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2"/>
    <p:sldMasterId id="2147483662" r:id="rId3"/>
  </p:sldMasterIdLst>
  <p:notesMasterIdLst>
    <p:notesMasterId r:id="rId15"/>
  </p:notesMasterIdLst>
  <p:handoutMasterIdLst>
    <p:handoutMasterId r:id="rId16"/>
  </p:handoutMasterIdLst>
  <p:sldIdLst>
    <p:sldId id="265" r:id="rId4"/>
    <p:sldId id="266" r:id="rId5"/>
    <p:sldId id="267" r:id="rId6"/>
    <p:sldId id="270" r:id="rId7"/>
    <p:sldId id="278" r:id="rId8"/>
    <p:sldId id="271" r:id="rId9"/>
    <p:sldId id="273" r:id="rId10"/>
    <p:sldId id="277" r:id="rId11"/>
    <p:sldId id="274" r:id="rId12"/>
    <p:sldId id="275" r:id="rId13"/>
    <p:sldId id="276" r:id="rId14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43" autoAdjust="0"/>
  </p:normalViewPr>
  <p:slideViewPr>
    <p:cSldViewPr>
      <p:cViewPr varScale="1">
        <p:scale>
          <a:sx n="65" d="100"/>
          <a:sy n="65" d="100"/>
        </p:scale>
        <p:origin x="-5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77" d="100"/>
          <a:sy n="77" d="100"/>
        </p:scale>
        <p:origin x="-2436" y="-90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 8"/>
          <p:cNvSpPr>
            <a:spLocks noGrp="1"/>
          </p:cNvSpPr>
          <p:nvPr>
            <p:ph type="sldNum" sz="quarter" idx="3"/>
          </p:nvPr>
        </p:nvSpPr>
        <p:spPr>
          <a:xfrm>
            <a:off x="3855221" y="9440372"/>
            <a:ext cx="2950374" cy="497366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/>
            </a:lvl1pPr>
          </a:lstStyle>
          <a:p>
            <a:fld id="{1B41F20F-3575-490C-975A-EF863D95DA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07/7/12/main" val="2153074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375" cy="4973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221" y="1"/>
            <a:ext cx="2950374" cy="4973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r">
              <a:defRPr sz="1200"/>
            </a:lvl1pPr>
          </a:lstStyle>
          <a:p>
            <a:r>
              <a:rPr lang="en-US" altLang="ja-JP" dirty="0" smtClean="0"/>
              <a:t>2008/09/20</a:t>
            </a:r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39" y="4720985"/>
            <a:ext cx="5446723" cy="4473102"/>
          </a:xfrm>
          <a:prstGeom prst="rect">
            <a:avLst/>
          </a:prstGeom>
        </p:spPr>
        <p:txBody>
          <a:bodyPr vert="horz" lIns="92236" tIns="46118" rIns="92236" bIns="46118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40372"/>
            <a:ext cx="2950375" cy="497366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221" y="9440372"/>
            <a:ext cx="2950374" cy="497366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/>
            </a:lvl1pPr>
          </a:lstStyle>
          <a:p>
            <a:fld id="{0D7189C3-70FD-45C8-AA34-3D07BFDF182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07/7/12/main" val="338007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189C3-70FD-45C8-AA34-3D07BFDF182C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052513"/>
            <a:ext cx="8329642" cy="507365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white">
          <a:xfrm>
            <a:off x="0" y="-1"/>
            <a:ext cx="9144000" cy="14400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07/7/7/main" val="000099" mc:Ignorable=""/>
              </a:gs>
              <a:gs pos="50000">
                <a:srgbClr xmlns:mc="http://schemas.openxmlformats.org/markup-compatibility/2006" xmlns:a14="http://schemas.microsoft.com/office/drawing/2007/7/7/main" val="3333CC" mc:Ignorable=""/>
              </a:gs>
              <a:gs pos="100000">
                <a:srgbClr xmlns:mc="http://schemas.openxmlformats.org/markup-compatibility/2006" xmlns:a14="http://schemas.microsoft.com/office/drawing/2007/7/7/main" val="3366FF" mc:Ignorable="">
                  <a:alpha val="7500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72000" tIns="108000" rIns="72000" bIns="0" numCol="1" anchor="ctr" anchorCtr="0" compatLnSpc="1">
            <a:prstTxWarp prst="textNoShape">
              <a:avLst/>
            </a:prstTxWarp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ja-JP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Trebuchet MS" pitchFamily="34" charset="0"/>
              <a:ea typeface="メイリオ" pitchFamily="50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 flipV="1">
            <a:off x="3174" y="3321050"/>
            <a:ext cx="9140825" cy="107950"/>
          </a:xfrm>
          <a:prstGeom prst="rect">
            <a:avLst/>
          </a:prstGeom>
          <a:gradFill rotWithShape="0">
            <a:gsLst>
              <a:gs pos="50000">
                <a:srgbClr xmlns:mc="http://schemas.openxmlformats.org/markup-compatibility/2006" xmlns:a14="http://schemas.microsoft.com/office/drawing/2007/7/7/main" val="33CCFF" mc:Ignorable="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10800000"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63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en-US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Tahoma" pitchFamily="34" charset="0"/>
              <a:ea typeface="ＭＳ Ｐゴシック"/>
            </a:endParaRPr>
          </a:p>
        </p:txBody>
      </p:sp>
      <p:sp>
        <p:nvSpPr>
          <p:cNvPr id="1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14282" y="1500174"/>
            <a:ext cx="8750331" cy="1714511"/>
          </a:xfrm>
        </p:spPr>
        <p:txBody>
          <a:bodyPr tIns="36000" bIns="36000" anchor="ctr" anchorCtr="0">
            <a:normAutofit/>
          </a:bodyPr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None/>
              <a:tabLst/>
              <a:defRPr kumimoji="1" sz="4400" b="1" i="0" u="none" strike="noStrike" baseline="0">
                <a:solidFill>
                  <a:schemeClr val="tx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>
                      <a:alpha val="43137"/>
                    </a:srgbClr>
                  </a:outerShdw>
                </a:effectLst>
                <a:latin typeface="(日本語用のフォントを使用)"/>
                <a:ea typeface="メイリオ" pitchFamily="50" charset="-128"/>
              </a:defRPr>
            </a:lvl1pPr>
          </a:lstStyle>
          <a:p>
            <a:r>
              <a:rPr lang="en-US" altLang="ja-JP" dirty="0"/>
              <a:t>Click to edit Master title style</a:t>
            </a: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79388" y="3571876"/>
            <a:ext cx="8785225" cy="3097212"/>
          </a:xfrm>
          <a:noFill/>
        </p:spPr>
        <p:txBody>
          <a:bodyPr lIns="144000" tIns="36000" rIns="144000" bIns="36000" anchor="b" anchorCtr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07/7/7/main" val="660066" mc:Ignorable="">
                  <a:alpha val="100000"/>
                </a:srgbClr>
              </a:buClr>
              <a:buSzPct val="85000"/>
              <a:buFont typeface="Wingdings"/>
              <a:buNone/>
              <a:tabLst/>
              <a:defRPr kumimoji="1" sz="2400" b="0" i="0" u="none" strike="noStrike" baseline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effectLst/>
                <a:latin typeface="(日本語用のフォントを使用)"/>
                <a:ea typeface="メイリオ" pitchFamily="50" charset="-128"/>
              </a:defRPr>
            </a:lvl1pPr>
          </a:lstStyle>
          <a:p>
            <a:r>
              <a:rPr lang="en-US" altLang="ja-JP" dirty="0"/>
              <a:t>Click to edit Master subtitle style</a:t>
            </a:r>
          </a:p>
        </p:txBody>
      </p:sp>
      <p:pic>
        <p:nvPicPr>
          <p:cNvPr id="2050" name="Picture 2" descr="C:\Users\masath\Desktop\Windows7_h_rgb_r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457200"/>
            <a:ext cx="2752725" cy="44043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tIns="108000" bIns="0"/>
          <a:lstStyle>
            <a:lvl1pPr>
              <a:defRPr sz="3600" baseline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ja-JP" altLang="en-US" dirty="0"/>
              <a:t>マスタ タイトルの書式</a:t>
            </a:r>
            <a:r>
              <a:rPr lang="ja-JP" altLang="en-US" dirty="0" smtClean="0"/>
              <a:t>設定</a:t>
            </a:r>
            <a:endParaRPr lang="ja-JP" altLang="ja-JP" dirty="0"/>
          </a:p>
        </p:txBody>
      </p:sp>
      <p:sp>
        <p:nvSpPr>
          <p:cNvPr id="9" name="正方形/長方形 3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>
            <a:lvl1pPr>
              <a:defRPr baseline="0">
                <a:latin typeface="(日本語用のフォントを使用)"/>
              </a:defRPr>
            </a:lvl1pPr>
            <a:lvl2pPr>
              <a:defRPr baseline="0">
                <a:latin typeface="(日本語用のフォントを使用)"/>
              </a:defRPr>
            </a:lvl2pPr>
            <a:lvl3pPr>
              <a:defRPr baseline="0">
                <a:latin typeface="(日本語用のフォントを使用)"/>
              </a:defRPr>
            </a:lvl3pPr>
            <a:lvl4pPr>
              <a:defRPr baseline="0">
                <a:latin typeface="(日本語用のフォントを使用)"/>
              </a:defRPr>
            </a:lvl4pPr>
            <a:lvl5pPr>
              <a:defRPr baseline="0">
                <a:latin typeface="(日本語用のフォントを使用)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ja-JP" altLang="ja-JP" dirty="0"/>
          </a:p>
        </p:txBody>
      </p:sp>
    </p:spTree>
  </p:cSld>
  <p:clrMapOvr>
    <a:masterClrMapping/>
  </p:clrMapOvr>
  <p:transition xmlns:p14="http://schemas.microsoft.com/office/powerpoint/2007/7/12/main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localnaka\Desktop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hidden">
          <a:xfrm>
            <a:off x="357158" y="285728"/>
            <a:ext cx="8286808" cy="5709181"/>
          </a:xfrm>
          <a:prstGeom prst="rect">
            <a:avLst/>
          </a:prstGeom>
          <a:noFill/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274638"/>
            <a:ext cx="821537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ja-JP" altLang="ja-JP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58" y="1052513"/>
            <a:ext cx="8215370" cy="494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979613" y="6165850"/>
            <a:ext cx="6624637" cy="5715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07/7/7/main" val="F3BB50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kumimoji="0" lang="ja-JP" altLang="en-US" sz="2300" dirty="0" err="1">
                <a:solidFill>
                  <a:schemeClr val="tx2"/>
                </a:solidFill>
                <a:ea typeface="ＭＳ Ｐゴシック" pitchFamily="50" charset="-128"/>
              </a:rPr>
              <a:t>わんくま</a:t>
            </a:r>
            <a:r>
              <a:rPr kumimoji="0" lang="ja-JP" altLang="en-US" sz="2300" dirty="0">
                <a:solidFill>
                  <a:schemeClr val="tx2"/>
                </a:solidFill>
                <a:ea typeface="ＭＳ Ｐゴシック" pitchFamily="50" charset="-128"/>
              </a:rPr>
              <a:t>同盟 </a:t>
            </a:r>
            <a:r>
              <a:rPr kumimoji="0" lang="ja-JP" altLang="en-US" sz="2300" dirty="0" smtClean="0">
                <a:solidFill>
                  <a:schemeClr val="tx2"/>
                </a:solidFill>
                <a:ea typeface="ＭＳ Ｐゴシック" pitchFamily="50" charset="-128"/>
              </a:rPr>
              <a:t>東京勉強会 </a:t>
            </a:r>
            <a:r>
              <a:rPr kumimoji="0" lang="en-US" altLang="ja-JP" sz="2300" dirty="0" smtClean="0">
                <a:solidFill>
                  <a:schemeClr val="tx2"/>
                </a:solidFill>
                <a:ea typeface="ＭＳ Ｐゴシック" pitchFamily="50" charset="-128"/>
              </a:rPr>
              <a:t>#37</a:t>
            </a:r>
            <a:endParaRPr kumimoji="0" lang="en-US" altLang="ja-JP" sz="2300" dirty="0">
              <a:solidFill>
                <a:schemeClr val="tx2"/>
              </a:solidFill>
              <a:ea typeface="ＭＳ Ｐゴシック" pitchFamily="50" charset="-128"/>
            </a:endParaRPr>
          </a:p>
        </p:txBody>
      </p:sp>
      <p:pic>
        <p:nvPicPr>
          <p:cNvPr id="10" name="Picture 2" descr="C:\Users\localnaka\Desktop\名称未設定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6165056"/>
            <a:ext cx="1643074" cy="5729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</p:sldLayoutIdLst>
  <p:timing>
    <p:tnLst>
      <p:par>
        <p:cTn xmlns:p14="http://schemas.microsoft.com/office/powerpoint/2007/7/12/main"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white">
          <a:xfrm>
            <a:off x="0" y="0"/>
            <a:ext cx="9144000" cy="1219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07/7/7/main" val="000099" mc:Ignorable=""/>
              </a:gs>
              <a:gs pos="50000">
                <a:srgbClr xmlns:mc="http://schemas.openxmlformats.org/markup-compatibility/2006" xmlns:a14="http://schemas.microsoft.com/office/drawing/2007/7/7/main" val="3333CC" mc:Ignorable=""/>
              </a:gs>
              <a:gs pos="100000">
                <a:srgbClr xmlns:mc="http://schemas.openxmlformats.org/markup-compatibility/2006" xmlns:a14="http://schemas.microsoft.com/office/drawing/2007/7/7/main" val="3366FF" mc:Ignorable="">
                  <a:alpha val="7500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72000" tIns="108000" rIns="72000" bIns="0" numCol="1" anchor="ctr" anchorCtr="0" compatLnSpc="1">
            <a:prstTxWarp prst="textNoShape">
              <a:avLst/>
            </a:prstTxWarp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ja-JP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Trebuchet MS" pitchFamily="34" charset="0"/>
              <a:ea typeface="メイリオ" pitchFamily="50" charset="-128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10800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Click to edit Master 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219200"/>
            <a:ext cx="9144000" cy="5638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80000" tIns="144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Click to edit Master text styles</a:t>
            </a:r>
          </a:p>
          <a:p>
            <a:pPr lvl="1"/>
            <a:r>
              <a:rPr lang="en-US" altLang="ja-JP" dirty="0" smtClean="0"/>
              <a:t>Second level</a:t>
            </a:r>
          </a:p>
          <a:p>
            <a:pPr lvl="2"/>
            <a:r>
              <a:rPr lang="en-US" altLang="ja-JP" dirty="0" smtClean="0"/>
              <a:t>Third level</a:t>
            </a:r>
          </a:p>
          <a:p>
            <a:pPr lvl="3"/>
            <a:r>
              <a:rPr lang="en-US" altLang="ja-JP" dirty="0" smtClean="0"/>
              <a:t>Fourth level</a:t>
            </a:r>
          </a:p>
          <a:p>
            <a:pPr lvl="4"/>
            <a:r>
              <a:rPr lang="en-US" altLang="ja-JP" dirty="0" smtClean="0"/>
              <a:t>Fifth level</a:t>
            </a:r>
          </a:p>
          <a:p>
            <a:pPr lvl="0"/>
            <a:r>
              <a:rPr lang="en-US" altLang="ja-JP" dirty="0" smtClean="0"/>
              <a:t>Click to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flipV="1">
            <a:off x="3174" y="1149350"/>
            <a:ext cx="9144000" cy="69850"/>
          </a:xfrm>
          <a:prstGeom prst="rect">
            <a:avLst/>
          </a:prstGeom>
          <a:gradFill rotWithShape="0">
            <a:gsLst>
              <a:gs pos="50000">
                <a:srgbClr xmlns:mc="http://schemas.openxmlformats.org/markup-compatibility/2006" xmlns:a14="http://schemas.microsoft.com/office/drawing/2007/7/7/main" val="33CCFF" mc:Ignorable="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10800000"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363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en-US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Tahoma" pitchFamily="34" charset="0"/>
              <a:ea typeface="ＭＳ Ｐゴシック"/>
            </a:endParaRPr>
          </a:p>
        </p:txBody>
      </p:sp>
      <p:pic>
        <p:nvPicPr>
          <p:cNvPr id="1026" name="Picture 2" descr="C:\Users\masath\Desktop\Windows7_v_rgb_r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185738"/>
            <a:ext cx="1057323" cy="6524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  <p:txStyles>
    <p:titleStyle>
      <a:lvl1pPr marL="174625" indent="0" algn="l" rtl="0" eaLnBrk="0" fontAlgn="base" hangingPunct="0">
        <a:spcBef>
          <a:spcPct val="0"/>
        </a:spcBef>
        <a:spcAft>
          <a:spcPct val="0"/>
        </a:spcAft>
        <a:defRPr kumimoji="1" sz="3600" b="1" spc="-100" baseline="0">
          <a:solidFill>
            <a:schemeClr val="bg1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(日本語用のフォントを使用)"/>
          <a:ea typeface="メイリオ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xmlns:mc="http://schemas.openxmlformats.org/markup-compatibility/2006" xmlns:a14="http://schemas.microsoft.com/office/drawing/2007/7/7/main" val="0000B8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Segoe" pitchFamily="34" charset="0"/>
          <a:ea typeface="ＭＳ Ｐゴシック" pitchFamily="50" charset="-128"/>
        </a:defRPr>
      </a:lvl9pPr>
    </p:titleStyle>
    <p:bodyStyle>
      <a:lvl1pPr marL="268288" indent="-268288" algn="l" rtl="0" eaLnBrk="0" fontAlgn="base" hangingPunct="0">
        <a:spcBef>
          <a:spcPts val="600"/>
        </a:spcBef>
        <a:spcAft>
          <a:spcPct val="0"/>
        </a:spcAft>
        <a:buClr>
          <a:srgbClr xmlns:mc="http://schemas.openxmlformats.org/markup-compatibility/2006" xmlns:a14="http://schemas.microsoft.com/office/drawing/2007/7/7/main" val="0066FF" mc:Ignorable=""/>
        </a:buClr>
        <a:buSzPct val="85000"/>
        <a:buFont typeface="Wingdings" pitchFamily="2" charset="2"/>
        <a:buChar char="n"/>
        <a:defRPr kumimoji="1" sz="2600" b="1" baseline="0">
          <a:solidFill>
            <a:schemeClr val="tx1"/>
          </a:solidFill>
          <a:effectLst/>
          <a:latin typeface="(日本語用のフォントを使用)"/>
          <a:ea typeface="メイリオ" pitchFamily="50" charset="-128"/>
        </a:defRPr>
      </a:lvl1pPr>
      <a:lvl2pPr marL="538163" indent="-269875" algn="l" rtl="0" eaLnBrk="0" fontAlgn="base" hangingPunct="0">
        <a:spcBef>
          <a:spcPts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33CCFF" mc:Ignorable=""/>
        </a:buClr>
        <a:buSzPct val="85000"/>
        <a:buFont typeface="Wingdings" pitchFamily="2" charset="2"/>
        <a:buChar char="n"/>
        <a:defRPr kumimoji="1" sz="2200" baseline="0">
          <a:solidFill>
            <a:schemeClr val="tx1"/>
          </a:solidFill>
          <a:effectLst/>
          <a:latin typeface="(日本語用のフォントを使用)"/>
          <a:ea typeface="メイリオ" pitchFamily="50" charset="-128"/>
        </a:defRPr>
      </a:lvl2pPr>
      <a:lvl3pPr marL="806450" indent="-268288" algn="l" rtl="0" eaLnBrk="0" fontAlgn="base" hangingPunct="0">
        <a:spcBef>
          <a:spcPts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00FFFF" mc:Ignorable=""/>
        </a:buClr>
        <a:buSzPct val="85000"/>
        <a:buFont typeface="Wingdings" pitchFamily="2" charset="2"/>
        <a:buChar char="n"/>
        <a:defRPr kumimoji="1" sz="2000" baseline="0">
          <a:solidFill>
            <a:schemeClr val="tx1"/>
          </a:solidFill>
          <a:effectLst/>
          <a:latin typeface="(日本語用のフォントを使用)"/>
          <a:ea typeface="メイリオ" pitchFamily="50" charset="-128"/>
        </a:defRPr>
      </a:lvl3pPr>
      <a:lvl4pPr marL="981075" indent="-268288" algn="l" rtl="0" eaLnBrk="0" fontAlgn="base" hangingPunct="0">
        <a:spcBef>
          <a:spcPts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00FFFF" mc:Ignorable=""/>
        </a:buClr>
        <a:buSzPct val="85000"/>
        <a:buFont typeface="Wingdings" pitchFamily="2" charset="2"/>
        <a:buChar char="n"/>
        <a:defRPr kumimoji="1" sz="2000" baseline="0">
          <a:solidFill>
            <a:schemeClr val="tx1"/>
          </a:solidFill>
          <a:effectLst/>
          <a:latin typeface="(日本語用のフォントを使用)"/>
          <a:ea typeface="メイリオ" pitchFamily="50" charset="-128"/>
        </a:defRPr>
      </a:lvl4pPr>
      <a:lvl5pPr marL="981075" indent="-268288" algn="l" rtl="0" eaLnBrk="0" fontAlgn="base" hangingPunct="0">
        <a:spcBef>
          <a:spcPts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00FFFF" mc:Ignorable=""/>
        </a:buClr>
        <a:buSzPct val="85000"/>
        <a:buFont typeface="Wingdings" pitchFamily="2" charset="2"/>
        <a:buChar char="n"/>
        <a:defRPr kumimoji="1" sz="2000" baseline="0">
          <a:solidFill>
            <a:schemeClr val="tx1"/>
          </a:solidFill>
          <a:effectLst/>
          <a:latin typeface="(日本語用のフォントを使用)"/>
          <a:ea typeface="メイリオ" pitchFamily="50" charset="-128"/>
        </a:defRPr>
      </a:lvl5pPr>
      <a:lvl6pPr marL="1930400" indent="-266700" algn="l" rtl="0" eaLnBrk="0" fontAlgn="base" hangingPunct="0">
        <a:spcBef>
          <a:spcPct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66CCFF" mc:Ignorable=""/>
        </a:buClr>
        <a:buSzPct val="8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Trebuchet MS" pitchFamily="34" charset="0"/>
          <a:ea typeface="ＭＳ Ｐゴシック" pitchFamily="50" charset="-128"/>
        </a:defRPr>
      </a:lvl6pPr>
      <a:lvl7pPr marL="2387600" indent="-266700" algn="l" rtl="0" eaLnBrk="0" fontAlgn="base" hangingPunct="0">
        <a:spcBef>
          <a:spcPct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66CCFF" mc:Ignorable=""/>
        </a:buClr>
        <a:buSzPct val="8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Trebuchet MS" pitchFamily="34" charset="0"/>
          <a:ea typeface="ＭＳ Ｐゴシック" pitchFamily="50" charset="-128"/>
        </a:defRPr>
      </a:lvl7pPr>
      <a:lvl8pPr marL="2844800" indent="-266700" algn="l" rtl="0" eaLnBrk="0" fontAlgn="base" hangingPunct="0">
        <a:spcBef>
          <a:spcPct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66CCFF" mc:Ignorable=""/>
        </a:buClr>
        <a:buSzPct val="8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Trebuchet MS" pitchFamily="34" charset="0"/>
          <a:ea typeface="ＭＳ Ｐゴシック" pitchFamily="50" charset="-128"/>
        </a:defRPr>
      </a:lvl8pPr>
      <a:lvl9pPr marL="3302000" indent="-266700" algn="l" rtl="0" eaLnBrk="0" fontAlgn="base" hangingPunct="0">
        <a:spcBef>
          <a:spcPct val="0"/>
        </a:spcBef>
        <a:spcAft>
          <a:spcPct val="0"/>
        </a:spcAft>
        <a:buClr>
          <a:srgbClr xmlns:mc="http://schemas.openxmlformats.org/markup-compatibility/2006" xmlns:a14="http://schemas.microsoft.com/office/drawing/2007/7/7/main" val="66CCFF" mc:Ignorable=""/>
        </a:buClr>
        <a:buSzPct val="8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  <a:latin typeface="Trebuchet MS" pitchFamily="34" charset="0"/>
          <a:ea typeface="ＭＳ Ｐゴシック" pitchFamily="50" charset="-128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et.microsoft.com/ja-jp/evalcenter/cc442495.aspx?ITPID=propla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de.msdn.microsoft.com/WindowsAPICodePack" TargetMode="External"/><Relationship Id="rId5" Type="http://schemas.openxmlformats.org/officeDocument/2006/relationships/hyperlink" Target="http://www.microsoft.com/downloads/details.aspx?familyid=C17BA869-9671-4330-A63E-1FD44E0E2505&amp;displaylang=en" TargetMode="External"/><Relationship Id="rId4" Type="http://schemas.openxmlformats.org/officeDocument/2006/relationships/hyperlink" Target="http://www.microsoft.com/downloads/details.aspx?FamilyID=2105564e-1a9a-4bf4-8d74-ec5b52da3d00&amp;displaylang=e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8286808" cy="14700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kumimoji="1" lang="en-US" altLang="ja-JP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Windows Sensor and Location Platform</a:t>
            </a:r>
            <a:br>
              <a:rPr kumimoji="1" lang="en-US" altLang="ja-JP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</a:br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～ 何</a:t>
            </a:r>
            <a:r>
              <a:rPr lang="ja-JP" altLang="en-US" sz="280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ちゃって</a:t>
            </a:r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 </a:t>
            </a:r>
            <a:r>
              <a:rPr lang="en-US" altLang="ja-JP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GPS </a:t>
            </a:r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ドライバーを作ってみよう</a:t>
            </a:r>
            <a:r>
              <a:rPr kumimoji="1" lang="en-US" altLang="ja-JP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 </a:t>
            </a:r>
            <a:r>
              <a:rPr kumimoji="1"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～</a:t>
            </a:r>
            <a:endParaRPr kumimoji="1"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371600" y="4143380"/>
            <a:ext cx="6400800" cy="1714512"/>
          </a:xfrm>
        </p:spPr>
        <p:txBody>
          <a:bodyPr/>
          <a:lstStyle/>
          <a:p>
            <a:endParaRPr kumimoji="1" lang="en-US" altLang="ja-JP" dirty="0" smtClean="0">
              <a:latin typeface="Segoe Print" pitchFamily="2" charset="0"/>
            </a:endParaRPr>
          </a:p>
          <a:p>
            <a:r>
              <a:rPr lang="ja-JP" altLang="en-US" sz="20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マイクロソフト株式会社</a:t>
            </a:r>
            <a:endParaRPr lang="en-US" altLang="ja-JP" sz="2000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パートナーテクノロジー本部</a:t>
            </a:r>
            <a:endParaRPr kumimoji="1" lang="en-US" altLang="ja-JP" sz="1800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平井 昌人（ジニアス平井）</a:t>
            </a:r>
            <a:endParaRPr kumimoji="1" lang="ja-JP" altLang="en-US" sz="18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kumimoji="1"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マネージドコードで位置情報を取得してみよう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142984"/>
            <a:ext cx="8215370" cy="4786346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参照設定（</a:t>
            </a:r>
            <a:r>
              <a:rPr lang="en-US" altLang="ja-JP" sz="2600" b="1" dirty="0">
                <a:latin typeface="メイリオ" pitchFamily="50" charset="-128"/>
                <a:ea typeface="メイリオ" pitchFamily="50" charset="-128"/>
              </a:rPr>
              <a:t> Code Pack for .NET 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）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000" dirty="0" smtClean="0">
                <a:latin typeface="メイリオ" pitchFamily="50" charset="-128"/>
                <a:ea typeface="メイリオ" pitchFamily="50" charset="-128"/>
              </a:rPr>
              <a:t>Microsoft.WindowsAPICodePack.Sensors.dll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000" dirty="0">
                <a:latin typeface="メイリオ" pitchFamily="50" charset="-128"/>
                <a:ea typeface="メイリオ" pitchFamily="50" charset="-128"/>
              </a:rPr>
              <a:t>Microsoft.WindowsAPICodePack.dll</a:t>
            </a:r>
            <a:endParaRPr lang="en-US" altLang="ja-JP" sz="2000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コード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Imports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Microsoft.WindowsAPICodePack.Sensors</a:t>
            </a:r>
            <a:endParaRPr lang="en-US" altLang="ja-JP" sz="1800" dirty="0">
              <a:latin typeface="ＭＳ ゴシック" pitchFamily="49" charset="-128"/>
              <a:ea typeface="ＭＳ ゴシック" pitchFamily="49" charset="-128"/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 smtClean="0">
                <a:latin typeface="ＭＳ ゴシック" pitchFamily="49" charset="-128"/>
                <a:ea typeface="ＭＳ ゴシック" pitchFamily="49" charset="-128"/>
              </a:rPr>
              <a:t>Dim 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GPS As Sensor = Nothing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For Each s In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SensorManager.GetAllSensors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()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If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s.FriendlyName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= "GPS Sensor" Then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GPS = s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Exit For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End If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Next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GPS.UpdateData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()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Dim data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GPS.DataReport.Values</a:t>
            </a:r>
            <a:endParaRPr lang="en-US" altLang="ja-JP" sz="1800" dirty="0">
              <a:latin typeface="ＭＳ ゴシック" pitchFamily="49" charset="-128"/>
              <a:ea typeface="ＭＳ ゴシック" pitchFamily="49" charset="-128"/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x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data.Values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(1)(0)   '</a:t>
            </a:r>
            <a:r>
              <a:rPr lang="ja-JP" altLang="en-US" sz="1800" dirty="0">
                <a:latin typeface="ＭＳ ゴシック" pitchFamily="49" charset="-128"/>
                <a:ea typeface="ＭＳ ゴシック" pitchFamily="49" charset="-128"/>
              </a:rPr>
              <a:t>緯度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y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data.Values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(1)(1)   '</a:t>
            </a:r>
            <a:r>
              <a:rPr lang="ja-JP" altLang="en-US" sz="1800" dirty="0">
                <a:latin typeface="ＭＳ ゴシック" pitchFamily="49" charset="-128"/>
                <a:ea typeface="ＭＳ ゴシック" pitchFamily="49" charset="-128"/>
              </a:rPr>
              <a:t>経度</a:t>
            </a:r>
            <a:endParaRPr lang="en-US" altLang="ja-JP" sz="1800" dirty="0" smtClean="0">
              <a:latin typeface="ＭＳ ゴシック" pitchFamily="49" charset="-128"/>
              <a:ea typeface="ＭＳ ゴシック" pitchFamily="49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8286808" cy="14700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kumimoji="1" lang="en-US" altLang="ja-JP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Thanks for Attending !</a:t>
            </a:r>
            <a:endParaRPr kumimoji="1"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 smtClean="0">
              <a:latin typeface="Segoe Print" pitchFamily="2" charset="0"/>
            </a:endParaRPr>
          </a:p>
          <a:p>
            <a:endParaRPr lang="en-US" altLang="ja-JP" sz="2800" dirty="0" smtClean="0">
              <a:latin typeface="Segoe Print" pitchFamily="2" charset="0"/>
            </a:endParaRPr>
          </a:p>
          <a:p>
            <a:r>
              <a:rPr kumimoji="1" lang="en-US" altLang="ja-JP" sz="2800" dirty="0" smtClean="0">
                <a:latin typeface="Segoe Print" pitchFamily="2" charset="0"/>
              </a:rPr>
              <a:t>Genius Hirai Presents</a:t>
            </a:r>
            <a:endParaRPr kumimoji="1" lang="ja-JP" altLang="en-US" sz="28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07/7/12/main" val="406911546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ja-JP" sz="2800" b="1" spc="-100" dirty="0" smtClean="0">
                <a:latin typeface="メイリオ" pitchFamily="50" charset="-128"/>
                <a:ea typeface="メイリオ" pitchFamily="50" charset="-128"/>
              </a:rPr>
              <a:t>Sensor and Location </a:t>
            </a:r>
            <a:r>
              <a:rPr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プラットフォーム って何？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28596" y="1285860"/>
            <a:ext cx="8143932" cy="4643470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kumimoji="1" lang="en-US" altLang="ja-JP" sz="2800" dirty="0" smtClean="0">
                <a:latin typeface="メイリオ" pitchFamily="50" charset="-128"/>
                <a:ea typeface="メイリオ" pitchFamily="50" charset="-128"/>
              </a:rPr>
              <a:t>Windows 7 </a:t>
            </a:r>
            <a:r>
              <a:rPr kumimoji="1" lang="ja-JP" altLang="en-US" sz="2800" dirty="0" smtClean="0">
                <a:latin typeface="メイリオ" pitchFamily="50" charset="-128"/>
                <a:ea typeface="メイリオ" pitchFamily="50" charset="-128"/>
              </a:rPr>
              <a:t>から導入された各種センサーを制御するプラットフォーム</a:t>
            </a:r>
            <a:endParaRPr kumimoji="1" lang="en-US" altLang="ja-JP" sz="28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照度センサー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kumimoji="1" lang="ja-JP" altLang="en-US" sz="2400" dirty="0">
                <a:latin typeface="メイリオ" pitchFamily="50" charset="-128"/>
                <a:ea typeface="メイリオ" pitchFamily="50" charset="-128"/>
              </a:rPr>
              <a:t>位置</a:t>
            </a:r>
            <a:r>
              <a:rPr kumimoji="1" lang="ja-JP" altLang="en-US" sz="2400" dirty="0" smtClean="0">
                <a:latin typeface="メイリオ" pitchFamily="50" charset="-128"/>
                <a:ea typeface="メイリオ" pitchFamily="50" charset="-128"/>
              </a:rPr>
              <a:t>センサー（</a:t>
            </a:r>
            <a:r>
              <a:rPr kumimoji="1" lang="en-US" altLang="ja-JP" sz="2400" dirty="0" smtClean="0">
                <a:latin typeface="メイリオ" pitchFamily="50" charset="-128"/>
                <a:ea typeface="メイリオ" pitchFamily="50" charset="-128"/>
              </a:rPr>
              <a:t>GPS</a:t>
            </a:r>
            <a:r>
              <a:rPr kumimoji="1" lang="ja-JP" altLang="en-US" sz="2400" dirty="0" smtClean="0">
                <a:latin typeface="メイリオ" pitchFamily="50" charset="-128"/>
                <a:ea typeface="メイリオ" pitchFamily="50" charset="-128"/>
              </a:rPr>
              <a:t>）</a:t>
            </a:r>
            <a:endParaRPr kumimoji="1"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kumimoji="1" lang="ja-JP" altLang="en-US" sz="2400" dirty="0" smtClean="0">
                <a:latin typeface="メイリオ" pitchFamily="50" charset="-128"/>
                <a:ea typeface="メイリオ" pitchFamily="50" charset="-128"/>
              </a:rPr>
              <a:t>温度センサー</a:t>
            </a:r>
            <a:endParaRPr kumimoji="1"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加速度センサー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kumimoji="1" lang="en-US" altLang="ja-JP" dirty="0">
              <a:latin typeface="メイリオ" pitchFamily="50" charset="-128"/>
              <a:ea typeface="メイリオ" pitchFamily="50" charset="-128"/>
            </a:endParaRPr>
          </a:p>
          <a:p>
            <a:pPr marL="354013" indent="0">
              <a:spcBef>
                <a:spcPts val="0"/>
              </a:spcBef>
              <a:buNone/>
            </a:pP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今回は デバイスなしで </a:t>
            </a:r>
            <a: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  <a:t>GPS </a:t>
            </a: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機能を確かめる</a:t>
            </a:r>
            <a: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  <a:t/>
            </a:r>
            <a:b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</a:b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スケルトン デバイスドライバー（</a:t>
            </a:r>
            <a: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  <a:t>UMDF</a:t>
            </a: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）を</a:t>
            </a:r>
            <a: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  <a:t/>
            </a:r>
            <a:br>
              <a:rPr lang="en-US" altLang="ja-JP" sz="2800" dirty="0" smtClean="0">
                <a:latin typeface="メイリオ" pitchFamily="50" charset="-128"/>
                <a:ea typeface="メイリオ" pitchFamily="50" charset="-128"/>
              </a:rPr>
            </a:b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作成します。</a:t>
            </a:r>
            <a:r>
              <a:rPr lang="en-US" altLang="ja-JP" dirty="0" smtClean="0">
                <a:latin typeface="メイリオ" pitchFamily="50" charset="-128"/>
                <a:ea typeface="メイリオ" pitchFamily="50" charset="-128"/>
              </a:rPr>
              <a:t/>
            </a:r>
            <a:br>
              <a:rPr lang="en-US" altLang="ja-JP" dirty="0" smtClean="0">
                <a:latin typeface="メイリオ" pitchFamily="50" charset="-128"/>
                <a:ea typeface="メイリオ" pitchFamily="50" charset="-128"/>
              </a:rPr>
            </a:br>
            <a:endParaRPr kumimoji="1" lang="en-US" altLang="ja-JP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kumimoji="1"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必要なもの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214422"/>
            <a:ext cx="8215370" cy="4714908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kumimoji="1" lang="ja-JP" altLang="en-US" sz="2800" b="1" dirty="0" smtClean="0">
                <a:latin typeface="メイリオ" pitchFamily="50" charset="-128"/>
                <a:ea typeface="メイリオ" pitchFamily="50" charset="-128"/>
              </a:rPr>
              <a:t>ダウンロード＆インストール</a:t>
            </a:r>
            <a:endParaRPr kumimoji="1" lang="en-US" altLang="ja-JP" sz="28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600"/>
              </a:spcBef>
            </a:pPr>
            <a:r>
              <a:rPr kumimoji="1" lang="en-US" altLang="ja-JP" sz="2400" b="1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Windows 7 </a:t>
            </a:r>
            <a:r>
              <a:rPr kumimoji="1" lang="ja-JP" altLang="en-US" sz="2400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または </a:t>
            </a:r>
            <a:r>
              <a:rPr kumimoji="1" lang="en-US" altLang="ja-JP" sz="2400" b="1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Windows Server 2008 R2</a:t>
            </a:r>
          </a:p>
          <a:p>
            <a:pPr marL="1065213" lvl="2" indent="-265113">
              <a:spcBef>
                <a:spcPts val="0"/>
              </a:spcBef>
            </a:pPr>
            <a:r>
              <a:rPr lang="en-US" altLang="ja-JP" sz="2000" dirty="0" smtClean="0">
                <a:latin typeface="メイリオ" pitchFamily="50" charset="-128"/>
                <a:ea typeface="メイリオ" pitchFamily="50" charset="-128"/>
              </a:rPr>
              <a:t>Windows 7 Enterprise 90</a:t>
            </a:r>
            <a:r>
              <a:rPr lang="ja-JP" altLang="en-US" sz="2000" dirty="0" smtClean="0">
                <a:latin typeface="メイリオ" pitchFamily="50" charset="-128"/>
                <a:ea typeface="メイリオ" pitchFamily="50" charset="-128"/>
              </a:rPr>
              <a:t>日間 評価版 ダウンロード</a:t>
            </a:r>
            <a:endParaRPr lang="en-US" altLang="ja-JP" sz="20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r>
              <a:rPr lang="en-US" altLang="ja-JP" sz="1600" dirty="0" smtClean="0">
                <a:latin typeface="メイリオ" pitchFamily="50" charset="-128"/>
                <a:ea typeface="メイリオ" pitchFamily="50" charset="-128"/>
                <a:hlinkClick r:id="rId3"/>
              </a:rPr>
              <a:t>http://technet.microsoft.com/ja-jp/evalcenter/cc442495.aspx?ITPID=proplan</a:t>
            </a: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1200"/>
              </a:spcBef>
            </a:pPr>
            <a:r>
              <a:rPr lang="en-US" altLang="ja-JP" sz="2400" b="1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Windows Driver Kit 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（</a:t>
            </a: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>WDK 7.0.0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）</a:t>
            </a:r>
            <a:endParaRPr lang="en-US" altLang="ja-JP" sz="18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r>
              <a:rPr lang="en-US" altLang="ja-JP" sz="1600" dirty="0" smtClean="0">
                <a:latin typeface="メイリオ" pitchFamily="50" charset="-128"/>
                <a:ea typeface="メイリオ" pitchFamily="50" charset="-128"/>
                <a:hlinkClick r:id="rId4"/>
              </a:rPr>
              <a:t>http://www.microsoft.com/downloads/details.aspx?FamilyID=2105564e-1a9a-4bf4-8d74-ec5b52da3d00&amp;displaylang=en</a:t>
            </a:r>
            <a:endParaRPr lang="en-US" altLang="ja-JP" sz="16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1200"/>
              </a:spcBef>
            </a:pPr>
            <a:r>
              <a:rPr lang="en-US" altLang="ja-JP" sz="2400" b="1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Windows SDK for Windows 7</a:t>
            </a:r>
            <a:endParaRPr lang="en-US" altLang="ja-JP" sz="18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r>
              <a:rPr lang="en-US" altLang="ja-JP" sz="1600" dirty="0" smtClean="0">
                <a:latin typeface="メイリオ" pitchFamily="50" charset="-128"/>
                <a:ea typeface="メイリオ" pitchFamily="50" charset="-128"/>
                <a:hlinkClick r:id="rId5"/>
              </a:rPr>
              <a:t>http://www.microsoft.com/downloads/details.aspx?familyid=C17BA869-9671-4330-A63E-1FD44E0E2505&amp;displaylang=en</a:t>
            </a:r>
            <a:endParaRPr lang="en-US" altLang="ja-JP" sz="16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1200"/>
              </a:spcBef>
            </a:pPr>
            <a:r>
              <a:rPr lang="en-US" altLang="ja-JP" sz="2400" b="1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Windows API Code Pack for .NET Framework 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r>
              <a:rPr lang="en-US" altLang="ja-JP" sz="1600" dirty="0" smtClean="0">
                <a:latin typeface="メイリオ" pitchFamily="50" charset="-128"/>
                <a:ea typeface="メイリオ" pitchFamily="50" charset="-128"/>
                <a:hlinkClick r:id="rId6"/>
              </a:rPr>
              <a:t>http://code.msdn.microsoft.com/WindowsAPICodePack</a:t>
            </a:r>
            <a:endParaRPr lang="en-US" altLang="ja-JP" sz="16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ja-JP" sz="2800" b="1" spc="-100" dirty="0" smtClean="0">
                <a:latin typeface="メイリオ" pitchFamily="50" charset="-128"/>
                <a:ea typeface="メイリオ" pitchFamily="50" charset="-128"/>
              </a:rPr>
              <a:t>Sensor Driver Skeleton Sample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357298"/>
            <a:ext cx="8215370" cy="4572032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kumimoji="1" lang="en-US" altLang="ja-JP" sz="2600" b="1" dirty="0" smtClean="0">
                <a:latin typeface="メイリオ" pitchFamily="50" charset="-128"/>
                <a:ea typeface="メイリオ" pitchFamily="50" charset="-128"/>
              </a:rPr>
              <a:t>WDK </a:t>
            </a:r>
            <a:r>
              <a:rPr kumimoji="1" lang="ja-JP" altLang="en-US" sz="2600" b="1" dirty="0" smtClean="0">
                <a:latin typeface="メイリオ" pitchFamily="50" charset="-128"/>
                <a:ea typeface="メイリオ" pitchFamily="50" charset="-128"/>
              </a:rPr>
              <a:t>に入っているサンプルドライバー</a:t>
            </a:r>
            <a:endParaRPr kumimoji="1"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C:\WinDDK\7100.0.0\src\SensorsAndLocation\SensorSkeleton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makefile</a:t>
            </a: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 </a:t>
            </a:r>
            <a:r>
              <a:rPr lang="ja-JP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プロジェクト</a:t>
            </a: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120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機能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位置センサーと温度センサーの２つを１つのデバイスドライバーで実装</a:t>
            </a:r>
            <a:r>
              <a:rPr lang="ja-JP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している</a:t>
            </a: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120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ビルドしてみよう！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WDK </a:t>
            </a:r>
            <a:r>
              <a:rPr lang="ja-JP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のメニューにある </a:t>
            </a: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[x86 Free Build Environment] </a:t>
            </a:r>
            <a:r>
              <a:rPr lang="ja-JP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を管理者モードで起動</a:t>
            </a: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build /c </a:t>
            </a:r>
            <a:r>
              <a:rPr lang="ja-JP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で</a:t>
            </a: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サンプルドライバーを</a:t>
            </a:r>
            <a:r>
              <a:rPr kumimoji="1"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改造してみよう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357298"/>
            <a:ext cx="8215370" cy="4572032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en-US" altLang="ja-JP" sz="2600" b="1" spc="-100" dirty="0">
                <a:latin typeface="メイリオ" pitchFamily="50" charset="-128"/>
                <a:ea typeface="メイリオ" pitchFamily="50" charset="-128"/>
              </a:rPr>
              <a:t>Sensor Driver Skeleton </a:t>
            </a:r>
            <a:r>
              <a:rPr lang="en-US" altLang="ja-JP" sz="2600" b="1" spc="-100" dirty="0" smtClean="0">
                <a:latin typeface="メイリオ" pitchFamily="50" charset="-128"/>
                <a:ea typeface="メイリオ" pitchFamily="50" charset="-128"/>
              </a:rPr>
              <a:t>Sample </a:t>
            </a:r>
            <a:r>
              <a:rPr lang="ja-JP" altLang="en-US" sz="2600" b="1" spc="-100" dirty="0" smtClean="0">
                <a:latin typeface="メイリオ" pitchFamily="50" charset="-128"/>
                <a:ea typeface="メイリオ" pitchFamily="50" charset="-128"/>
              </a:rPr>
              <a:t>をそのまま改造</a:t>
            </a:r>
            <a:endParaRPr lang="en-US" altLang="ja-JP" sz="2600" b="1" spc="-1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spc="-100" dirty="0" smtClean="0">
                <a:latin typeface="メイリオ" pitchFamily="50" charset="-128"/>
                <a:ea typeface="メイリオ" pitchFamily="50" charset="-128"/>
              </a:rPr>
              <a:t>SensorDdi.cpp </a:t>
            </a:r>
            <a:r>
              <a:rPr lang="ja-JP" altLang="en-US" sz="2400" spc="-100" dirty="0" smtClean="0">
                <a:latin typeface="メイリオ" pitchFamily="50" charset="-128"/>
                <a:ea typeface="メイリオ" pitchFamily="50" charset="-128"/>
              </a:rPr>
              <a:t>の </a:t>
            </a:r>
            <a:r>
              <a:rPr lang="en-US" altLang="ja-JP" sz="2400" spc="-100" dirty="0" err="1">
                <a:latin typeface="メイリオ" pitchFamily="50" charset="-128"/>
                <a:ea typeface="メイリオ" pitchFamily="50" charset="-128"/>
              </a:rPr>
              <a:t>CSensorDDI</a:t>
            </a:r>
            <a:r>
              <a:rPr lang="en-US" altLang="ja-JP" sz="2400" spc="-100" dirty="0">
                <a:latin typeface="メイリオ" pitchFamily="50" charset="-128"/>
                <a:ea typeface="メイリオ" pitchFamily="50" charset="-128"/>
              </a:rPr>
              <a:t>:: </a:t>
            </a:r>
            <a:r>
              <a:rPr lang="en-US" altLang="ja-JP" sz="2400" spc="-100" dirty="0" err="1" smtClean="0">
                <a:latin typeface="メイリオ" pitchFamily="50" charset="-128"/>
                <a:ea typeface="メイリオ" pitchFamily="50" charset="-128"/>
              </a:rPr>
              <a:t>OnGetDataFields</a:t>
            </a:r>
            <a:r>
              <a:rPr lang="en-US" altLang="ja-JP" sz="2400" spc="-100" dirty="0" smtClean="0">
                <a:latin typeface="メイリオ" pitchFamily="50" charset="-128"/>
                <a:ea typeface="メイリオ" pitchFamily="50" charset="-128"/>
              </a:rPr>
              <a:t> </a:t>
            </a:r>
            <a:r>
              <a:rPr lang="ja-JP" altLang="en-US" sz="2400" spc="-100" dirty="0" smtClean="0">
                <a:latin typeface="メイリオ" pitchFamily="50" charset="-128"/>
                <a:ea typeface="メイリオ" pitchFamily="50" charset="-128"/>
              </a:rPr>
              <a:t>メソッド内で 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テキスト</a:t>
            </a:r>
            <a:r>
              <a:rPr kumimoji="1" lang="ja-JP" altLang="en-US" sz="2400" dirty="0" smtClean="0">
                <a:latin typeface="メイリオ" pitchFamily="50" charset="-128"/>
                <a:ea typeface="メイリオ" pitchFamily="50" charset="-128"/>
              </a:rPr>
              <a:t>ファイル（</a:t>
            </a:r>
            <a:r>
              <a:rPr kumimoji="1" lang="en-US" altLang="ja-JP" sz="2400" dirty="0" smtClean="0">
                <a:latin typeface="メイリオ" pitchFamily="50" charset="-128"/>
                <a:ea typeface="メイリオ" pitchFamily="50" charset="-128"/>
              </a:rPr>
              <a:t>GPS.txt</a:t>
            </a:r>
            <a:r>
              <a:rPr kumimoji="1" lang="ja-JP" altLang="en-US" sz="2400" dirty="0" smtClean="0">
                <a:latin typeface="メイリオ" pitchFamily="50" charset="-128"/>
                <a:ea typeface="メイリオ" pitchFamily="50" charset="-128"/>
              </a:rPr>
              <a:t>）から緯度・経度データを読み取り、経度・緯度を返すようにしてみた</a:t>
            </a:r>
            <a:endParaRPr kumimoji="1"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>
                <a:latin typeface="メイリオ" pitchFamily="50" charset="-128"/>
                <a:ea typeface="メイリオ" pitchFamily="50" charset="-128"/>
              </a:rPr>
              <a:t>SENSOR_DATA_TYPE_LATITUDE_DEGREES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>
                <a:latin typeface="メイリオ" pitchFamily="50" charset="-128"/>
                <a:ea typeface="メイリオ" pitchFamily="50" charset="-128"/>
              </a:rPr>
              <a:t>SENSOR_DATA_TYPE_LONGITUDE_DEGREES</a:t>
            </a:r>
          </a:p>
          <a:p>
            <a:pPr marL="665163" lvl="1" indent="-265113">
              <a:spcBef>
                <a:spcPts val="0"/>
              </a:spcBef>
            </a:pPr>
            <a:endParaRPr lang="en-US" altLang="ja-JP" sz="2400" dirty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r>
              <a:rPr lang="en-US" altLang="ja-JP" dirty="0">
                <a:latin typeface="メイリオ" pitchFamily="50" charset="-128"/>
                <a:ea typeface="メイリオ" pitchFamily="50" charset="-128"/>
              </a:rPr>
              <a:t>Latitude	</a:t>
            </a:r>
            <a:r>
              <a:rPr lang="en-US" altLang="ja-JP" dirty="0" smtClean="0">
                <a:latin typeface="メイリオ" pitchFamily="50" charset="-128"/>
                <a:ea typeface="メイリオ" pitchFamily="50" charset="-128"/>
              </a:rPr>
              <a:t>	</a:t>
            </a:r>
            <a:r>
              <a:rPr lang="ja-JP" altLang="en-US" dirty="0" smtClean="0">
                <a:latin typeface="メイリオ" pitchFamily="50" charset="-128"/>
                <a:ea typeface="メイリオ" pitchFamily="50" charset="-128"/>
              </a:rPr>
              <a:t>緯度</a:t>
            </a:r>
            <a:endParaRPr lang="ja-JP" altLang="en-US" dirty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r>
              <a:rPr lang="en-US" altLang="ja-JP" dirty="0">
                <a:latin typeface="メイリオ" pitchFamily="50" charset="-128"/>
                <a:ea typeface="メイリオ" pitchFamily="50" charset="-128"/>
              </a:rPr>
              <a:t>Longitude	</a:t>
            </a:r>
            <a:r>
              <a:rPr lang="en-US" altLang="ja-JP" dirty="0" smtClean="0">
                <a:latin typeface="メイリオ" pitchFamily="50" charset="-128"/>
                <a:ea typeface="メイリオ" pitchFamily="50" charset="-128"/>
              </a:rPr>
              <a:t>	</a:t>
            </a:r>
            <a:r>
              <a:rPr lang="ja-JP" altLang="en-US" dirty="0" smtClean="0">
                <a:latin typeface="メイリオ" pitchFamily="50" charset="-128"/>
                <a:ea typeface="メイリオ" pitchFamily="50" charset="-128"/>
              </a:rPr>
              <a:t>経度</a:t>
            </a:r>
            <a:endParaRPr lang="ja-JP" altLang="en-US" dirty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r>
              <a:rPr lang="en-US" altLang="ja-JP" dirty="0">
                <a:latin typeface="メイリオ" pitchFamily="50" charset="-128"/>
                <a:ea typeface="メイリオ" pitchFamily="50" charset="-128"/>
              </a:rPr>
              <a:t>Altitude	</a:t>
            </a:r>
            <a:r>
              <a:rPr lang="en-US" altLang="ja-JP" dirty="0" smtClean="0">
                <a:latin typeface="メイリオ" pitchFamily="50" charset="-128"/>
                <a:ea typeface="メイリオ" pitchFamily="50" charset="-128"/>
              </a:rPr>
              <a:t>	</a:t>
            </a:r>
            <a:r>
              <a:rPr lang="ja-JP" altLang="en-US" dirty="0" smtClean="0">
                <a:latin typeface="メイリオ" pitchFamily="50" charset="-128"/>
                <a:ea typeface="メイリオ" pitchFamily="50" charset="-128"/>
              </a:rPr>
              <a:t>標高</a:t>
            </a:r>
            <a:endParaRPr lang="ja-JP" altLang="en-US" dirty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07/7/12/main" val="154905787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kumimoji="1"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ドライバーのインストール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285860"/>
            <a:ext cx="8215370" cy="4643470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en-US" altLang="ja-JP" sz="2600" b="1" dirty="0" err="1" smtClean="0">
                <a:latin typeface="メイリオ" pitchFamily="50" charset="-128"/>
                <a:ea typeface="メイリオ" pitchFamily="50" charset="-128"/>
              </a:rPr>
              <a:t>Coninstaller</a:t>
            </a: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 DLL 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をコピー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WdfCoInstaller01009.dll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dirty="0" smtClean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WUDFUpdate_01009.dll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600" dirty="0" smtClean="0"/>
              <a:t>C:\WinDDK\7100.0.0\redist\wdf\x86 </a:t>
            </a:r>
            <a:r>
              <a:rPr lang="ja-JP" altLang="en-US" sz="2600" dirty="0" smtClean="0"/>
              <a:t>フォルダーからコピー</a:t>
            </a:r>
            <a:endParaRPr lang="en-US" altLang="ja-JP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1200"/>
              </a:spcBef>
            </a:pP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devcon.exe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（</a:t>
            </a: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Device Console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）でインストール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en-US" altLang="ja-JP" sz="2400" b="1" dirty="0">
                <a:solidFill>
                  <a:srgbClr xmlns:mc="http://schemas.openxmlformats.org/markup-compatibility/2006" xmlns:a14="http://schemas.microsoft.com/office/drawing/2007/7/7/main" val="C00000" mc:Ignorable=""/>
                </a:solidFill>
                <a:latin typeface="メイリオ" pitchFamily="50" charset="-128"/>
                <a:ea typeface="メイリオ" pitchFamily="50" charset="-128"/>
              </a:rPr>
              <a:t>devcon.exe</a:t>
            </a:r>
            <a:r>
              <a:rPr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 install SensorSkeleton.inf "Sensors\</a:t>
            </a:r>
            <a:r>
              <a:rPr lang="en-US" altLang="ja-JP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SensorSkeleton</a:t>
            </a:r>
            <a:r>
              <a:rPr lang="en-US" altLang="ja-JP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itchFamily="50" charset="-128"/>
                <a:ea typeface="メイリオ" pitchFamily="50" charset="-128"/>
              </a:rPr>
              <a:t>"</a:t>
            </a: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r>
              <a:rPr lang="ja-JP" altLang="en-US" sz="2600" dirty="0" smtClean="0">
                <a:latin typeface="メイリオ" pitchFamily="50" charset="-128"/>
                <a:ea typeface="メイリオ" pitchFamily="50" charset="-128"/>
              </a:rPr>
              <a:t>これらは </a:t>
            </a:r>
            <a:r>
              <a:rPr lang="en-US" altLang="ja-JP" sz="2600" dirty="0" smtClean="0">
                <a:latin typeface="メイリオ" pitchFamily="50" charset="-128"/>
                <a:ea typeface="メイリオ" pitchFamily="50" charset="-128"/>
              </a:rPr>
              <a:t>install.bat </a:t>
            </a:r>
            <a:r>
              <a:rPr lang="ja-JP" altLang="en-US" sz="2600" dirty="0" smtClean="0">
                <a:latin typeface="メイリオ" pitchFamily="50" charset="-128"/>
                <a:ea typeface="メイリオ" pitchFamily="50" charset="-128"/>
              </a:rPr>
              <a:t>にしておくと便利</a:t>
            </a:r>
            <a:endParaRPr lang="en-US" altLang="ja-JP" sz="26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センサーの有効化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285860"/>
            <a:ext cx="8215370" cy="464347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ja-JP" altLang="en-US" sz="2800" dirty="0" smtClean="0">
                <a:latin typeface="メイリオ" pitchFamily="50" charset="-128"/>
                <a:ea typeface="メイリオ" pitchFamily="50" charset="-128"/>
              </a:rPr>
              <a:t>センサーの有効化</a:t>
            </a:r>
            <a:endParaRPr lang="en-US" altLang="ja-JP" sz="28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プライバシー</a:t>
            </a:r>
            <a:r>
              <a:rPr lang="ja-JP" altLang="en-US" sz="2400" dirty="0">
                <a:latin typeface="メイリオ" pitchFamily="50" charset="-128"/>
                <a:ea typeface="メイリオ" pitchFamily="50" charset="-128"/>
              </a:rPr>
              <a:t>情報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なのでユーザーが選択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ドライバーをインストールした</a:t>
            </a:r>
            <a:r>
              <a:rPr lang="ja-JP" altLang="en-US" sz="2400" dirty="0">
                <a:latin typeface="メイリオ" pitchFamily="50" charset="-128"/>
                <a:ea typeface="メイリオ" pitchFamily="50" charset="-128"/>
              </a:rPr>
              <a:t>だけで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はダメ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r>
              <a:rPr lang="ja-JP" altLang="en-US" sz="2000" dirty="0">
                <a:latin typeface="メイリオ" pitchFamily="50" charset="-128"/>
                <a:ea typeface="メイリオ" pitchFamily="50" charset="-128"/>
              </a:rPr>
              <a:t>既定</a:t>
            </a:r>
            <a:r>
              <a:rPr lang="ja-JP" altLang="en-US" sz="2000" dirty="0" smtClean="0">
                <a:latin typeface="メイリオ" pitchFamily="50" charset="-128"/>
                <a:ea typeface="メイリオ" pitchFamily="50" charset="-128"/>
              </a:rPr>
              <a:t>では無効になっている</a:t>
            </a:r>
            <a:endParaRPr lang="en-US" altLang="ja-JP" sz="2000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sz="2000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コントロールパネル </a:t>
            </a: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– [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位置</a:t>
            </a:r>
            <a:r>
              <a:rPr lang="ja-JP" altLang="en-US" sz="2600" b="1" dirty="0">
                <a:latin typeface="メイリオ" pitchFamily="50" charset="-128"/>
                <a:ea typeface="メイリオ" pitchFamily="50" charset="-128"/>
              </a:rPr>
              <a:t>センサーとその他のセンサー</a:t>
            </a: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]</a:t>
            </a:r>
            <a:endParaRPr lang="en-US" altLang="ja-JP" sz="2600" b="1" dirty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 l="26834" t="64545" r="3246" b="5291"/>
          <a:stretch/>
        </p:blipFill>
        <p:spPr bwMode="auto">
          <a:xfrm>
            <a:off x="918764" y="4000504"/>
            <a:ext cx="7592257" cy="18573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センサーのテスト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285860"/>
            <a:ext cx="8215370" cy="464347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</a:rPr>
              <a:t>天気ガジェット</a:t>
            </a:r>
            <a:endParaRPr lang="en-US" altLang="ja-JP" sz="2800" b="1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天気ガジェットを追加して</a:t>
            </a: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/>
            </a:r>
            <a:b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</a:b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>[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オプション</a:t>
            </a: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>] – [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位置を自動</a:t>
            </a: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/>
            </a:r>
            <a:b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</a:b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的に取得する</a:t>
            </a:r>
            <a:r>
              <a:rPr lang="en-US" altLang="ja-JP" sz="2400" dirty="0" smtClean="0">
                <a:latin typeface="メイリオ" pitchFamily="50" charset="-128"/>
                <a:ea typeface="メイリオ" pitchFamily="50" charset="-128"/>
              </a:rPr>
              <a:t>]</a:t>
            </a:r>
            <a:r>
              <a:rPr lang="ja-JP" altLang="en-US" sz="2400" dirty="0" smtClean="0">
                <a:latin typeface="メイリオ" pitchFamily="50" charset="-128"/>
                <a:ea typeface="メイリオ" pitchFamily="50" charset="-128"/>
              </a:rPr>
              <a:t>にチェック</a:t>
            </a: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sz="2400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5134001" y="1428735"/>
            <a:ext cx="3438527" cy="42799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17427889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64294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kumimoji="1" lang="ja-JP" altLang="en-US" sz="2800" b="1" spc="-100" dirty="0" smtClean="0">
                <a:latin typeface="メイリオ" pitchFamily="50" charset="-128"/>
                <a:ea typeface="メイリオ" pitchFamily="50" charset="-128"/>
              </a:rPr>
              <a:t>スクリプトで位置情報を取得してみよう</a:t>
            </a:r>
            <a:endParaRPr kumimoji="1" lang="ja-JP" altLang="en-US" sz="2800" b="1" spc="-100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7158" y="1214422"/>
            <a:ext cx="8215370" cy="4714908"/>
          </a:xfrm>
        </p:spPr>
        <p:txBody>
          <a:bodyPr/>
          <a:lstStyle/>
          <a:p>
            <a:pPr marL="265113" indent="-265113">
              <a:spcBef>
                <a:spcPts val="0"/>
              </a:spcBef>
            </a:pP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Windows Scripting Host </a:t>
            </a: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や </a:t>
            </a:r>
            <a:r>
              <a:rPr lang="en-US" altLang="ja-JP" sz="2600" b="1" dirty="0" smtClean="0">
                <a:latin typeface="メイリオ" pitchFamily="50" charset="-128"/>
                <a:ea typeface="メイリオ" pitchFamily="50" charset="-128"/>
              </a:rPr>
              <a:t>JavaScript</a:t>
            </a:r>
          </a:p>
          <a:p>
            <a:pPr marL="665163" lvl="1" indent="-265113">
              <a:spcBef>
                <a:spcPts val="0"/>
              </a:spcBef>
            </a:pPr>
            <a:r>
              <a:rPr lang="en-US" altLang="ja-JP" sz="2200" dirty="0" smtClean="0">
                <a:latin typeface="メイリオ" pitchFamily="50" charset="-128"/>
                <a:ea typeface="メイリオ" pitchFamily="50" charset="-128"/>
              </a:rPr>
              <a:t>HTML, </a:t>
            </a:r>
            <a:r>
              <a:rPr lang="ja-JP" altLang="en-US" sz="2200" dirty="0" smtClean="0">
                <a:latin typeface="メイリオ" pitchFamily="50" charset="-128"/>
                <a:ea typeface="メイリオ" pitchFamily="50" charset="-128"/>
              </a:rPr>
              <a:t>ガジェット などで利用</a:t>
            </a:r>
            <a:endParaRPr lang="en-US" altLang="ja-JP" sz="2200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r>
              <a:rPr lang="ja-JP" altLang="en-US" sz="2600" b="1" dirty="0" smtClean="0">
                <a:latin typeface="メイリオ" pitchFamily="50" charset="-128"/>
                <a:ea typeface="メイリオ" pitchFamily="50" charset="-128"/>
              </a:rPr>
              <a:t>コード</a:t>
            </a:r>
            <a:endParaRPr lang="en-US" altLang="ja-JP" sz="2600" b="1" dirty="0" smtClean="0">
              <a:latin typeface="メイリオ" pitchFamily="50" charset="-128"/>
              <a:ea typeface="メイリオ" pitchFamily="50" charset="-128"/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&lt;object id="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LatLongFactory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" 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classid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="clsid:9DCC3CC8-8609-4863-BAD4-03601F4C65E8"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type="application/x-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oleobject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"&gt;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&lt;/object</a:t>
            </a:r>
            <a:r>
              <a:rPr lang="en-US" altLang="ja-JP" sz="1800" dirty="0" smtClean="0">
                <a:latin typeface="ＭＳ ゴシック" pitchFamily="49" charset="-128"/>
                <a:ea typeface="ＭＳ ゴシック" pitchFamily="49" charset="-128"/>
              </a:rPr>
              <a:t>&gt;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 smtClean="0">
                <a:latin typeface="ＭＳ ゴシック" pitchFamily="49" charset="-128"/>
                <a:ea typeface="ＭＳ ゴシック" pitchFamily="49" charset="-128"/>
              </a:rPr>
              <a:t>&lt;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script type="text/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javascript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"&gt;	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function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GetLocation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() {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var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report = null;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report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LatLongFactory.LatLongReport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document.getElementById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("LAT").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innerText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report.Latitude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 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document.getElementById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("LON").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innerText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= </a:t>
            </a:r>
            <a:r>
              <a:rPr lang="en-US" altLang="ja-JP" sz="1800" dirty="0" err="1">
                <a:latin typeface="ＭＳ ゴシック" pitchFamily="49" charset="-128"/>
                <a:ea typeface="ＭＳ ゴシック" pitchFamily="49" charset="-128"/>
              </a:rPr>
              <a:t>report.Longitude</a:t>
            </a: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;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  }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altLang="ja-JP" sz="1800" dirty="0">
                <a:latin typeface="ＭＳ ゴシック" pitchFamily="49" charset="-128"/>
                <a:ea typeface="ＭＳ ゴシック" pitchFamily="49" charset="-128"/>
              </a:rPr>
              <a:t>&lt;/script&gt;</a:t>
            </a:r>
            <a:endParaRPr lang="en-US" altLang="ja-JP" sz="1800" dirty="0" smtClean="0">
              <a:latin typeface="ＭＳ ゴシック" pitchFamily="49" charset="-128"/>
              <a:ea typeface="ＭＳ ゴシック" pitchFamily="49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265113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065213" lvl="2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665163" lvl="1" indent="-265113">
              <a:spcBef>
                <a:spcPts val="0"/>
              </a:spcBef>
            </a:pPr>
            <a:endParaRPr lang="en-US" altLang="ja-JP" dirty="0" smtClean="0">
              <a:latin typeface="メイリオ" pitchFamily="50" charset="-128"/>
              <a:ea typeface="メイリオ" pitchFamily="50" charset="-128"/>
            </a:endParaRPr>
          </a:p>
          <a:p>
            <a:pPr marL="1522413" lvl="3" indent="-265113">
              <a:spcBef>
                <a:spcPts val="0"/>
              </a:spcBef>
            </a:pPr>
            <a:endParaRPr kumimoji="1" lang="en-US" altLang="ja-JP" sz="1600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37_LT_Genius">
  <a:themeElements>
    <a:clrScheme name="プレゼンテーション1 1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00" mc:Ignorable=""/>
      </a:dk2>
      <a:lt2>
        <a:srgbClr xmlns:mc="http://schemas.openxmlformats.org/markup-compatibility/2006" xmlns:a14="http://schemas.microsoft.com/office/drawing/2007/7/7/main" val="808080" mc:Ignorable=""/>
      </a:lt2>
      <a:accent1>
        <a:srgbClr xmlns:mc="http://schemas.openxmlformats.org/markup-compatibility/2006" xmlns:a14="http://schemas.microsoft.com/office/drawing/2007/7/7/main" val="BBE0E3" mc:Ignorable=""/>
      </a:accent1>
      <a:accent2>
        <a:srgbClr xmlns:mc="http://schemas.openxmlformats.org/markup-compatibility/2006" xmlns:a14="http://schemas.microsoft.com/office/drawing/2007/7/7/main" val="333399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DAEDEF" mc:Ignorable=""/>
      </a:accent5>
      <a:accent6>
        <a:srgbClr xmlns:mc="http://schemas.openxmlformats.org/markup-compatibility/2006" xmlns:a14="http://schemas.microsoft.com/office/drawing/2007/7/7/main" val="2D2D8A" mc:Ignorable=""/>
      </a:accent6>
      <a:hlink>
        <a:srgbClr xmlns:mc="http://schemas.openxmlformats.org/markup-compatibility/2006" xmlns:a14="http://schemas.microsoft.com/office/drawing/2007/7/7/main" val="009999" mc:Ignorable=""/>
      </a:hlink>
      <a:folHlink>
        <a:srgbClr xmlns:mc="http://schemas.openxmlformats.org/markup-compatibility/2006" xmlns:a14="http://schemas.microsoft.com/office/drawing/2007/7/7/main" val="99CC00" mc:Ignorable=""/>
      </a:folHlink>
    </a:clrScheme>
    <a:fontScheme name="プレゼンテーション1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プレゼンテーション1 1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808080" mc:Ignorable=""/>
        </a:lt2>
        <a:accent1>
          <a:srgbClr xmlns:mc="http://schemas.openxmlformats.org/markup-compatibility/2006" xmlns:a14="http://schemas.microsoft.com/office/drawing/2007/7/7/main" val="BBE0E3" mc:Ignorable=""/>
        </a:accent1>
        <a:accent2>
          <a:srgbClr xmlns:mc="http://schemas.openxmlformats.org/markup-compatibility/2006" xmlns:a14="http://schemas.microsoft.com/office/drawing/2007/7/7/main" val="333399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DAEDEF" mc:Ignorable=""/>
        </a:accent5>
        <a:accent6>
          <a:srgbClr xmlns:mc="http://schemas.openxmlformats.org/markup-compatibility/2006" xmlns:a14="http://schemas.microsoft.com/office/drawing/2007/7/7/main" val="2D2D8A" mc:Ignorable=""/>
        </a:accent6>
        <a:hlink>
          <a:srgbClr xmlns:mc="http://schemas.openxmlformats.org/markup-compatibility/2006" xmlns:a14="http://schemas.microsoft.com/office/drawing/2007/7/7/main" val="009999" mc:Ignorable=""/>
        </a:hlink>
        <a:folHlink>
          <a:srgbClr xmlns:mc="http://schemas.openxmlformats.org/markup-compatibility/2006" xmlns:a14="http://schemas.microsoft.com/office/drawing/2007/7/7/main" val="99CC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プレゼンテーション1 2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FBDF53" mc:Ignorable=""/>
        </a:accent1>
        <a:accent2>
          <a:srgbClr xmlns:mc="http://schemas.openxmlformats.org/markup-compatibility/2006" xmlns:a14="http://schemas.microsoft.com/office/drawing/2007/7/7/main" val="FF9966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FDECB3" mc:Ignorable=""/>
        </a:accent5>
        <a:accent6>
          <a:srgbClr xmlns:mc="http://schemas.openxmlformats.org/markup-compatibility/2006" xmlns:a14="http://schemas.microsoft.com/office/drawing/2007/7/7/main" val="E78A5C" mc:Ignorable=""/>
        </a:accent6>
        <a:hlink>
          <a:srgbClr xmlns:mc="http://schemas.openxmlformats.org/markup-compatibility/2006" xmlns:a14="http://schemas.microsoft.com/office/drawing/2007/7/7/main" val="CC3300" mc:Ignorable=""/>
        </a:hlink>
        <a:folHlink>
          <a:srgbClr xmlns:mc="http://schemas.openxmlformats.org/markup-compatibility/2006" xmlns:a14="http://schemas.microsoft.com/office/drawing/2007/7/7/main" val="9966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プレゼンテーション1 3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808080" mc:Ignorable=""/>
        </a:lt2>
        <a:accent1>
          <a:srgbClr xmlns:mc="http://schemas.openxmlformats.org/markup-compatibility/2006" xmlns:a14="http://schemas.microsoft.com/office/drawing/2007/7/7/main" val="99CCFF" mc:Ignorable=""/>
        </a:accent1>
        <a:accent2>
          <a:srgbClr xmlns:mc="http://schemas.openxmlformats.org/markup-compatibility/2006" xmlns:a14="http://schemas.microsoft.com/office/drawing/2007/7/7/main" val="CCCCFF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CAE2FF" mc:Ignorable=""/>
        </a:accent5>
        <a:accent6>
          <a:srgbClr xmlns:mc="http://schemas.openxmlformats.org/markup-compatibility/2006" xmlns:a14="http://schemas.microsoft.com/office/drawing/2007/7/7/main" val="B9B9E7" mc:Ignorable=""/>
        </a:accent6>
        <a:hlink>
          <a:srgbClr xmlns:mc="http://schemas.openxmlformats.org/markup-compatibility/2006" xmlns:a14="http://schemas.microsoft.com/office/drawing/2007/7/7/main" val="3333CC" mc:Ignorable=""/>
        </a:hlink>
        <a:folHlink>
          <a:srgbClr xmlns:mc="http://schemas.openxmlformats.org/markup-compatibility/2006" xmlns:a14="http://schemas.microsoft.com/office/drawing/2007/7/7/main" val="AF67FF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プレゼンテーション1 4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DEF6F1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FFFFFF" mc:Ignorable=""/>
        </a:accent1>
        <a:accent2>
          <a:srgbClr xmlns:mc="http://schemas.openxmlformats.org/markup-compatibility/2006" xmlns:a14="http://schemas.microsoft.com/office/drawing/2007/7/7/main" val="8DC6FF" mc:Ignorable=""/>
        </a:accent2>
        <a:accent3>
          <a:srgbClr xmlns:mc="http://schemas.openxmlformats.org/markup-compatibility/2006" xmlns:a14="http://schemas.microsoft.com/office/drawing/2007/7/7/main" val="ECFAF7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FFFFFF" mc:Ignorable=""/>
        </a:accent5>
        <a:accent6>
          <a:srgbClr xmlns:mc="http://schemas.openxmlformats.org/markup-compatibility/2006" xmlns:a14="http://schemas.microsoft.com/office/drawing/2007/7/7/main" val="7FB3E7" mc:Ignorable=""/>
        </a:accent6>
        <a:hlink>
          <a:srgbClr xmlns:mc="http://schemas.openxmlformats.org/markup-compatibility/2006" xmlns:a14="http://schemas.microsoft.com/office/drawing/2007/7/7/main" val="0066CC" mc:Ignorable=""/>
        </a:hlink>
        <a:folHlink>
          <a:srgbClr xmlns:mc="http://schemas.openxmlformats.org/markup-compatibility/2006" xmlns:a14="http://schemas.microsoft.com/office/drawing/2007/7/7/main" val="00A8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プレゼンテーション1 5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D9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777777" mc:Ignorable=""/>
        </a:lt2>
        <a:accent1>
          <a:srgbClr xmlns:mc="http://schemas.openxmlformats.org/markup-compatibility/2006" xmlns:a14="http://schemas.microsoft.com/office/drawing/2007/7/7/main" val="FFFFF7" mc:Ignorable=""/>
        </a:accent1>
        <a:accent2>
          <a:srgbClr xmlns:mc="http://schemas.openxmlformats.org/markup-compatibility/2006" xmlns:a14="http://schemas.microsoft.com/office/drawing/2007/7/7/main" val="33CCCC" mc:Ignorable=""/>
        </a:accent2>
        <a:accent3>
          <a:srgbClr xmlns:mc="http://schemas.openxmlformats.org/markup-compatibility/2006" xmlns:a14="http://schemas.microsoft.com/office/drawing/2007/7/7/main" val="FFFFE9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FFFFFA" mc:Ignorable=""/>
        </a:accent5>
        <a:accent6>
          <a:srgbClr xmlns:mc="http://schemas.openxmlformats.org/markup-compatibility/2006" xmlns:a14="http://schemas.microsoft.com/office/drawing/2007/7/7/main" val="2DB9B9" mc:Ignorable=""/>
        </a:accent6>
        <a:hlink>
          <a:srgbClr xmlns:mc="http://schemas.openxmlformats.org/markup-compatibility/2006" xmlns:a14="http://schemas.microsoft.com/office/drawing/2007/7/7/main" val="FF5050" mc:Ignorable=""/>
        </a:hlink>
        <a:folHlink>
          <a:srgbClr xmlns:mc="http://schemas.openxmlformats.org/markup-compatibility/2006" xmlns:a14="http://schemas.microsoft.com/office/drawing/2007/7/7/main" val="FF99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プレゼンテーション1 6">
        <a:dk1>
          <a:srgbClr xmlns:mc="http://schemas.openxmlformats.org/markup-compatibility/2006" xmlns:a14="http://schemas.microsoft.com/office/drawing/2007/7/7/main" val="005A58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8080" mc:Ignorable=""/>
        </a:dk2>
        <a:lt2>
          <a:srgbClr xmlns:mc="http://schemas.openxmlformats.org/markup-compatibility/2006" xmlns:a14="http://schemas.microsoft.com/office/drawing/2007/7/7/main" val="FFFF99" mc:Ignorable=""/>
        </a:lt2>
        <a:accent1>
          <a:srgbClr xmlns:mc="http://schemas.openxmlformats.org/markup-compatibility/2006" xmlns:a14="http://schemas.microsoft.com/office/drawing/2007/7/7/main" val="006462" mc:Ignorable=""/>
        </a:accent1>
        <a:accent2>
          <a:srgbClr xmlns:mc="http://schemas.openxmlformats.org/markup-compatibility/2006" xmlns:a14="http://schemas.microsoft.com/office/drawing/2007/7/7/main" val="6D6FC7" mc:Ignorable=""/>
        </a:accent2>
        <a:accent3>
          <a:srgbClr xmlns:mc="http://schemas.openxmlformats.org/markup-compatibility/2006" xmlns:a14="http://schemas.microsoft.com/office/drawing/2007/7/7/main" val="AAC0C0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AAB8B7" mc:Ignorable=""/>
        </a:accent5>
        <a:accent6>
          <a:srgbClr xmlns:mc="http://schemas.openxmlformats.org/markup-compatibility/2006" xmlns:a14="http://schemas.microsoft.com/office/drawing/2007/7/7/main" val="6264B4" mc:Ignorable=""/>
        </a:accent6>
        <a:hlink>
          <a:srgbClr xmlns:mc="http://schemas.openxmlformats.org/markup-compatibility/2006" xmlns:a14="http://schemas.microsoft.com/office/drawing/2007/7/7/main" val="00FFFF" mc:Ignorable=""/>
        </a:hlink>
        <a:folHlink>
          <a:srgbClr xmlns:mc="http://schemas.openxmlformats.org/markup-compatibility/2006" xmlns:a14="http://schemas.microsoft.com/office/drawing/2007/7/7/main" val="00FF00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7">
        <a:dk1>
          <a:srgbClr xmlns:mc="http://schemas.openxmlformats.org/markup-compatibility/2006" xmlns:a14="http://schemas.microsoft.com/office/drawing/2007/7/7/main" val="5C1F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800000" mc:Ignorable=""/>
        </a:dk2>
        <a:lt2>
          <a:srgbClr xmlns:mc="http://schemas.openxmlformats.org/markup-compatibility/2006" xmlns:a14="http://schemas.microsoft.com/office/drawing/2007/7/7/main" val="DFD293" mc:Ignorable=""/>
        </a:lt2>
        <a:accent1>
          <a:srgbClr xmlns:mc="http://schemas.openxmlformats.org/markup-compatibility/2006" xmlns:a14="http://schemas.microsoft.com/office/drawing/2007/7/7/main" val="CC3300" mc:Ignorable=""/>
        </a:accent1>
        <a:accent2>
          <a:srgbClr xmlns:mc="http://schemas.openxmlformats.org/markup-compatibility/2006" xmlns:a14="http://schemas.microsoft.com/office/drawing/2007/7/7/main" val="BE7960" mc:Ignorable=""/>
        </a:accent2>
        <a:accent3>
          <a:srgbClr xmlns:mc="http://schemas.openxmlformats.org/markup-compatibility/2006" xmlns:a14="http://schemas.microsoft.com/office/drawing/2007/7/7/main" val="C0AAAA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E2ADAA" mc:Ignorable=""/>
        </a:accent5>
        <a:accent6>
          <a:srgbClr xmlns:mc="http://schemas.openxmlformats.org/markup-compatibility/2006" xmlns:a14="http://schemas.microsoft.com/office/drawing/2007/7/7/main" val="AC6D56" mc:Ignorable=""/>
        </a:accent6>
        <a:hlink>
          <a:srgbClr xmlns:mc="http://schemas.openxmlformats.org/markup-compatibility/2006" xmlns:a14="http://schemas.microsoft.com/office/drawing/2007/7/7/main" val="FFFF99" mc:Ignorable=""/>
        </a:hlink>
        <a:folHlink>
          <a:srgbClr xmlns:mc="http://schemas.openxmlformats.org/markup-compatibility/2006" xmlns:a14="http://schemas.microsoft.com/office/drawing/2007/7/7/main" val="D3A219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8">
        <a:dk1>
          <a:srgbClr xmlns:mc="http://schemas.openxmlformats.org/markup-compatibility/2006" xmlns:a14="http://schemas.microsoft.com/office/drawing/2007/7/7/main" val="003366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99" mc:Ignorable=""/>
        </a:dk2>
        <a:lt2>
          <a:srgbClr xmlns:mc="http://schemas.openxmlformats.org/markup-compatibility/2006" xmlns:a14="http://schemas.microsoft.com/office/drawing/2007/7/7/main" val="CCFFFF" mc:Ignorable=""/>
        </a:lt2>
        <a:accent1>
          <a:srgbClr xmlns:mc="http://schemas.openxmlformats.org/markup-compatibility/2006" xmlns:a14="http://schemas.microsoft.com/office/drawing/2007/7/7/main" val="3366CC" mc:Ignorable=""/>
        </a:accent1>
        <a:accent2>
          <a:srgbClr xmlns:mc="http://schemas.openxmlformats.org/markup-compatibility/2006" xmlns:a14="http://schemas.microsoft.com/office/drawing/2007/7/7/main" val="00B000" mc:Ignorable=""/>
        </a:accent2>
        <a:accent3>
          <a:srgbClr xmlns:mc="http://schemas.openxmlformats.org/markup-compatibility/2006" xmlns:a14="http://schemas.microsoft.com/office/drawing/2007/7/7/main" val="AAAACA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ADB8E2" mc:Ignorable=""/>
        </a:accent5>
        <a:accent6>
          <a:srgbClr xmlns:mc="http://schemas.openxmlformats.org/markup-compatibility/2006" xmlns:a14="http://schemas.microsoft.com/office/drawing/2007/7/7/main" val="009F00" mc:Ignorable=""/>
        </a:accent6>
        <a:hlink>
          <a:srgbClr xmlns:mc="http://schemas.openxmlformats.org/markup-compatibility/2006" xmlns:a14="http://schemas.microsoft.com/office/drawing/2007/7/7/main" val="66CCFF" mc:Ignorable=""/>
        </a:hlink>
        <a:folHlink>
          <a:srgbClr xmlns:mc="http://schemas.openxmlformats.org/markup-compatibility/2006" xmlns:a14="http://schemas.microsoft.com/office/drawing/2007/7/7/main" val="FFE701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9">
        <a:dk1>
          <a:srgbClr xmlns:mc="http://schemas.openxmlformats.org/markup-compatibility/2006" xmlns:a14="http://schemas.microsoft.com/office/drawing/2007/7/7/main" val="336699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E3EBF1" mc:Ignorable=""/>
        </a:lt2>
        <a:accent1>
          <a:srgbClr xmlns:mc="http://schemas.openxmlformats.org/markup-compatibility/2006" xmlns:a14="http://schemas.microsoft.com/office/drawing/2007/7/7/main" val="003399" mc:Ignorable=""/>
        </a:accent1>
        <a:accent2>
          <a:srgbClr xmlns:mc="http://schemas.openxmlformats.org/markup-compatibility/2006" xmlns:a14="http://schemas.microsoft.com/office/drawing/2007/7/7/main" val="468A4B" mc:Ignorable=""/>
        </a:accent2>
        <a:accent3>
          <a:srgbClr xmlns:mc="http://schemas.openxmlformats.org/markup-compatibility/2006" xmlns:a14="http://schemas.microsoft.com/office/drawing/2007/7/7/main" val="AAAAAA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AAADCA" mc:Ignorable=""/>
        </a:accent5>
        <a:accent6>
          <a:srgbClr xmlns:mc="http://schemas.openxmlformats.org/markup-compatibility/2006" xmlns:a14="http://schemas.microsoft.com/office/drawing/2007/7/7/main" val="3F7D43" mc:Ignorable=""/>
        </a:accent6>
        <a:hlink>
          <a:srgbClr xmlns:mc="http://schemas.openxmlformats.org/markup-compatibility/2006" xmlns:a14="http://schemas.microsoft.com/office/drawing/2007/7/7/main" val="66CCFF" mc:Ignorable=""/>
        </a:hlink>
        <a:folHlink>
          <a:srgbClr xmlns:mc="http://schemas.openxmlformats.org/markup-compatibility/2006" xmlns:a14="http://schemas.microsoft.com/office/drawing/2007/7/7/main" val="F0E500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10">
        <a:dk1>
          <a:srgbClr xmlns:mc="http://schemas.openxmlformats.org/markup-compatibility/2006" xmlns:a14="http://schemas.microsoft.com/office/drawing/2007/7/7/main" val="777777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686B5D" mc:Ignorable=""/>
        </a:dk2>
        <a:lt2>
          <a:srgbClr xmlns:mc="http://schemas.openxmlformats.org/markup-compatibility/2006" xmlns:a14="http://schemas.microsoft.com/office/drawing/2007/7/7/main" val="D1D1CB" mc:Ignorable=""/>
        </a:lt2>
        <a:accent1>
          <a:srgbClr xmlns:mc="http://schemas.openxmlformats.org/markup-compatibility/2006" xmlns:a14="http://schemas.microsoft.com/office/drawing/2007/7/7/main" val="909082" mc:Ignorable=""/>
        </a:accent1>
        <a:accent2>
          <a:srgbClr xmlns:mc="http://schemas.openxmlformats.org/markup-compatibility/2006" xmlns:a14="http://schemas.microsoft.com/office/drawing/2007/7/7/main" val="809EA8" mc:Ignorable=""/>
        </a:accent2>
        <a:accent3>
          <a:srgbClr xmlns:mc="http://schemas.openxmlformats.org/markup-compatibility/2006" xmlns:a14="http://schemas.microsoft.com/office/drawing/2007/7/7/main" val="B9BAB6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C6C6C1" mc:Ignorable=""/>
        </a:accent5>
        <a:accent6>
          <a:srgbClr xmlns:mc="http://schemas.openxmlformats.org/markup-compatibility/2006" xmlns:a14="http://schemas.microsoft.com/office/drawing/2007/7/7/main" val="738F98" mc:Ignorable=""/>
        </a:accent6>
        <a:hlink>
          <a:srgbClr xmlns:mc="http://schemas.openxmlformats.org/markup-compatibility/2006" xmlns:a14="http://schemas.microsoft.com/office/drawing/2007/7/7/main" val="FFCC66" mc:Ignorable=""/>
        </a:hlink>
        <a:folHlink>
          <a:srgbClr xmlns:mc="http://schemas.openxmlformats.org/markup-compatibility/2006" xmlns:a14="http://schemas.microsoft.com/office/drawing/2007/7/7/main" val="E9DCB9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11">
        <a:dk1>
          <a:srgbClr xmlns:mc="http://schemas.openxmlformats.org/markup-compatibility/2006" xmlns:a14="http://schemas.microsoft.com/office/drawing/2007/7/7/main" val="3E3E5C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666699" mc:Ignorable=""/>
        </a:dk2>
        <a:lt2>
          <a:srgbClr xmlns:mc="http://schemas.openxmlformats.org/markup-compatibility/2006" xmlns:a14="http://schemas.microsoft.com/office/drawing/2007/7/7/main" val="FFFFFF" mc:Ignorable=""/>
        </a:lt2>
        <a:accent1>
          <a:srgbClr xmlns:mc="http://schemas.openxmlformats.org/markup-compatibility/2006" xmlns:a14="http://schemas.microsoft.com/office/drawing/2007/7/7/main" val="60597B" mc:Ignorable=""/>
        </a:accent1>
        <a:accent2>
          <a:srgbClr xmlns:mc="http://schemas.openxmlformats.org/markup-compatibility/2006" xmlns:a14="http://schemas.microsoft.com/office/drawing/2007/7/7/main" val="6666FF" mc:Ignorable=""/>
        </a:accent2>
        <a:accent3>
          <a:srgbClr xmlns:mc="http://schemas.openxmlformats.org/markup-compatibility/2006" xmlns:a14="http://schemas.microsoft.com/office/drawing/2007/7/7/main" val="B8B8CA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B6B5BF" mc:Ignorable=""/>
        </a:accent5>
        <a:accent6>
          <a:srgbClr xmlns:mc="http://schemas.openxmlformats.org/markup-compatibility/2006" xmlns:a14="http://schemas.microsoft.com/office/drawing/2007/7/7/main" val="5C5CE7" mc:Ignorable=""/>
        </a:accent6>
        <a:hlink>
          <a:srgbClr xmlns:mc="http://schemas.openxmlformats.org/markup-compatibility/2006" xmlns:a14="http://schemas.microsoft.com/office/drawing/2007/7/7/main" val="99CCFF" mc:Ignorable=""/>
        </a:hlink>
        <a:folHlink>
          <a:srgbClr xmlns:mc="http://schemas.openxmlformats.org/markup-compatibility/2006" xmlns:a14="http://schemas.microsoft.com/office/drawing/2007/7/7/main" val="FFFF99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プレゼンテーション1 12">
        <a:dk1>
          <a:srgbClr xmlns:mc="http://schemas.openxmlformats.org/markup-compatibility/2006" xmlns:a14="http://schemas.microsoft.com/office/drawing/2007/7/7/main" val="2D2015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523E26" mc:Ignorable=""/>
        </a:dk2>
        <a:lt2>
          <a:srgbClr xmlns:mc="http://schemas.openxmlformats.org/markup-compatibility/2006" xmlns:a14="http://schemas.microsoft.com/office/drawing/2007/7/7/main" val="DFC08D" mc:Ignorable=""/>
        </a:lt2>
        <a:accent1>
          <a:srgbClr xmlns:mc="http://schemas.openxmlformats.org/markup-compatibility/2006" xmlns:a14="http://schemas.microsoft.com/office/drawing/2007/7/7/main" val="8C7B70" mc:Ignorable=""/>
        </a:accent1>
        <a:accent2>
          <a:srgbClr xmlns:mc="http://schemas.openxmlformats.org/markup-compatibility/2006" xmlns:a14="http://schemas.microsoft.com/office/drawing/2007/7/7/main" val="8F5F2F" mc:Ignorable=""/>
        </a:accent2>
        <a:accent3>
          <a:srgbClr xmlns:mc="http://schemas.openxmlformats.org/markup-compatibility/2006" xmlns:a14="http://schemas.microsoft.com/office/drawing/2007/7/7/main" val="B3AFAC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C5BFBB" mc:Ignorable=""/>
        </a:accent5>
        <a:accent6>
          <a:srgbClr xmlns:mc="http://schemas.openxmlformats.org/markup-compatibility/2006" xmlns:a14="http://schemas.microsoft.com/office/drawing/2007/7/7/main" val="81552A" mc:Ignorable=""/>
        </a:accent6>
        <a:hlink>
          <a:srgbClr xmlns:mc="http://schemas.openxmlformats.org/markup-compatibility/2006" xmlns:a14="http://schemas.microsoft.com/office/drawing/2007/7/7/main" val="CCB400" mc:Ignorable=""/>
        </a:hlink>
        <a:folHlink>
          <a:srgbClr xmlns:mc="http://schemas.openxmlformats.org/markup-compatibility/2006" xmlns:a14="http://schemas.microsoft.com/office/drawing/2007/7/7/main" val="8C9EA0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ジニアス平井・プレゼンテーションズ （青色）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333399" mc:Ignorable=""/>
      </a:dk2>
      <a:lt2>
        <a:srgbClr xmlns:mc="http://schemas.openxmlformats.org/markup-compatibility/2006" xmlns:a14="http://schemas.microsoft.com/office/drawing/2007/7/7/main" val="1C1C1C" mc:Ignorable=""/>
      </a:lt2>
      <a:accent1>
        <a:srgbClr xmlns:mc="http://schemas.openxmlformats.org/markup-compatibility/2006" xmlns:a14="http://schemas.microsoft.com/office/drawing/2007/7/7/main" val="61CE5E" mc:Ignorable=""/>
      </a:accent1>
      <a:accent2>
        <a:srgbClr xmlns:mc="http://schemas.openxmlformats.org/markup-compatibility/2006" xmlns:a14="http://schemas.microsoft.com/office/drawing/2007/7/7/main" val="FFCF01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B7E3B6" mc:Ignorable=""/>
      </a:accent5>
      <a:accent6>
        <a:srgbClr xmlns:mc="http://schemas.openxmlformats.org/markup-compatibility/2006" xmlns:a14="http://schemas.microsoft.com/office/drawing/2007/7/7/main" val="E7BB01" mc:Ignorable=""/>
      </a:accent6>
      <a:hlink>
        <a:srgbClr xmlns:mc="http://schemas.openxmlformats.org/markup-compatibility/2006" xmlns:a14="http://schemas.microsoft.com/office/drawing/2007/7/7/main" val="FC6C2C" mc:Ignorable=""/>
      </a:hlink>
      <a:folHlink>
        <a:srgbClr xmlns:mc="http://schemas.openxmlformats.org/markup-compatibility/2006" xmlns:a14="http://schemas.microsoft.com/office/drawing/2007/7/7/main" val="96D4F6" mc:Ignorable=""/>
      </a:folHlink>
    </a:clrScheme>
    <a:fontScheme name="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xmlns:mc="http://schemas.openxmlformats.org/markup-compatibility/2006" xmlns:a14="http://schemas.microsoft.com/office/drawing/2007/7/7/main" val="000000" mc:Ignorable="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xmlns:mc="http://schemas.openxmlformats.org/markup-compatibility/2006" xmlns:a14="http://schemas.microsoft.com/office/drawing/2007/7/7/main" val="000000" mc:Ignorable="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solid"/>
          <a:round/>
          <a:headEnd type="arrow" w="lg" len="lg"/>
          <a:tailEnd type="arrow" w="lg" len="lg"/>
        </a:ln>
        <a:effectLst/>
      </a:spPr>
      <a:bodyPr vert="horz" wrap="none" lIns="90000" tIns="46800" rIns="90000" bIns="4680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rebuchet MS"/>
            <a:ea typeface="ＭＳ Ｐゴシック"/>
            <a:cs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solid"/>
          <a:round/>
          <a:headEnd type="arrow" w="lg" len="lg"/>
          <a:tailEnd type="arrow" w="lg" len="lg"/>
        </a:ln>
        <a:effectLst/>
      </a:spPr>
      <a:bodyPr vert="horz" wrap="none" lIns="90000" tIns="46800" rIns="90000" bIns="4680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rebuchet MS"/>
            <a:ea typeface="ＭＳ Ｐゴシック"/>
            <a:cs typeface="Arial"/>
          </a:defRPr>
        </a:defPPr>
      </a:lstStyle>
    </a:lnDef>
  </a:objectDefaults>
  <a:extraClrSchemeLst>
    <a:extraClrScheme>
      <a:clrScheme name="2_Microsoft .NET template 3 1">
        <a:dk1>
          <a:srgbClr xmlns:mc="http://schemas.openxmlformats.org/markup-compatibility/2006" xmlns:a14="http://schemas.microsoft.com/office/drawing/2007/7/7/main" val="969696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DDDDDD" mc:Ignorable=""/>
        </a:lt2>
        <a:accent1>
          <a:srgbClr xmlns:mc="http://schemas.openxmlformats.org/markup-compatibility/2006" xmlns:a14="http://schemas.microsoft.com/office/drawing/2007/7/7/main" val="00E4A8" mc:Ignorable=""/>
        </a:accent1>
        <a:accent2>
          <a:srgbClr xmlns:mc="http://schemas.openxmlformats.org/markup-compatibility/2006" xmlns:a14="http://schemas.microsoft.com/office/drawing/2007/7/7/main" val="3333CC" mc:Ignorable=""/>
        </a:accent2>
        <a:accent3>
          <a:srgbClr xmlns:mc="http://schemas.openxmlformats.org/markup-compatibility/2006" xmlns:a14="http://schemas.microsoft.com/office/drawing/2007/7/7/main" val="AAAAAA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AAEFD1" mc:Ignorable=""/>
        </a:accent5>
        <a:accent6>
          <a:srgbClr xmlns:mc="http://schemas.openxmlformats.org/markup-compatibility/2006" xmlns:a14="http://schemas.microsoft.com/office/drawing/2007/7/7/main" val="2D2DB9" mc:Ignorable=""/>
        </a:accent6>
        <a:hlink>
          <a:srgbClr xmlns:mc="http://schemas.openxmlformats.org/markup-compatibility/2006" xmlns:a14="http://schemas.microsoft.com/office/drawing/2007/7/7/main" val="FF5050" mc:Ignorable=""/>
        </a:hlink>
        <a:folHlink>
          <a:srgbClr xmlns:mc="http://schemas.openxmlformats.org/markup-compatibility/2006" xmlns:a14="http://schemas.microsoft.com/office/drawing/2007/7/7/main" val="FFCF01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icrosoft .NET template 3 2">
        <a:dk1>
          <a:srgbClr xmlns:mc="http://schemas.openxmlformats.org/markup-compatibility/2006" xmlns:a14="http://schemas.microsoft.com/office/drawing/2007/7/7/main" val="000094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CC" mc:Ignorable=""/>
        </a:dk2>
        <a:lt2>
          <a:srgbClr xmlns:mc="http://schemas.openxmlformats.org/markup-compatibility/2006" xmlns:a14="http://schemas.microsoft.com/office/drawing/2007/7/7/main" val="FFFFCC" mc:Ignorable=""/>
        </a:lt2>
        <a:accent1>
          <a:srgbClr xmlns:mc="http://schemas.openxmlformats.org/markup-compatibility/2006" xmlns:a14="http://schemas.microsoft.com/office/drawing/2007/7/7/main" val="3193FF" mc:Ignorable=""/>
        </a:accent1>
        <a:accent2>
          <a:srgbClr xmlns:mc="http://schemas.openxmlformats.org/markup-compatibility/2006" xmlns:a14="http://schemas.microsoft.com/office/drawing/2007/7/7/main" val="9900FF" mc:Ignorable=""/>
        </a:accent2>
        <a:accent3>
          <a:srgbClr xmlns:mc="http://schemas.openxmlformats.org/markup-compatibility/2006" xmlns:a14="http://schemas.microsoft.com/office/drawing/2007/7/7/main" val="AAAAE2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ADC8FF" mc:Ignorable=""/>
        </a:accent5>
        <a:accent6>
          <a:srgbClr xmlns:mc="http://schemas.openxmlformats.org/markup-compatibility/2006" xmlns:a14="http://schemas.microsoft.com/office/drawing/2007/7/7/main" val="8A00E7" mc:Ignorable=""/>
        </a:accent6>
        <a:hlink>
          <a:srgbClr xmlns:mc="http://schemas.openxmlformats.org/markup-compatibility/2006" xmlns:a14="http://schemas.microsoft.com/office/drawing/2007/7/7/main" val="FF3399" mc:Ignorable=""/>
        </a:hlink>
        <a:folHlink>
          <a:srgbClr xmlns:mc="http://schemas.openxmlformats.org/markup-compatibility/2006" xmlns:a14="http://schemas.microsoft.com/office/drawing/2007/7/7/main" val="FFCC00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icrosoft .NET template 3 3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333399" mc:Ignorable=""/>
        </a:dk2>
        <a:lt2>
          <a:srgbClr xmlns:mc="http://schemas.openxmlformats.org/markup-compatibility/2006" xmlns:a14="http://schemas.microsoft.com/office/drawing/2007/7/7/main" val="1C1C1C" mc:Ignorable=""/>
        </a:lt2>
        <a:accent1>
          <a:srgbClr xmlns:mc="http://schemas.openxmlformats.org/markup-compatibility/2006" xmlns:a14="http://schemas.microsoft.com/office/drawing/2007/7/7/main" val="00E4A8" mc:Ignorable=""/>
        </a:accent1>
        <a:accent2>
          <a:srgbClr xmlns:mc="http://schemas.openxmlformats.org/markup-compatibility/2006" xmlns:a14="http://schemas.microsoft.com/office/drawing/2007/7/7/main" val="FFCF01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AEFD1" mc:Ignorable=""/>
        </a:accent5>
        <a:accent6>
          <a:srgbClr xmlns:mc="http://schemas.openxmlformats.org/markup-compatibility/2006" xmlns:a14="http://schemas.microsoft.com/office/drawing/2007/7/7/main" val="E7BB01" mc:Ignorable=""/>
        </a:accent6>
        <a:hlink>
          <a:srgbClr xmlns:mc="http://schemas.openxmlformats.org/markup-compatibility/2006" xmlns:a14="http://schemas.microsoft.com/office/drawing/2007/7/7/main" val="FF0000" mc:Ignorable=""/>
        </a:hlink>
        <a:folHlink>
          <a:srgbClr xmlns:mc="http://schemas.openxmlformats.org/markup-compatibility/2006" xmlns:a14="http://schemas.microsoft.com/office/drawing/2007/7/7/main" val="3333CC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icrosoft .NET template 3 4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515F7B" mc:Ignorable=""/>
        </a:dk2>
        <a:lt2>
          <a:srgbClr xmlns:mc="http://schemas.openxmlformats.org/markup-compatibility/2006" xmlns:a14="http://schemas.microsoft.com/office/drawing/2007/7/7/main" val="808080" mc:Ignorable=""/>
        </a:lt2>
        <a:accent1>
          <a:srgbClr xmlns:mc="http://schemas.openxmlformats.org/markup-compatibility/2006" xmlns:a14="http://schemas.microsoft.com/office/drawing/2007/7/7/main" val="9FCAD3" mc:Ignorable=""/>
        </a:accent1>
        <a:accent2>
          <a:srgbClr xmlns:mc="http://schemas.openxmlformats.org/markup-compatibility/2006" xmlns:a14="http://schemas.microsoft.com/office/drawing/2007/7/7/main" val="C0C0C0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CDE1E6" mc:Ignorable=""/>
        </a:accent5>
        <a:accent6>
          <a:srgbClr xmlns:mc="http://schemas.openxmlformats.org/markup-compatibility/2006" xmlns:a14="http://schemas.microsoft.com/office/drawing/2007/7/7/main" val="AEAEAE" mc:Ignorable=""/>
        </a:accent6>
        <a:hlink>
          <a:srgbClr xmlns:mc="http://schemas.openxmlformats.org/markup-compatibility/2006" xmlns:a14="http://schemas.microsoft.com/office/drawing/2007/7/7/main" val="91AFBF" mc:Ignorable=""/>
        </a:hlink>
        <a:folHlink>
          <a:srgbClr xmlns:mc="http://schemas.openxmlformats.org/markup-compatibility/2006" xmlns:a14="http://schemas.microsoft.com/office/drawing/2007/7/7/main" val="ECEAAC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icrosoft .NET template 3 5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66" mc:Ignorable=""/>
        </a:dk2>
        <a:lt2>
          <a:srgbClr xmlns:mc="http://schemas.openxmlformats.org/markup-compatibility/2006" xmlns:a14="http://schemas.microsoft.com/office/drawing/2007/7/7/main" val="333333" mc:Ignorable=""/>
        </a:lt2>
        <a:accent1>
          <a:srgbClr xmlns:mc="http://schemas.openxmlformats.org/markup-compatibility/2006" xmlns:a14="http://schemas.microsoft.com/office/drawing/2007/7/7/main" val="C4709A" mc:Ignorable=""/>
        </a:accent1>
        <a:accent2>
          <a:srgbClr xmlns:mc="http://schemas.openxmlformats.org/markup-compatibility/2006" xmlns:a14="http://schemas.microsoft.com/office/drawing/2007/7/7/main" val="4B4EB5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DEBBCA" mc:Ignorable=""/>
        </a:accent5>
        <a:accent6>
          <a:srgbClr xmlns:mc="http://schemas.openxmlformats.org/markup-compatibility/2006" xmlns:a14="http://schemas.microsoft.com/office/drawing/2007/7/7/main" val="4346A4" mc:Ignorable=""/>
        </a:accent6>
        <a:hlink>
          <a:srgbClr xmlns:mc="http://schemas.openxmlformats.org/markup-compatibility/2006" xmlns:a14="http://schemas.microsoft.com/office/drawing/2007/7/7/main" val="C481CF" mc:Ignorable=""/>
        </a:hlink>
        <a:folHlink>
          <a:srgbClr xmlns:mc="http://schemas.openxmlformats.org/markup-compatibility/2006" xmlns:a14="http://schemas.microsoft.com/office/drawing/2007/7/7/main" val="76B749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icrosoft .NET template 3 6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6A4076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DBA9C2" mc:Ignorable=""/>
        </a:accent1>
        <a:accent2>
          <a:srgbClr xmlns:mc="http://schemas.openxmlformats.org/markup-compatibility/2006" xmlns:a14="http://schemas.microsoft.com/office/drawing/2007/7/7/main" val="E1BF91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EAD1DD" mc:Ignorable=""/>
        </a:accent5>
        <a:accent6>
          <a:srgbClr xmlns:mc="http://schemas.openxmlformats.org/markup-compatibility/2006" xmlns:a14="http://schemas.microsoft.com/office/drawing/2007/7/7/main" val="CCAD83" mc:Ignorable=""/>
        </a:accent6>
        <a:hlink>
          <a:srgbClr xmlns:mc="http://schemas.openxmlformats.org/markup-compatibility/2006" xmlns:a14="http://schemas.microsoft.com/office/drawing/2007/7/7/main" val="B3CE82" mc:Ignorable=""/>
        </a:hlink>
        <a:folHlink>
          <a:srgbClr xmlns:mc="http://schemas.openxmlformats.org/markup-compatibility/2006" xmlns:a14="http://schemas.microsoft.com/office/drawing/2007/7/7/main" val="B8AD48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更新日時</outs:displayName>
      <outs:dateTime>2009-09-26T01:30:55Z</outs:dateTime>
      <outs:isPinned>true</outs:isPinned>
    </outs:relatedDate>
    <outs:relatedDate>
      <outs:type>2</outs:type>
      <outs:displayName>作成日時</outs:displayName>
      <outs:dateTime>2009-09-24T04:34:32Z</outs:dateTime>
      <outs:isPinned>true</outs:isPinned>
    </outs:relatedDate>
    <outs:relatedDate>
      <outs:type>4</outs:type>
      <outs:displayName>最終印刷日</outs:displayName>
      <outs:dateTime/>
      <outs:isPinned>true</outs:isPinned>
    </outs:relatedDate>
  </outs:relatedDates>
  <outs:relatedDocuments>
    <outs:relatedDocument>
      <outs:type>2</outs:type>
      <outs:displayName>現在のフォルダーの他のドキュメント</outs:displayName>
      <outs:uri/>
      <outs:isPinned>true</outs:isPinned>
    </outs:relatedDocument>
  </outs:relatedDocuments>
  <outs:relatedPeople>
    <outs:relatedPeopleItem>
      <outs:category>Author</outs:category>
      <outs:people/>
      <outs:source>0</outs:source>
      <outs:isPinned>true</outs:isPinned>
    </outs:relatedPeopleItem>
    <outs:relatedPeopleItem>
      <outs:category>Last modified by</outs:category>
      <outs:people/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EF956BEF-E30D-4BCC-BD70-F87E75AEA042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T37_LT_Genius</Template>
  <TotalTime>0</TotalTime>
  <Words>427</Words>
  <Application>Microsoft Office PowerPoint</Application>
  <PresentationFormat>画面に合わせる (4:3)</PresentationFormat>
  <Paragraphs>141</Paragraphs>
  <Slides>11</Slides>
  <Notes>11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13" baseType="lpstr">
      <vt:lpstr>T37_LT_Genius</vt:lpstr>
      <vt:lpstr>ジニアス平井・プレゼンテーションズ （青色）</vt:lpstr>
      <vt:lpstr>Windows Sensor and Location Platform ～ 何ちゃって GPS ドライバーを作ってみよう ～</vt:lpstr>
      <vt:lpstr>Sensor and Location プラットフォーム って何？</vt:lpstr>
      <vt:lpstr>必要なもの</vt:lpstr>
      <vt:lpstr>Sensor Driver Skeleton Sample</vt:lpstr>
      <vt:lpstr>サンプルドライバーを改造してみよう</vt:lpstr>
      <vt:lpstr>ドライバーのインストール</vt:lpstr>
      <vt:lpstr>センサーの有効化</vt:lpstr>
      <vt:lpstr>センサーのテスト</vt:lpstr>
      <vt:lpstr>スクリプトで位置情報を取得してみよう</vt:lpstr>
      <vt:lpstr>マネージドコードで位置情報を取得してみよう</vt:lpstr>
      <vt:lpstr>Thanks for Attending 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2009-09-24T04:34:32Z</dcterms:created>
  <dcterms:modified xsi:type="dcterms:W3CDTF">2009-09-26T03:20:12Z</dcterms:modified>
</cp:coreProperties>
</file>