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Default Extension="fntdata" ContentType="application/x-fontdata"/>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p:sldMasterIdLst>
    <p:sldMasterId id="2147483649" r:id="rId1"/>
  </p:sldMasterIdLst>
  <p:notesMasterIdLst>
    <p:notesMasterId r:id="rId18"/>
  </p:notesMasterIdLst>
  <p:sldIdLst>
    <p:sldId id="265" r:id="rId2"/>
    <p:sldId id="266" r:id="rId3"/>
    <p:sldId id="267" r:id="rId4"/>
    <p:sldId id="268" r:id="rId5"/>
    <p:sldId id="269" r:id="rId6"/>
    <p:sldId id="270" r:id="rId7"/>
    <p:sldId id="271" r:id="rId8"/>
    <p:sldId id="272" r:id="rId9"/>
    <p:sldId id="273" r:id="rId10"/>
    <p:sldId id="274" r:id="rId11"/>
    <p:sldId id="275" r:id="rId12"/>
    <p:sldId id="276" r:id="rId13"/>
    <p:sldId id="277" r:id="rId14"/>
    <p:sldId id="278" r:id="rId15"/>
    <p:sldId id="279" r:id="rId16"/>
    <p:sldId id="280" r:id="rId17"/>
  </p:sldIdLst>
  <p:sldSz cx="9144000" cy="6858000" type="screen4x3"/>
  <p:notesSz cx="6735763" cy="9866313"/>
  <p:embeddedFontLst>
    <p:embeddedFont>
      <p:font typeface="Calibri" pitchFamily="34" charset="0"/>
      <p:regular r:id="rId19"/>
      <p:bold r:id="rId20"/>
      <p:italic r:id="rId21"/>
      <p:boldItalic r:id="rId22"/>
    </p:embeddedFont>
  </p:embeddedFontLst>
  <p:defaultTextStyle>
    <a:defPPr>
      <a:defRPr lang="ja-JP"/>
    </a:defPPr>
    <a:lvl1pPr algn="l" rtl="0" fontAlgn="base">
      <a:spcBef>
        <a:spcPct val="0"/>
      </a:spcBef>
      <a:spcAft>
        <a:spcPct val="0"/>
      </a:spcAft>
      <a:defRPr kern="1200">
        <a:solidFill>
          <a:schemeClr val="tx1"/>
        </a:solidFill>
        <a:latin typeface="Arial" pitchFamily="34" charset="0"/>
        <a:ea typeface="ＭＳ Ｐゴシック" pitchFamily="50" charset="-128"/>
        <a:cs typeface="+mn-cs"/>
      </a:defRPr>
    </a:lvl1pPr>
    <a:lvl2pPr marL="457200" algn="l" rtl="0" fontAlgn="base">
      <a:spcBef>
        <a:spcPct val="0"/>
      </a:spcBef>
      <a:spcAft>
        <a:spcPct val="0"/>
      </a:spcAft>
      <a:defRPr kern="1200">
        <a:solidFill>
          <a:schemeClr val="tx1"/>
        </a:solidFill>
        <a:latin typeface="Arial" pitchFamily="34" charset="0"/>
        <a:ea typeface="ＭＳ Ｐゴシック" pitchFamily="50" charset="-128"/>
        <a:cs typeface="+mn-cs"/>
      </a:defRPr>
    </a:lvl2pPr>
    <a:lvl3pPr marL="914400" algn="l" rtl="0" fontAlgn="base">
      <a:spcBef>
        <a:spcPct val="0"/>
      </a:spcBef>
      <a:spcAft>
        <a:spcPct val="0"/>
      </a:spcAft>
      <a:defRPr kern="1200">
        <a:solidFill>
          <a:schemeClr val="tx1"/>
        </a:solidFill>
        <a:latin typeface="Arial" pitchFamily="34" charset="0"/>
        <a:ea typeface="ＭＳ Ｐゴシック" pitchFamily="50" charset="-128"/>
        <a:cs typeface="+mn-cs"/>
      </a:defRPr>
    </a:lvl3pPr>
    <a:lvl4pPr marL="1371600" algn="l" rtl="0" fontAlgn="base">
      <a:spcBef>
        <a:spcPct val="0"/>
      </a:spcBef>
      <a:spcAft>
        <a:spcPct val="0"/>
      </a:spcAft>
      <a:defRPr kern="1200">
        <a:solidFill>
          <a:schemeClr val="tx1"/>
        </a:solidFill>
        <a:latin typeface="Arial" pitchFamily="34" charset="0"/>
        <a:ea typeface="ＭＳ Ｐゴシック" pitchFamily="50" charset="-128"/>
        <a:cs typeface="+mn-cs"/>
      </a:defRPr>
    </a:lvl4pPr>
    <a:lvl5pPr marL="1828800" algn="l" rtl="0" fontAlgn="base">
      <a:spcBef>
        <a:spcPct val="0"/>
      </a:spcBef>
      <a:spcAft>
        <a:spcPct val="0"/>
      </a:spcAft>
      <a:defRPr kern="1200">
        <a:solidFill>
          <a:schemeClr val="tx1"/>
        </a:solidFill>
        <a:latin typeface="Arial" pitchFamily="34" charset="0"/>
        <a:ea typeface="ＭＳ Ｐゴシック" pitchFamily="50" charset="-128"/>
        <a:cs typeface="+mn-cs"/>
      </a:defRPr>
    </a:lvl5pPr>
    <a:lvl6pPr marL="2286000" algn="l" defTabSz="914400" rtl="0" eaLnBrk="1" latinLnBrk="0" hangingPunct="1">
      <a:defRPr kern="1200">
        <a:solidFill>
          <a:schemeClr val="tx1"/>
        </a:solidFill>
        <a:latin typeface="Arial" pitchFamily="34" charset="0"/>
        <a:ea typeface="ＭＳ Ｐゴシック" pitchFamily="50" charset="-128"/>
        <a:cs typeface="+mn-cs"/>
      </a:defRPr>
    </a:lvl6pPr>
    <a:lvl7pPr marL="2743200" algn="l" defTabSz="914400" rtl="0" eaLnBrk="1" latinLnBrk="0" hangingPunct="1">
      <a:defRPr kern="1200">
        <a:solidFill>
          <a:schemeClr val="tx1"/>
        </a:solidFill>
        <a:latin typeface="Arial" pitchFamily="34" charset="0"/>
        <a:ea typeface="ＭＳ Ｐゴシック" pitchFamily="50" charset="-128"/>
        <a:cs typeface="+mn-cs"/>
      </a:defRPr>
    </a:lvl7pPr>
    <a:lvl8pPr marL="3200400" algn="l" defTabSz="914400" rtl="0" eaLnBrk="1" latinLnBrk="0" hangingPunct="1">
      <a:defRPr kern="1200">
        <a:solidFill>
          <a:schemeClr val="tx1"/>
        </a:solidFill>
        <a:latin typeface="Arial" pitchFamily="34" charset="0"/>
        <a:ea typeface="ＭＳ Ｐゴシック" pitchFamily="50" charset="-128"/>
        <a:cs typeface="+mn-cs"/>
      </a:defRPr>
    </a:lvl8pPr>
    <a:lvl9pPr marL="3657600" algn="l" defTabSz="914400" rtl="0" eaLnBrk="1" latinLnBrk="0" hangingPunct="1">
      <a:defRPr kern="1200">
        <a:solidFill>
          <a:schemeClr val="tx1"/>
        </a:solidFill>
        <a:latin typeface="Arial" pitchFamily="34" charset="0"/>
        <a:ea typeface="ＭＳ Ｐゴシック" pitchFamily="50"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p:cViewPr varScale="1">
        <p:scale>
          <a:sx n="66" d="100"/>
          <a:sy n="66" d="100"/>
        </p:scale>
        <p:origin x="0" y="0"/>
      </p:cViewPr>
      <p:guideLst>
        <p:guide orient="horz" pos="2160"/>
        <p:guide pos="2880"/>
      </p:guideLst>
    </p:cSldViewPr>
  </p:slide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font" Target="fonts/font3.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font" Target="fonts/font2.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font" Target="fonts/font1.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4.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2050" name="ヘッダー プレースホルダ 1"/>
          <p:cNvSpPr>
            <a:spLocks noGrp="1" noChangeArrowheads="1"/>
          </p:cNvSpPr>
          <p:nvPr>
            <p:ph type="hdr" sz="quarter"/>
          </p:nvPr>
        </p:nvSpPr>
        <p:spPr bwMode="auto">
          <a:xfrm>
            <a:off x="0" y="0"/>
            <a:ext cx="2919413" cy="4937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200"/>
            </a:lvl1pPr>
          </a:lstStyle>
          <a:p>
            <a:endParaRPr lang="ja-JP" altLang="en-US"/>
          </a:p>
        </p:txBody>
      </p:sp>
      <p:sp>
        <p:nvSpPr>
          <p:cNvPr id="2051" name="日付プレースホルダ 2"/>
          <p:cNvSpPr>
            <a:spLocks noGrp="1" noChangeArrowheads="1"/>
          </p:cNvSpPr>
          <p:nvPr>
            <p:ph type="dt" idx="1"/>
          </p:nvPr>
        </p:nvSpPr>
        <p:spPr bwMode="auto">
          <a:xfrm>
            <a:off x="3814763" y="0"/>
            <a:ext cx="2919412" cy="4937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200"/>
            </a:lvl1pPr>
          </a:lstStyle>
          <a:p>
            <a:r>
              <a:rPr lang="en-US"/>
              <a:t>2008/09/20</a:t>
            </a:r>
            <a:endParaRPr lang="ja-JP" altLang="en-US"/>
          </a:p>
        </p:txBody>
      </p:sp>
      <p:sp>
        <p:nvSpPr>
          <p:cNvPr id="2052" name="スライド イメージ プレースホルダ 3"/>
          <p:cNvSpPr>
            <a:spLocks noGrp="1" noChangeArrowheads="1"/>
          </p:cNvSpPr>
          <p:nvPr>
            <p:ph type="sldImg" idx="2"/>
          </p:nvPr>
        </p:nvSpPr>
        <p:spPr bwMode="auto">
          <a:xfrm>
            <a:off x="901700" y="739775"/>
            <a:ext cx="4932363" cy="3700463"/>
          </a:xfrm>
          <a:prstGeom prst="rect">
            <a:avLst/>
          </a:prstGeom>
          <a:noFill/>
          <a:ln w="12700" cmpd="sng">
            <a:noFill/>
            <a:miter lim="800000"/>
            <a:headEnd/>
            <a:tailEnd/>
          </a:ln>
        </p:spPr>
      </p:sp>
      <p:sp>
        <p:nvSpPr>
          <p:cNvPr id="2053" name="ノート プレースホルダ 4"/>
          <p:cNvSpPr>
            <a:spLocks noGrp="1" noChangeArrowheads="1"/>
          </p:cNvSpPr>
          <p:nvPr>
            <p:ph type="body" sz="quarter" idx="3"/>
          </p:nvPr>
        </p:nvSpPr>
        <p:spPr bwMode="auto">
          <a:xfrm>
            <a:off x="673100" y="4686300"/>
            <a:ext cx="5389563" cy="4440238"/>
          </a:xfrm>
          <a:prstGeom prst="rect">
            <a:avLst/>
          </a:prstGeom>
          <a:noFill/>
          <a:ln w="12700" cmpd="sng">
            <a:noFill/>
            <a:miter lim="800000"/>
            <a:headEnd/>
            <a:tailEnd/>
          </a:ln>
        </p:spPr>
        <p:txBody>
          <a:bodyPr vert="horz" wrap="square" lIns="91440" tIns="45720" rIns="91440" bIns="45720" numCol="1" anchor="ctr" anchorCtr="0" compatLnSpc="1">
            <a:prstTxWarp prst="textNoShape">
              <a:avLst/>
            </a:prstTxWarp>
          </a:bodyPr>
          <a:lstStyle/>
          <a:p>
            <a:pPr lvl="0"/>
            <a:r>
              <a:rPr lang="ja-JP" altLang="en-US" smtClean="0"/>
              <a:t>マスタ テキストの書式設定</a:t>
            </a:r>
          </a:p>
          <a:p>
            <a:pPr lvl="1"/>
            <a:r>
              <a:rPr lang="ja-JP" altLang="en-US" smtClean="0"/>
              <a:t>第 </a:t>
            </a:r>
            <a:r>
              <a:rPr lang="en-US" smtClean="0"/>
              <a:t>2 </a:t>
            </a:r>
            <a:r>
              <a:rPr lang="ja-JP" altLang="en-US" smtClean="0"/>
              <a:t>レベル</a:t>
            </a:r>
          </a:p>
          <a:p>
            <a:pPr lvl="2"/>
            <a:r>
              <a:rPr lang="ja-JP" altLang="en-US" smtClean="0"/>
              <a:t>第 </a:t>
            </a:r>
            <a:r>
              <a:rPr lang="en-US" smtClean="0"/>
              <a:t>3 </a:t>
            </a:r>
            <a:r>
              <a:rPr lang="ja-JP" altLang="en-US" smtClean="0"/>
              <a:t>レベル</a:t>
            </a:r>
          </a:p>
          <a:p>
            <a:pPr lvl="3"/>
            <a:r>
              <a:rPr lang="ja-JP" altLang="en-US" smtClean="0"/>
              <a:t>第 </a:t>
            </a:r>
            <a:r>
              <a:rPr lang="en-US" smtClean="0"/>
              <a:t>4 </a:t>
            </a:r>
            <a:r>
              <a:rPr lang="ja-JP" altLang="en-US" smtClean="0"/>
              <a:t>レベル</a:t>
            </a:r>
          </a:p>
          <a:p>
            <a:pPr lvl="4"/>
            <a:r>
              <a:rPr lang="ja-JP" altLang="en-US" smtClean="0"/>
              <a:t>第 </a:t>
            </a:r>
            <a:r>
              <a:rPr lang="en-US" smtClean="0"/>
              <a:t>5 </a:t>
            </a:r>
            <a:r>
              <a:rPr lang="ja-JP" altLang="en-US" smtClean="0"/>
              <a:t>レベル</a:t>
            </a:r>
          </a:p>
        </p:txBody>
      </p:sp>
      <p:sp>
        <p:nvSpPr>
          <p:cNvPr id="2054" name="フッター プレースホルダ 5"/>
          <p:cNvSpPr>
            <a:spLocks noGrp="1" noChangeArrowheads="1"/>
          </p:cNvSpPr>
          <p:nvPr>
            <p:ph type="ftr" sz="quarter" idx="4"/>
          </p:nvPr>
        </p:nvSpPr>
        <p:spPr bwMode="auto">
          <a:xfrm>
            <a:off x="0" y="9371013"/>
            <a:ext cx="2919413" cy="493712"/>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defRPr sz="1200"/>
            </a:lvl1pPr>
          </a:lstStyle>
          <a:p>
            <a:endParaRPr lang="ja-JP" altLang="en-US"/>
          </a:p>
        </p:txBody>
      </p:sp>
      <p:sp>
        <p:nvSpPr>
          <p:cNvPr id="2055" name="スライド番号プレースホルダ 6"/>
          <p:cNvSpPr>
            <a:spLocks noGrp="1" noChangeArrowheads="1"/>
          </p:cNvSpPr>
          <p:nvPr>
            <p:ph type="sldNum" sz="quarter" idx="5"/>
          </p:nvPr>
        </p:nvSpPr>
        <p:spPr bwMode="auto">
          <a:xfrm>
            <a:off x="3814763" y="9371013"/>
            <a:ext cx="2919412" cy="493712"/>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r">
              <a:defRPr sz="1200"/>
            </a:lvl1pPr>
          </a:lstStyle>
          <a:p>
            <a:fld id="{92933AC5-92CA-43C3-A28C-A192E01BD2C7}" type="slidenum">
              <a:rPr lang="ja-JP" altLang="en-US"/>
              <a:pPr/>
              <a:t>&lt;#&gt;</a:t>
            </a:fld>
            <a:endParaRPr lang="ja-JP"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itchFamily="34" charset="0"/>
        <a:ea typeface="ＭＳ Ｐゴシック" pitchFamily="50" charset="-128"/>
        <a:cs typeface="+mn-cs"/>
      </a:defRPr>
    </a:lvl1pPr>
    <a:lvl2pPr marL="457200" algn="l" rtl="0" eaLnBrk="0" fontAlgn="base" hangingPunct="0">
      <a:spcBef>
        <a:spcPct val="30000"/>
      </a:spcBef>
      <a:spcAft>
        <a:spcPct val="0"/>
      </a:spcAft>
      <a:defRPr sz="1200" kern="1200">
        <a:solidFill>
          <a:schemeClr val="tx1"/>
        </a:solidFill>
        <a:latin typeface="Calibri" pitchFamily="34" charset="0"/>
        <a:ea typeface="ＭＳ Ｐゴシック" pitchFamily="50" charset="-128"/>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ＭＳ Ｐゴシック" pitchFamily="50" charset="-128"/>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ＭＳ Ｐゴシック" pitchFamily="50" charset="-128"/>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ＭＳ Ｐゴシック" pitchFamily="50"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72250" y="274638"/>
            <a:ext cx="2071688" cy="5726112"/>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357188" y="274638"/>
            <a:ext cx="6062662" cy="5726112"/>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357188" y="1052513"/>
            <a:ext cx="4067175" cy="49482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576763" y="1052513"/>
            <a:ext cx="4067175" cy="49482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pic>
        <p:nvPicPr>
          <p:cNvPr id="1026" name="Picture 3" descr="C:\Users\localnaka\Desktop\3.png"/>
          <p:cNvPicPr>
            <a:picLocks noChangeAspect="1" noChangeArrowheads="1"/>
          </p:cNvPicPr>
          <p:nvPr/>
        </p:nvPicPr>
        <p:blipFill>
          <a:blip r:embed="rId13"/>
          <a:srcRect/>
          <a:stretch>
            <a:fillRect/>
          </a:stretch>
        </p:blipFill>
        <p:spPr bwMode="auto">
          <a:xfrm>
            <a:off x="357188" y="285750"/>
            <a:ext cx="8286750" cy="5708650"/>
          </a:xfrm>
          <a:prstGeom prst="rect">
            <a:avLst/>
          </a:prstGeom>
          <a:noFill/>
          <a:ln w="9525">
            <a:noFill/>
            <a:miter lim="800000"/>
            <a:headEnd/>
            <a:tailEnd/>
          </a:ln>
        </p:spPr>
      </p:pic>
      <p:sp>
        <p:nvSpPr>
          <p:cNvPr id="1027" name="Rectangle 2"/>
          <p:cNvSpPr>
            <a:spLocks noGrp="1" noChangeArrowheads="1"/>
          </p:cNvSpPr>
          <p:nvPr>
            <p:ph type="title"/>
          </p:nvPr>
        </p:nvSpPr>
        <p:spPr bwMode="auto">
          <a:xfrm>
            <a:off x="357188" y="274638"/>
            <a:ext cx="8286750" cy="7064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ja-JP" altLang="ja-JP" smtClean="0"/>
          </a:p>
        </p:txBody>
      </p:sp>
      <p:sp>
        <p:nvSpPr>
          <p:cNvPr id="1028" name="Rectangle 3"/>
          <p:cNvSpPr>
            <a:spLocks noGrp="1" noChangeArrowheads="1"/>
          </p:cNvSpPr>
          <p:nvPr>
            <p:ph type="body" idx="1"/>
          </p:nvPr>
        </p:nvSpPr>
        <p:spPr bwMode="auto">
          <a:xfrm>
            <a:off x="357188" y="1052513"/>
            <a:ext cx="8286750" cy="49482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smtClean="0"/>
              <a:t>マスタ テキストの書式設定</a:t>
            </a:r>
          </a:p>
          <a:p>
            <a:pPr lvl="1"/>
            <a:r>
              <a:rPr lang="ja-JP" smtClean="0"/>
              <a:t>第 </a:t>
            </a:r>
            <a:r>
              <a:rPr lang="ja-JP" altLang="ja-JP" smtClean="0"/>
              <a:t>2 </a:t>
            </a:r>
            <a:r>
              <a:rPr lang="ja-JP" smtClean="0"/>
              <a:t>レベル</a:t>
            </a:r>
          </a:p>
          <a:p>
            <a:pPr lvl="2"/>
            <a:r>
              <a:rPr lang="ja-JP" smtClean="0"/>
              <a:t>第 </a:t>
            </a:r>
            <a:r>
              <a:rPr lang="ja-JP" altLang="ja-JP" smtClean="0"/>
              <a:t>3 </a:t>
            </a:r>
            <a:r>
              <a:rPr lang="ja-JP" smtClean="0"/>
              <a:t>レベル</a:t>
            </a:r>
          </a:p>
          <a:p>
            <a:pPr lvl="3"/>
            <a:r>
              <a:rPr lang="ja-JP" smtClean="0"/>
              <a:t>第 </a:t>
            </a:r>
            <a:r>
              <a:rPr lang="ja-JP" altLang="ja-JP" smtClean="0"/>
              <a:t>4 </a:t>
            </a:r>
            <a:r>
              <a:rPr lang="ja-JP" smtClean="0"/>
              <a:t>レベル</a:t>
            </a:r>
          </a:p>
          <a:p>
            <a:pPr lvl="4"/>
            <a:r>
              <a:rPr lang="ja-JP" smtClean="0"/>
              <a:t>第 </a:t>
            </a:r>
            <a:r>
              <a:rPr lang="ja-JP" altLang="ja-JP" smtClean="0"/>
              <a:t>5 </a:t>
            </a:r>
            <a:r>
              <a:rPr lang="ja-JP" smtClean="0"/>
              <a:t>レベル</a:t>
            </a:r>
          </a:p>
        </p:txBody>
      </p:sp>
      <p:sp>
        <p:nvSpPr>
          <p:cNvPr id="1029" name="Rectangle 5"/>
          <p:cNvSpPr>
            <a:spLocks noChangeArrowheads="1"/>
          </p:cNvSpPr>
          <p:nvPr/>
        </p:nvSpPr>
        <p:spPr bwMode="auto">
          <a:xfrm>
            <a:off x="1979613" y="6165850"/>
            <a:ext cx="6624637" cy="571500"/>
          </a:xfrm>
          <a:prstGeom prst="rect">
            <a:avLst/>
          </a:prstGeom>
          <a:solidFill>
            <a:srgbClr val="F3BB50"/>
          </a:solidFill>
          <a:ln w="9525">
            <a:noFill/>
            <a:miter lim="800000"/>
            <a:headEnd/>
            <a:tailEnd/>
          </a:ln>
        </p:spPr>
        <p:txBody>
          <a:bodyPr anchor="ctr"/>
          <a:lstStyle/>
          <a:p>
            <a:pPr algn="ctr"/>
            <a:r>
              <a:rPr lang="ja-JP" altLang="en-US" sz="2300">
                <a:solidFill>
                  <a:schemeClr val="tx2"/>
                </a:solidFill>
              </a:rPr>
              <a:t>わんくま同盟 福岡勉強会 </a:t>
            </a:r>
            <a:r>
              <a:rPr lang="en-US" sz="2300">
                <a:solidFill>
                  <a:schemeClr val="tx2"/>
                </a:solidFill>
              </a:rPr>
              <a:t>#09</a:t>
            </a:r>
          </a:p>
        </p:txBody>
      </p:sp>
      <p:pic>
        <p:nvPicPr>
          <p:cNvPr id="1030" name="Picture 2" descr="C:\Users\localnaka\Desktop\名称未設定1.png"/>
          <p:cNvPicPr>
            <a:picLocks noChangeAspect="1" noChangeArrowheads="1"/>
          </p:cNvPicPr>
          <p:nvPr/>
        </p:nvPicPr>
        <p:blipFill>
          <a:blip r:embed="rId14"/>
          <a:srcRect/>
          <a:stretch>
            <a:fillRect/>
          </a:stretch>
        </p:blipFill>
        <p:spPr bwMode="auto">
          <a:xfrm>
            <a:off x="428625" y="6164263"/>
            <a:ext cx="1643063" cy="573087"/>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ctr" rtl="0" eaLnBrk="0" fontAlgn="base" hangingPunct="0">
        <a:spcBef>
          <a:spcPct val="0"/>
        </a:spcBef>
        <a:spcAft>
          <a:spcPct val="0"/>
        </a:spcAft>
        <a:defRPr sz="2400">
          <a:solidFill>
            <a:schemeClr val="tx2"/>
          </a:solidFill>
          <a:latin typeface="+mj-lt"/>
          <a:ea typeface="+mj-ea"/>
          <a:cs typeface="+mj-cs"/>
        </a:defRPr>
      </a:lvl1pPr>
      <a:lvl2pPr algn="ctr" rtl="0" eaLnBrk="0" fontAlgn="base" hangingPunct="0">
        <a:spcBef>
          <a:spcPct val="0"/>
        </a:spcBef>
        <a:spcAft>
          <a:spcPct val="0"/>
        </a:spcAft>
        <a:defRPr sz="2400">
          <a:solidFill>
            <a:schemeClr val="tx2"/>
          </a:solidFill>
          <a:latin typeface="Arial" pitchFamily="34" charset="0"/>
          <a:ea typeface="ＭＳ Ｐゴシック" pitchFamily="50" charset="-128"/>
        </a:defRPr>
      </a:lvl2pPr>
      <a:lvl3pPr algn="ctr" rtl="0" eaLnBrk="0" fontAlgn="base" hangingPunct="0">
        <a:spcBef>
          <a:spcPct val="0"/>
        </a:spcBef>
        <a:spcAft>
          <a:spcPct val="0"/>
        </a:spcAft>
        <a:defRPr sz="2400">
          <a:solidFill>
            <a:schemeClr val="tx2"/>
          </a:solidFill>
          <a:latin typeface="Arial" pitchFamily="34" charset="0"/>
          <a:ea typeface="ＭＳ Ｐゴシック" pitchFamily="50" charset="-128"/>
        </a:defRPr>
      </a:lvl3pPr>
      <a:lvl4pPr algn="ctr" rtl="0" eaLnBrk="0" fontAlgn="base" hangingPunct="0">
        <a:spcBef>
          <a:spcPct val="0"/>
        </a:spcBef>
        <a:spcAft>
          <a:spcPct val="0"/>
        </a:spcAft>
        <a:defRPr sz="2400">
          <a:solidFill>
            <a:schemeClr val="tx2"/>
          </a:solidFill>
          <a:latin typeface="Arial" pitchFamily="34" charset="0"/>
          <a:ea typeface="ＭＳ Ｐゴシック" pitchFamily="50" charset="-128"/>
        </a:defRPr>
      </a:lvl4pPr>
      <a:lvl5pPr algn="ctr" rtl="0" eaLnBrk="0" fontAlgn="base" hangingPunct="0">
        <a:spcBef>
          <a:spcPct val="0"/>
        </a:spcBef>
        <a:spcAft>
          <a:spcPct val="0"/>
        </a:spcAft>
        <a:defRPr sz="2400">
          <a:solidFill>
            <a:schemeClr val="tx2"/>
          </a:solidFill>
          <a:latin typeface="Arial" pitchFamily="34" charset="0"/>
          <a:ea typeface="ＭＳ Ｐゴシック" pitchFamily="50" charset="-128"/>
        </a:defRPr>
      </a:lvl5pPr>
      <a:lvl6pPr marL="457200" algn="ctr" rtl="0" eaLnBrk="0" fontAlgn="base" hangingPunct="0">
        <a:spcBef>
          <a:spcPct val="0"/>
        </a:spcBef>
        <a:spcAft>
          <a:spcPct val="0"/>
        </a:spcAft>
        <a:defRPr sz="2400">
          <a:solidFill>
            <a:schemeClr val="tx2"/>
          </a:solidFill>
          <a:latin typeface="Arial" pitchFamily="34" charset="0"/>
          <a:ea typeface="ＭＳ Ｐゴシック" pitchFamily="50" charset="-128"/>
        </a:defRPr>
      </a:lvl6pPr>
      <a:lvl7pPr marL="914400" algn="ctr" rtl="0" eaLnBrk="0" fontAlgn="base" hangingPunct="0">
        <a:spcBef>
          <a:spcPct val="0"/>
        </a:spcBef>
        <a:spcAft>
          <a:spcPct val="0"/>
        </a:spcAft>
        <a:defRPr sz="2400">
          <a:solidFill>
            <a:schemeClr val="tx2"/>
          </a:solidFill>
          <a:latin typeface="Arial" pitchFamily="34" charset="0"/>
          <a:ea typeface="ＭＳ Ｐゴシック" pitchFamily="50" charset="-128"/>
        </a:defRPr>
      </a:lvl7pPr>
      <a:lvl8pPr marL="1371600" algn="ctr" rtl="0" eaLnBrk="0" fontAlgn="base" hangingPunct="0">
        <a:spcBef>
          <a:spcPct val="0"/>
        </a:spcBef>
        <a:spcAft>
          <a:spcPct val="0"/>
        </a:spcAft>
        <a:defRPr sz="2400">
          <a:solidFill>
            <a:schemeClr val="tx2"/>
          </a:solidFill>
          <a:latin typeface="Arial" pitchFamily="34" charset="0"/>
          <a:ea typeface="ＭＳ Ｐゴシック" pitchFamily="50" charset="-128"/>
        </a:defRPr>
      </a:lvl8pPr>
      <a:lvl9pPr marL="1828800" algn="ctr" rtl="0" eaLnBrk="0" fontAlgn="base" hangingPunct="0">
        <a:spcBef>
          <a:spcPct val="0"/>
        </a:spcBef>
        <a:spcAft>
          <a:spcPct val="0"/>
        </a:spcAft>
        <a:defRPr sz="2400">
          <a:solidFill>
            <a:schemeClr val="tx2"/>
          </a:solidFill>
          <a:latin typeface="Arial" pitchFamily="34" charset="0"/>
          <a:ea typeface="ＭＳ Ｐゴシック" pitchFamily="50" charset="-128"/>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vl6pPr marL="2514600" indent="-228600" algn="l" rtl="0" eaLnBrk="0" fontAlgn="base" hangingPunct="0">
        <a:spcBef>
          <a:spcPct val="20000"/>
        </a:spcBef>
        <a:spcAft>
          <a:spcPct val="0"/>
        </a:spcAft>
        <a:buChar char="»"/>
        <a:defRPr sz="2000">
          <a:solidFill>
            <a:schemeClr val="tx1"/>
          </a:solidFill>
          <a:latin typeface="+mn-lt"/>
          <a:ea typeface="+mn-ea"/>
        </a:defRPr>
      </a:lvl6pPr>
      <a:lvl7pPr marL="2971800" indent="-228600" algn="l" rtl="0" eaLnBrk="0" fontAlgn="base" hangingPunct="0">
        <a:spcBef>
          <a:spcPct val="20000"/>
        </a:spcBef>
        <a:spcAft>
          <a:spcPct val="0"/>
        </a:spcAft>
        <a:buChar char="»"/>
        <a:defRPr sz="2000">
          <a:solidFill>
            <a:schemeClr val="tx1"/>
          </a:solidFill>
          <a:latin typeface="+mn-lt"/>
          <a:ea typeface="+mn-ea"/>
        </a:defRPr>
      </a:lvl7pPr>
      <a:lvl8pPr marL="3429000" indent="-228600" algn="l" rtl="0" eaLnBrk="0" fontAlgn="base" hangingPunct="0">
        <a:spcBef>
          <a:spcPct val="20000"/>
        </a:spcBef>
        <a:spcAft>
          <a:spcPct val="0"/>
        </a:spcAft>
        <a:buChar char="»"/>
        <a:defRPr sz="2000">
          <a:solidFill>
            <a:schemeClr val="tx1"/>
          </a:solidFill>
          <a:latin typeface="+mn-lt"/>
          <a:ea typeface="+mn-ea"/>
        </a:defRPr>
      </a:lvl8pPr>
      <a:lvl9pPr marL="3886200" indent="-228600" algn="l" rtl="0" eaLnBrk="0" fontAlgn="base" hangingPunct="0">
        <a:spcBef>
          <a:spcPct val="20000"/>
        </a:spcBef>
        <a:spcAft>
          <a:spcPct val="0"/>
        </a:spcAft>
        <a:buChar char="»"/>
        <a:defRPr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タイトル 3"/>
          <p:cNvSpPr>
            <a:spLocks noGrp="1"/>
          </p:cNvSpPr>
          <p:nvPr>
            <p:ph type="ctrTitle" idx="4294967295"/>
          </p:nvPr>
        </p:nvSpPr>
        <p:spPr>
          <a:xfrm>
            <a:off x="685800" y="2130425"/>
            <a:ext cx="7772400" cy="1470025"/>
          </a:xfrm>
        </p:spPr>
        <p:txBody>
          <a:bodyPr/>
          <a:lstStyle/>
          <a:p>
            <a:pPr eaLnBrk="1" hangingPunct="1"/>
            <a:r>
              <a:rPr lang="ja-JP"/>
              <a:t>とても使いやすい </a:t>
            </a:r>
            <a:r>
              <a:rPr lang="ja-JP" altLang="ja-JP"/>
              <a:t>Boost </a:t>
            </a:r>
            <a:r>
              <a:rPr lang="ja-JP"/>
              <a:t>の </a:t>
            </a:r>
            <a:r>
              <a:rPr lang="ja-JP" altLang="ja-JP"/>
              <a:t>serialization</a:t>
            </a:r>
          </a:p>
        </p:txBody>
      </p:sp>
      <p:sp>
        <p:nvSpPr>
          <p:cNvPr id="3075" name="サブタイトル 4"/>
          <p:cNvSpPr>
            <a:spLocks noGrp="1"/>
          </p:cNvSpPr>
          <p:nvPr>
            <p:ph type="subTitle" idx="4294967295"/>
          </p:nvPr>
        </p:nvSpPr>
        <p:spPr>
          <a:xfrm>
            <a:off x="1371600" y="3886200"/>
            <a:ext cx="6400800" cy="1752600"/>
          </a:xfrm>
        </p:spPr>
        <p:txBody>
          <a:bodyPr/>
          <a:lstStyle/>
          <a:p>
            <a:pPr marL="0" indent="0" algn="ctr" eaLnBrk="1" hangingPunct="1">
              <a:buFontTx/>
              <a:buNone/>
            </a:pPr>
            <a:r>
              <a:rPr lang="ja-JP" altLang="ja-JP"/>
              <a:t>Zegrahm</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ja-JP" altLang="ja-JP"/>
              <a:t>MFC</a:t>
            </a:r>
            <a:r>
              <a:rPr lang="ja-JP"/>
              <a:t>での例</a:t>
            </a:r>
            <a:r>
              <a:rPr lang="ja-JP" altLang="ja-JP"/>
              <a:t>(</a:t>
            </a:r>
            <a:r>
              <a:rPr lang="ja-JP"/>
              <a:t>対象クラスの定義 </a:t>
            </a:r>
            <a:r>
              <a:rPr lang="ja-JP" altLang="ja-JP"/>
              <a:t>-</a:t>
            </a:r>
            <a:r>
              <a:rPr lang="ja-JP"/>
              <a:t>ソース</a:t>
            </a:r>
            <a:r>
              <a:rPr lang="ja-JP" altLang="ja-JP"/>
              <a:t>)</a:t>
            </a:r>
          </a:p>
        </p:txBody>
      </p:sp>
      <p:sp>
        <p:nvSpPr>
          <p:cNvPr id="12291" name="Rectangle 3"/>
          <p:cNvSpPr>
            <a:spLocks noGrp="1" noChangeArrowheads="1"/>
          </p:cNvSpPr>
          <p:nvPr>
            <p:ph type="body" idx="1"/>
          </p:nvPr>
        </p:nvSpPr>
        <p:spPr/>
        <p:txBody>
          <a:bodyPr/>
          <a:lstStyle/>
          <a:p>
            <a:pPr>
              <a:lnSpc>
                <a:spcPct val="80000"/>
              </a:lnSpc>
              <a:spcBef>
                <a:spcPct val="0"/>
              </a:spcBef>
            </a:pPr>
            <a:r>
              <a:rPr lang="ja-JP" altLang="ja-JP" sz="2000"/>
              <a:t>IMPLEMENT_SERIAL(SampleData, CObject, 1)</a:t>
            </a:r>
          </a:p>
          <a:p>
            <a:pPr>
              <a:lnSpc>
                <a:spcPct val="80000"/>
              </a:lnSpc>
              <a:spcBef>
                <a:spcPct val="0"/>
              </a:spcBef>
            </a:pPr>
            <a:endParaRPr lang="ja-JP" altLang="ja-JP" sz="2000"/>
          </a:p>
          <a:p>
            <a:pPr>
              <a:lnSpc>
                <a:spcPct val="80000"/>
              </a:lnSpc>
              <a:spcBef>
                <a:spcPct val="0"/>
              </a:spcBef>
            </a:pPr>
            <a:r>
              <a:rPr lang="ja-JP" altLang="ja-JP" sz="2000"/>
              <a:t>SampleData::SampleData() {}</a:t>
            </a:r>
          </a:p>
          <a:p>
            <a:pPr>
              <a:lnSpc>
                <a:spcPct val="80000"/>
              </a:lnSpc>
              <a:spcBef>
                <a:spcPct val="0"/>
              </a:spcBef>
            </a:pPr>
            <a:r>
              <a:rPr lang="ja-JP" altLang="ja-JP" sz="2000"/>
              <a:t>SampleData::~SampleData() {}</a:t>
            </a:r>
          </a:p>
          <a:p>
            <a:pPr>
              <a:lnSpc>
                <a:spcPct val="80000"/>
              </a:lnSpc>
              <a:spcBef>
                <a:spcPct val="0"/>
              </a:spcBef>
            </a:pPr>
            <a:endParaRPr lang="ja-JP" altLang="ja-JP" sz="2000"/>
          </a:p>
          <a:p>
            <a:pPr>
              <a:lnSpc>
                <a:spcPct val="80000"/>
              </a:lnSpc>
              <a:spcBef>
                <a:spcPct val="0"/>
              </a:spcBef>
            </a:pPr>
            <a:r>
              <a:rPr lang="ja-JP" altLang="ja-JP" sz="2000"/>
              <a:t>void SampleData::Serialize(CArchive&amp; ar)</a:t>
            </a:r>
          </a:p>
          <a:p>
            <a:pPr>
              <a:lnSpc>
                <a:spcPct val="80000"/>
              </a:lnSpc>
              <a:spcBef>
                <a:spcPct val="0"/>
              </a:spcBef>
            </a:pPr>
            <a:r>
              <a:rPr lang="ja-JP" altLang="ja-JP" sz="2000"/>
              <a:t>{</a:t>
            </a:r>
          </a:p>
          <a:p>
            <a:pPr>
              <a:lnSpc>
                <a:spcPct val="80000"/>
              </a:lnSpc>
              <a:spcBef>
                <a:spcPct val="0"/>
              </a:spcBef>
            </a:pPr>
            <a:r>
              <a:rPr lang="ja-JP" altLang="ja-JP" sz="2000"/>
              <a:t>    CObject::Serialize(ar);</a:t>
            </a:r>
          </a:p>
          <a:p>
            <a:pPr>
              <a:lnSpc>
                <a:spcPct val="80000"/>
              </a:lnSpc>
              <a:spcBef>
                <a:spcPct val="0"/>
              </a:spcBef>
            </a:pPr>
            <a:endParaRPr lang="ja-JP" altLang="ja-JP" sz="2000"/>
          </a:p>
          <a:p>
            <a:pPr>
              <a:lnSpc>
                <a:spcPct val="80000"/>
              </a:lnSpc>
              <a:spcBef>
                <a:spcPct val="0"/>
              </a:spcBef>
            </a:pPr>
            <a:r>
              <a:rPr lang="ja-JP" altLang="ja-JP" sz="2000"/>
              <a:t>    if (ar.IsLoading()) {</a:t>
            </a:r>
          </a:p>
          <a:p>
            <a:pPr>
              <a:lnSpc>
                <a:spcPct val="80000"/>
              </a:lnSpc>
              <a:spcBef>
                <a:spcPct val="0"/>
              </a:spcBef>
            </a:pPr>
            <a:r>
              <a:rPr lang="ja-JP" altLang="ja-JP" sz="2000"/>
              <a:t>        ar &gt;&gt; no &gt;&gt; name &gt;&gt; nick_name &gt;&gt;</a:t>
            </a:r>
          </a:p>
          <a:p>
            <a:pPr>
              <a:lnSpc>
                <a:spcPct val="80000"/>
              </a:lnSpc>
              <a:spcBef>
                <a:spcPct val="0"/>
              </a:spcBef>
            </a:pPr>
            <a:r>
              <a:rPr lang="ja-JP" altLang="ja-JP" sz="2000"/>
              <a:t>                 bentou_flg &gt;&gt; shinboku_flg;</a:t>
            </a:r>
          </a:p>
          <a:p>
            <a:pPr>
              <a:lnSpc>
                <a:spcPct val="80000"/>
              </a:lnSpc>
              <a:spcBef>
                <a:spcPct val="0"/>
              </a:spcBef>
            </a:pPr>
            <a:r>
              <a:rPr lang="ja-JP" altLang="ja-JP" sz="2000"/>
              <a:t>    } else {</a:t>
            </a:r>
          </a:p>
          <a:p>
            <a:pPr>
              <a:lnSpc>
                <a:spcPct val="80000"/>
              </a:lnSpc>
              <a:spcBef>
                <a:spcPct val="0"/>
              </a:spcBef>
            </a:pPr>
            <a:r>
              <a:rPr lang="ja-JP" altLang="ja-JP" sz="2000"/>
              <a:t>        ar &lt;&lt; no &lt;&lt; name &lt;&lt; nick_name &lt;&lt;</a:t>
            </a:r>
          </a:p>
          <a:p>
            <a:pPr>
              <a:lnSpc>
                <a:spcPct val="80000"/>
              </a:lnSpc>
              <a:spcBef>
                <a:spcPct val="0"/>
              </a:spcBef>
            </a:pPr>
            <a:r>
              <a:rPr lang="ja-JP" altLang="ja-JP" sz="2000"/>
              <a:t>                  bentou_flg &lt;&lt; shinboku_flg;</a:t>
            </a:r>
          </a:p>
          <a:p>
            <a:pPr>
              <a:lnSpc>
                <a:spcPct val="80000"/>
              </a:lnSpc>
              <a:spcBef>
                <a:spcPct val="0"/>
              </a:spcBef>
            </a:pPr>
            <a:r>
              <a:rPr lang="ja-JP" altLang="ja-JP" sz="2000"/>
              <a:t>    }</a:t>
            </a:r>
          </a:p>
          <a:p>
            <a:pPr>
              <a:lnSpc>
                <a:spcPct val="80000"/>
              </a:lnSpc>
              <a:spcBef>
                <a:spcPct val="0"/>
              </a:spcBef>
            </a:pPr>
            <a:r>
              <a:rPr lang="ja-JP" altLang="ja-JP" sz="2000"/>
              <a:t>}</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ja-JP" altLang="ja-JP"/>
              <a:t>MFC</a:t>
            </a:r>
            <a:r>
              <a:rPr lang="ja-JP"/>
              <a:t>のシリアライズは使えるか？</a:t>
            </a:r>
          </a:p>
        </p:txBody>
      </p:sp>
      <p:sp>
        <p:nvSpPr>
          <p:cNvPr id="13315" name="Rectangle 3"/>
          <p:cNvSpPr>
            <a:spLocks noGrp="1" noChangeArrowheads="1"/>
          </p:cNvSpPr>
          <p:nvPr>
            <p:ph type="body" idx="1"/>
          </p:nvPr>
        </p:nvSpPr>
        <p:spPr/>
        <p:txBody>
          <a:bodyPr/>
          <a:lstStyle/>
          <a:p>
            <a:r>
              <a:rPr lang="ja-JP" altLang="ja-JP"/>
              <a:t>MFC</a:t>
            </a:r>
            <a:r>
              <a:rPr lang="ja-JP"/>
              <a:t>でシリアライズを行う事が出来るが、これでは普通にセーブ・ロードしているのと、あまりかわらない。</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ja-JP" altLang="ja-JP"/>
              <a:t>Boost</a:t>
            </a:r>
            <a:r>
              <a:rPr lang="ja-JP"/>
              <a:t>のシリアライズ</a:t>
            </a:r>
            <a:r>
              <a:rPr lang="ja-JP" altLang="ja-JP"/>
              <a:t>(</a:t>
            </a:r>
            <a:r>
              <a:rPr lang="ja-JP"/>
              <a:t>クラス定義</a:t>
            </a:r>
            <a:r>
              <a:rPr lang="ja-JP" altLang="ja-JP"/>
              <a:t>)</a:t>
            </a:r>
          </a:p>
        </p:txBody>
      </p:sp>
      <p:sp>
        <p:nvSpPr>
          <p:cNvPr id="14339" name="Rectangle 3"/>
          <p:cNvSpPr>
            <a:spLocks noGrp="1" noChangeArrowheads="1"/>
          </p:cNvSpPr>
          <p:nvPr>
            <p:ph type="body" idx="1"/>
          </p:nvPr>
        </p:nvSpPr>
        <p:spPr/>
        <p:txBody>
          <a:bodyPr/>
          <a:lstStyle/>
          <a:p>
            <a:pPr>
              <a:lnSpc>
                <a:spcPct val="80000"/>
              </a:lnSpc>
            </a:pPr>
            <a:r>
              <a:rPr lang="ja-JP" altLang="ja-JP" sz="1600"/>
              <a:t>class SampleData</a:t>
            </a:r>
            <a:r>
              <a:rPr lang="ja-JP" sz="1600"/>
              <a:t>　</a:t>
            </a:r>
            <a:r>
              <a:rPr lang="ja-JP" altLang="ja-JP" sz="1600"/>
              <a:t>{</a:t>
            </a:r>
          </a:p>
          <a:p>
            <a:pPr>
              <a:lnSpc>
                <a:spcPct val="80000"/>
              </a:lnSpc>
            </a:pPr>
            <a:r>
              <a:rPr lang="ja-JP" altLang="ja-JP" sz="1600"/>
              <a:t>public:</a:t>
            </a:r>
          </a:p>
          <a:p>
            <a:pPr>
              <a:lnSpc>
                <a:spcPct val="80000"/>
              </a:lnSpc>
            </a:pPr>
            <a:r>
              <a:rPr lang="ja-JP" altLang="ja-JP" sz="1600"/>
              <a:t>    SampleData();</a:t>
            </a:r>
          </a:p>
          <a:p>
            <a:pPr>
              <a:lnSpc>
                <a:spcPct val="80000"/>
              </a:lnSpc>
            </a:pPr>
            <a:r>
              <a:rPr lang="ja-JP" altLang="ja-JP" sz="1600"/>
              <a:t>    ~SampleData();</a:t>
            </a:r>
          </a:p>
          <a:p>
            <a:pPr>
              <a:lnSpc>
                <a:spcPct val="80000"/>
              </a:lnSpc>
            </a:pPr>
            <a:endParaRPr lang="ja-JP" altLang="ja-JP" sz="1600"/>
          </a:p>
          <a:p>
            <a:pPr>
              <a:lnSpc>
                <a:spcPct val="80000"/>
              </a:lnSpc>
            </a:pPr>
            <a:r>
              <a:rPr lang="ja-JP" altLang="ja-JP" sz="1600"/>
              <a:t>    int no;</a:t>
            </a:r>
          </a:p>
          <a:p>
            <a:pPr>
              <a:lnSpc>
                <a:spcPct val="80000"/>
              </a:lnSpc>
            </a:pPr>
            <a:r>
              <a:rPr lang="ja-JP" altLang="ja-JP" sz="1600"/>
              <a:t>    string name;</a:t>
            </a:r>
          </a:p>
          <a:p>
            <a:pPr>
              <a:lnSpc>
                <a:spcPct val="80000"/>
              </a:lnSpc>
            </a:pPr>
            <a:r>
              <a:rPr lang="ja-JP" altLang="ja-JP" sz="1600"/>
              <a:t>    string nick_name;</a:t>
            </a:r>
          </a:p>
          <a:p>
            <a:pPr>
              <a:lnSpc>
                <a:spcPct val="80000"/>
              </a:lnSpc>
            </a:pPr>
            <a:r>
              <a:rPr lang="ja-JP" altLang="ja-JP" sz="1600"/>
              <a:t>    bool bentou_flg;</a:t>
            </a:r>
          </a:p>
          <a:p>
            <a:pPr>
              <a:lnSpc>
                <a:spcPct val="80000"/>
              </a:lnSpc>
            </a:pPr>
            <a:r>
              <a:rPr lang="ja-JP" altLang="ja-JP" sz="1600"/>
              <a:t>    bool shinbokukai_flg;</a:t>
            </a:r>
          </a:p>
          <a:p>
            <a:pPr>
              <a:lnSpc>
                <a:spcPct val="80000"/>
              </a:lnSpc>
            </a:pPr>
            <a:endParaRPr lang="ja-JP" altLang="ja-JP" sz="1600"/>
          </a:p>
          <a:p>
            <a:pPr>
              <a:lnSpc>
                <a:spcPct val="80000"/>
              </a:lnSpc>
            </a:pPr>
            <a:r>
              <a:rPr lang="ja-JP" altLang="ja-JP" sz="1600"/>
              <a:t>private:</a:t>
            </a:r>
          </a:p>
          <a:p>
            <a:pPr>
              <a:lnSpc>
                <a:spcPct val="80000"/>
              </a:lnSpc>
            </a:pPr>
            <a:r>
              <a:rPr lang="ja-JP" altLang="ja-JP" sz="1600"/>
              <a:t>    friend class boost::serialization::access;</a:t>
            </a:r>
          </a:p>
          <a:p>
            <a:pPr>
              <a:lnSpc>
                <a:spcPct val="80000"/>
              </a:lnSpc>
            </a:pPr>
            <a:r>
              <a:rPr lang="ja-JP" altLang="ja-JP" sz="1600"/>
              <a:t>    template&lt;class Archive&gt;</a:t>
            </a:r>
          </a:p>
          <a:p>
            <a:pPr>
              <a:lnSpc>
                <a:spcPct val="80000"/>
              </a:lnSpc>
            </a:pPr>
            <a:r>
              <a:rPr lang="ja-JP" altLang="ja-JP" sz="1600"/>
              <a:t>    void serialize(Archive&amp; ar, unsigned int ver) {</a:t>
            </a:r>
          </a:p>
          <a:p>
            <a:pPr>
              <a:lnSpc>
                <a:spcPct val="80000"/>
              </a:lnSpc>
            </a:pPr>
            <a:r>
              <a:rPr lang="ja-JP" altLang="ja-JP" sz="1600"/>
              <a:t>        ar &amp; no &amp;  name &amp; nick_name &amp; bentou_flg &amp; shinbokukai_flg;</a:t>
            </a:r>
          </a:p>
          <a:p>
            <a:pPr>
              <a:lnSpc>
                <a:spcPct val="80000"/>
              </a:lnSpc>
            </a:pPr>
            <a:r>
              <a:rPr lang="ja-JP" altLang="ja-JP" sz="1600"/>
              <a:t>    }</a:t>
            </a:r>
          </a:p>
          <a:p>
            <a:pPr>
              <a:lnSpc>
                <a:spcPct val="80000"/>
              </a:lnSpc>
            </a:pPr>
            <a:r>
              <a:rPr lang="ja-JP" altLang="ja-JP" sz="1600"/>
              <a:t>};</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ja-JP" altLang="ja-JP"/>
              <a:t>Boost</a:t>
            </a:r>
            <a:r>
              <a:rPr lang="ja-JP"/>
              <a:t>シリアライズコード</a:t>
            </a:r>
          </a:p>
        </p:txBody>
      </p:sp>
      <p:sp>
        <p:nvSpPr>
          <p:cNvPr id="15363" name="Rectangle 3"/>
          <p:cNvSpPr>
            <a:spLocks noGrp="1" noChangeArrowheads="1"/>
          </p:cNvSpPr>
          <p:nvPr>
            <p:ph type="body" idx="1"/>
          </p:nvPr>
        </p:nvSpPr>
        <p:spPr/>
        <p:txBody>
          <a:bodyPr/>
          <a:lstStyle/>
          <a:p>
            <a:pPr>
              <a:lnSpc>
                <a:spcPct val="80000"/>
              </a:lnSpc>
            </a:pPr>
            <a:r>
              <a:rPr lang="ja-JP" altLang="ja-JP" sz="1600"/>
              <a:t>void DataSave(const SampleData&amp; sd)</a:t>
            </a:r>
            <a:r>
              <a:rPr lang="ja-JP" sz="1600"/>
              <a:t>　</a:t>
            </a:r>
            <a:r>
              <a:rPr lang="ja-JP" altLang="ja-JP" sz="1600"/>
              <a:t>{</a:t>
            </a:r>
          </a:p>
          <a:p>
            <a:pPr>
              <a:lnSpc>
                <a:spcPct val="80000"/>
              </a:lnSpc>
            </a:pPr>
            <a:r>
              <a:rPr lang="ja-JP" altLang="ja-JP" sz="1600"/>
              <a:t>    ofstream file("SampleData.txt");</a:t>
            </a:r>
          </a:p>
          <a:p>
            <a:pPr>
              <a:lnSpc>
                <a:spcPct val="80000"/>
              </a:lnSpc>
            </a:pPr>
            <a:r>
              <a:rPr lang="ja-JP" altLang="ja-JP" sz="1600"/>
              <a:t>    boost::archive::text_oarchive oa(file);</a:t>
            </a:r>
          </a:p>
          <a:p>
            <a:pPr>
              <a:lnSpc>
                <a:spcPct val="80000"/>
              </a:lnSpc>
            </a:pPr>
            <a:r>
              <a:rPr lang="ja-JP" altLang="ja-JP" sz="1600"/>
              <a:t>    oa &lt;&lt; sd;</a:t>
            </a:r>
          </a:p>
          <a:p>
            <a:pPr>
              <a:lnSpc>
                <a:spcPct val="80000"/>
              </a:lnSpc>
            </a:pPr>
            <a:r>
              <a:rPr lang="ja-JP" altLang="ja-JP" sz="1600"/>
              <a:t>}</a:t>
            </a:r>
          </a:p>
          <a:p>
            <a:pPr>
              <a:lnSpc>
                <a:spcPct val="80000"/>
              </a:lnSpc>
            </a:pPr>
            <a:endParaRPr lang="ja-JP" altLang="ja-JP" sz="1600"/>
          </a:p>
          <a:p>
            <a:pPr>
              <a:lnSpc>
                <a:spcPct val="80000"/>
              </a:lnSpc>
            </a:pPr>
            <a:r>
              <a:rPr lang="ja-JP" altLang="ja-JP" sz="1600"/>
              <a:t>int main(int argc, char* argv[])</a:t>
            </a:r>
          </a:p>
          <a:p>
            <a:pPr>
              <a:lnSpc>
                <a:spcPct val="80000"/>
              </a:lnSpc>
            </a:pPr>
            <a:r>
              <a:rPr lang="ja-JP" altLang="ja-JP" sz="1600"/>
              <a:t>{</a:t>
            </a:r>
          </a:p>
          <a:p>
            <a:pPr>
              <a:lnSpc>
                <a:spcPct val="80000"/>
              </a:lnSpc>
            </a:pPr>
            <a:r>
              <a:rPr lang="ja-JP" altLang="ja-JP" sz="1600"/>
              <a:t>    SampleData sd;</a:t>
            </a:r>
          </a:p>
          <a:p>
            <a:pPr>
              <a:lnSpc>
                <a:spcPct val="80000"/>
              </a:lnSpc>
            </a:pPr>
            <a:r>
              <a:rPr lang="ja-JP" altLang="ja-JP" sz="1600"/>
              <a:t>    sd.no = 1;</a:t>
            </a:r>
          </a:p>
          <a:p>
            <a:pPr>
              <a:lnSpc>
                <a:spcPct val="80000"/>
              </a:lnSpc>
            </a:pPr>
            <a:r>
              <a:rPr lang="ja-JP" altLang="ja-JP" sz="1600"/>
              <a:t>    sd.name = "</a:t>
            </a:r>
            <a:r>
              <a:rPr lang="ja-JP" sz="1600"/>
              <a:t>清水政宏</a:t>
            </a:r>
            <a:r>
              <a:rPr lang="ja-JP" altLang="ja-JP" sz="1600"/>
              <a:t>";</a:t>
            </a:r>
          </a:p>
          <a:p>
            <a:pPr>
              <a:lnSpc>
                <a:spcPct val="80000"/>
              </a:lnSpc>
            </a:pPr>
            <a:r>
              <a:rPr lang="ja-JP" altLang="ja-JP" sz="1600"/>
              <a:t>    sd.nick_name = "zegrahm";</a:t>
            </a:r>
          </a:p>
          <a:p>
            <a:pPr>
              <a:lnSpc>
                <a:spcPct val="80000"/>
              </a:lnSpc>
            </a:pPr>
            <a:r>
              <a:rPr lang="ja-JP" altLang="ja-JP" sz="1600"/>
              <a:t>    sd.bentou_flg = false;</a:t>
            </a:r>
          </a:p>
          <a:p>
            <a:pPr>
              <a:lnSpc>
                <a:spcPct val="80000"/>
              </a:lnSpc>
            </a:pPr>
            <a:r>
              <a:rPr lang="ja-JP" altLang="ja-JP" sz="1600"/>
              <a:t>    sd.shinbokukai_flg = true;</a:t>
            </a:r>
          </a:p>
          <a:p>
            <a:pPr>
              <a:lnSpc>
                <a:spcPct val="80000"/>
              </a:lnSpc>
            </a:pPr>
            <a:endParaRPr lang="ja-JP" altLang="ja-JP" sz="1600"/>
          </a:p>
          <a:p>
            <a:pPr>
              <a:lnSpc>
                <a:spcPct val="80000"/>
              </a:lnSpc>
            </a:pPr>
            <a:r>
              <a:rPr lang="ja-JP" altLang="ja-JP" sz="1600"/>
              <a:t>    DataSave(sd);</a:t>
            </a:r>
          </a:p>
          <a:p>
            <a:pPr>
              <a:lnSpc>
                <a:spcPct val="80000"/>
              </a:lnSpc>
            </a:pPr>
            <a:r>
              <a:rPr lang="ja-JP" altLang="ja-JP" sz="1600"/>
              <a:t>    return 0;</a:t>
            </a:r>
          </a:p>
          <a:p>
            <a:pPr>
              <a:lnSpc>
                <a:spcPct val="80000"/>
              </a:lnSpc>
            </a:pPr>
            <a:r>
              <a:rPr lang="ja-JP" altLang="ja-JP" sz="1600"/>
              <a:t>}</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ja-JP" altLang="ja-JP"/>
              <a:t>Boost</a:t>
            </a:r>
            <a:r>
              <a:rPr lang="ja-JP"/>
              <a:t>デシリアライズ</a:t>
            </a:r>
          </a:p>
        </p:txBody>
      </p:sp>
      <p:sp>
        <p:nvSpPr>
          <p:cNvPr id="16387" name="Rectangle 3"/>
          <p:cNvSpPr>
            <a:spLocks noGrp="1" noChangeArrowheads="1"/>
          </p:cNvSpPr>
          <p:nvPr>
            <p:ph type="body" idx="1"/>
          </p:nvPr>
        </p:nvSpPr>
        <p:spPr/>
        <p:txBody>
          <a:bodyPr/>
          <a:lstStyle/>
          <a:p>
            <a:pPr>
              <a:lnSpc>
                <a:spcPct val="80000"/>
              </a:lnSpc>
            </a:pPr>
            <a:r>
              <a:rPr lang="ja-JP" altLang="ja-JP" sz="1600"/>
              <a:t>void DataLoad(SampleData&amp; sd)  {</a:t>
            </a:r>
          </a:p>
          <a:p>
            <a:pPr>
              <a:lnSpc>
                <a:spcPct val="80000"/>
              </a:lnSpc>
            </a:pPr>
            <a:r>
              <a:rPr lang="ja-JP" altLang="ja-JP" sz="1600"/>
              <a:t>    ifstream file("SampleData.xml");</a:t>
            </a:r>
          </a:p>
          <a:p>
            <a:pPr>
              <a:lnSpc>
                <a:spcPct val="80000"/>
              </a:lnSpc>
            </a:pPr>
            <a:r>
              <a:rPr lang="ja-JP" altLang="ja-JP" sz="1600"/>
              <a:t>    boost::archive::xml_iarchive ia(file);</a:t>
            </a:r>
          </a:p>
          <a:p>
            <a:pPr>
              <a:lnSpc>
                <a:spcPct val="80000"/>
              </a:lnSpc>
            </a:pPr>
            <a:r>
              <a:rPr lang="ja-JP" altLang="ja-JP" sz="1600"/>
              <a:t>    ia &gt;&gt; BOOST_SERIALIZATION_NVP(sd);</a:t>
            </a:r>
          </a:p>
          <a:p>
            <a:pPr>
              <a:lnSpc>
                <a:spcPct val="80000"/>
              </a:lnSpc>
            </a:pPr>
            <a:r>
              <a:rPr lang="ja-JP" altLang="ja-JP" sz="1600"/>
              <a:t>}</a:t>
            </a:r>
          </a:p>
          <a:p>
            <a:pPr>
              <a:lnSpc>
                <a:spcPct val="80000"/>
              </a:lnSpc>
            </a:pPr>
            <a:r>
              <a:rPr lang="ja-JP" altLang="ja-JP" sz="1600"/>
              <a:t>int main(int argc, char* argv[])</a:t>
            </a:r>
          </a:p>
          <a:p>
            <a:pPr>
              <a:lnSpc>
                <a:spcPct val="80000"/>
              </a:lnSpc>
            </a:pPr>
            <a:r>
              <a:rPr lang="ja-JP" altLang="ja-JP" sz="1600"/>
              <a:t>{</a:t>
            </a:r>
          </a:p>
          <a:p>
            <a:pPr>
              <a:lnSpc>
                <a:spcPct val="80000"/>
              </a:lnSpc>
            </a:pPr>
            <a:r>
              <a:rPr lang="ja-JP" altLang="ja-JP" sz="1600"/>
              <a:t>    SampleData sd;</a:t>
            </a:r>
          </a:p>
          <a:p>
            <a:pPr>
              <a:lnSpc>
                <a:spcPct val="80000"/>
              </a:lnSpc>
            </a:pPr>
            <a:r>
              <a:rPr lang="ja-JP" altLang="ja-JP" sz="1600"/>
              <a:t>    DataLoad(sd);</a:t>
            </a:r>
          </a:p>
          <a:p>
            <a:pPr>
              <a:lnSpc>
                <a:spcPct val="80000"/>
              </a:lnSpc>
            </a:pPr>
            <a:endParaRPr lang="ja-JP" altLang="ja-JP" sz="1600"/>
          </a:p>
          <a:p>
            <a:pPr>
              <a:lnSpc>
                <a:spcPct val="80000"/>
              </a:lnSpc>
            </a:pPr>
            <a:r>
              <a:rPr lang="ja-JP" altLang="ja-JP" sz="1600"/>
              <a:t>    cout &lt;&lt; "no: " &lt;&lt; sd.no &lt;&lt; endl;</a:t>
            </a:r>
          </a:p>
          <a:p>
            <a:pPr>
              <a:lnSpc>
                <a:spcPct val="80000"/>
              </a:lnSpc>
            </a:pPr>
            <a:r>
              <a:rPr lang="ja-JP" altLang="ja-JP" sz="1600"/>
              <a:t>    cout &lt;&lt; "name: " &lt;&lt; sd.name &lt;&lt; endl;</a:t>
            </a:r>
          </a:p>
          <a:p>
            <a:pPr>
              <a:lnSpc>
                <a:spcPct val="80000"/>
              </a:lnSpc>
            </a:pPr>
            <a:r>
              <a:rPr lang="ja-JP" altLang="ja-JP" sz="1600"/>
              <a:t>    cout &lt;&lt; "nick_name: " &lt;&lt; sd.nick_name &lt;&lt; endl;</a:t>
            </a:r>
          </a:p>
          <a:p>
            <a:pPr>
              <a:lnSpc>
                <a:spcPct val="80000"/>
              </a:lnSpc>
            </a:pPr>
            <a:r>
              <a:rPr lang="ja-JP" altLang="ja-JP" sz="1600"/>
              <a:t>    cout &lt;&lt; "bentou_flg: " &lt;&lt; (sd.bentou_flg ? "</a:t>
            </a:r>
            <a:r>
              <a:rPr lang="ja-JP" sz="1600"/>
              <a:t>弁当あり</a:t>
            </a:r>
            <a:r>
              <a:rPr lang="ja-JP" altLang="ja-JP" sz="1600"/>
              <a:t>" : "</a:t>
            </a:r>
            <a:r>
              <a:rPr lang="ja-JP" sz="1600"/>
              <a:t>弁当なし</a:t>
            </a:r>
            <a:r>
              <a:rPr lang="ja-JP" altLang="ja-JP" sz="1600"/>
              <a:t>") &lt;&lt; endl;</a:t>
            </a:r>
          </a:p>
          <a:p>
            <a:pPr>
              <a:lnSpc>
                <a:spcPct val="80000"/>
              </a:lnSpc>
            </a:pPr>
            <a:r>
              <a:rPr lang="ja-JP" altLang="ja-JP" sz="1600"/>
              <a:t>    cout &lt;&lt; "shinboku_flg: " &lt;&lt; (sd.shinbokukai_flg ? "</a:t>
            </a:r>
            <a:r>
              <a:rPr lang="ja-JP" sz="1600"/>
              <a:t>親睦会参加</a:t>
            </a:r>
            <a:r>
              <a:rPr lang="ja-JP" altLang="ja-JP" sz="1600"/>
              <a:t>" : "</a:t>
            </a:r>
            <a:r>
              <a:rPr lang="ja-JP" sz="1600"/>
              <a:t>親睦会非参加</a:t>
            </a:r>
            <a:r>
              <a:rPr lang="ja-JP" altLang="ja-JP" sz="1600"/>
              <a:t>") &lt;&lt; endl;</a:t>
            </a:r>
          </a:p>
          <a:p>
            <a:pPr>
              <a:lnSpc>
                <a:spcPct val="80000"/>
              </a:lnSpc>
            </a:pPr>
            <a:endParaRPr lang="ja-JP" altLang="ja-JP" sz="1600"/>
          </a:p>
          <a:p>
            <a:pPr>
              <a:lnSpc>
                <a:spcPct val="80000"/>
              </a:lnSpc>
            </a:pPr>
            <a:r>
              <a:rPr lang="ja-JP" altLang="ja-JP" sz="1600"/>
              <a:t>    return 0;</a:t>
            </a:r>
          </a:p>
          <a:p>
            <a:pPr>
              <a:lnSpc>
                <a:spcPct val="80000"/>
              </a:lnSpc>
            </a:pPr>
            <a:r>
              <a:rPr lang="ja-JP" altLang="ja-JP" sz="1600"/>
              <a:t>}</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ja-JP"/>
              <a:t>シリアライズのまとめ１</a:t>
            </a:r>
          </a:p>
        </p:txBody>
      </p:sp>
      <p:sp>
        <p:nvSpPr>
          <p:cNvPr id="17411" name="Rectangle 3"/>
          <p:cNvSpPr>
            <a:spLocks noGrp="1" noChangeArrowheads="1"/>
          </p:cNvSpPr>
          <p:nvPr>
            <p:ph type="body" idx="1"/>
          </p:nvPr>
        </p:nvSpPr>
        <p:spPr/>
        <p:txBody>
          <a:bodyPr/>
          <a:lstStyle/>
          <a:p>
            <a:r>
              <a:rPr lang="ja-JP"/>
              <a:t>その他デモ</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ja-JP"/>
              <a:t>シリアライズのまとめ２</a:t>
            </a:r>
          </a:p>
        </p:txBody>
      </p:sp>
      <p:sp>
        <p:nvSpPr>
          <p:cNvPr id="18435" name="Rectangle 3"/>
          <p:cNvSpPr>
            <a:spLocks noGrp="1" noChangeArrowheads="1"/>
          </p:cNvSpPr>
          <p:nvPr>
            <p:ph type="body" idx="1"/>
          </p:nvPr>
        </p:nvSpPr>
        <p:spPr/>
        <p:txBody>
          <a:bodyPr/>
          <a:lstStyle/>
          <a:p>
            <a:r>
              <a:rPr lang="ja-JP"/>
              <a:t>参考</a:t>
            </a:r>
            <a:r>
              <a:rPr lang="ja-JP" altLang="ja-JP"/>
              <a:t>URL:</a:t>
            </a:r>
          </a:p>
          <a:p>
            <a:pPr lvl="1"/>
            <a:r>
              <a:rPr lang="ja-JP" altLang="ja-JP"/>
              <a:t>http://hw001.gate01.com/eggplant/tcf/cpp/boost_serialization.html</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タイトル 1"/>
          <p:cNvSpPr>
            <a:spLocks noGrp="1"/>
          </p:cNvSpPr>
          <p:nvPr>
            <p:ph type="title" idx="4294967295"/>
          </p:nvPr>
        </p:nvSpPr>
        <p:spPr/>
        <p:txBody>
          <a:bodyPr/>
          <a:lstStyle/>
          <a:p>
            <a:pPr eaLnBrk="1" hangingPunct="1"/>
            <a:r>
              <a:rPr lang="ja-JP"/>
              <a:t>シリアライズ</a:t>
            </a:r>
            <a:r>
              <a:rPr lang="ja-JP" altLang="ja-JP"/>
              <a:t>(</a:t>
            </a:r>
            <a:r>
              <a:rPr lang="ja-JP"/>
              <a:t>直列化</a:t>
            </a:r>
            <a:r>
              <a:rPr lang="ja-JP" altLang="ja-JP"/>
              <a:t>)</a:t>
            </a:r>
          </a:p>
        </p:txBody>
      </p:sp>
      <p:sp>
        <p:nvSpPr>
          <p:cNvPr id="4099" name="テキスト プレースホルダ 2"/>
          <p:cNvSpPr>
            <a:spLocks noGrp="1"/>
          </p:cNvSpPr>
          <p:nvPr>
            <p:ph type="body" idx="4294967295"/>
          </p:nvPr>
        </p:nvSpPr>
        <p:spPr>
          <a:xfrm>
            <a:off x="357188" y="1052513"/>
            <a:ext cx="8329612" cy="5073650"/>
          </a:xfrm>
        </p:spPr>
        <p:txBody>
          <a:bodyPr/>
          <a:lstStyle/>
          <a:p>
            <a:pPr eaLnBrk="1" hangingPunct="1"/>
            <a:r>
              <a:rPr lang="ja-JP"/>
              <a:t>シリアライズ</a:t>
            </a:r>
            <a:r>
              <a:rPr lang="ja-JP" altLang="ja-JP"/>
              <a:t>(</a:t>
            </a:r>
            <a:r>
              <a:rPr lang="ja-JP"/>
              <a:t>直列化</a:t>
            </a:r>
            <a:r>
              <a:rPr lang="ja-JP" altLang="ja-JP"/>
              <a:t>)</a:t>
            </a:r>
            <a:r>
              <a:rPr lang="ja-JP"/>
              <a:t>とは何か？</a:t>
            </a:r>
          </a:p>
          <a:p>
            <a:pPr lvl="1" eaLnBrk="1" hangingPunct="1"/>
            <a:r>
              <a:rPr lang="ja-JP"/>
              <a:t>オブジェクトデータをバイト列や</a:t>
            </a:r>
            <a:r>
              <a:rPr lang="ja-JP" altLang="ja-JP"/>
              <a:t>XML</a:t>
            </a:r>
            <a:r>
              <a:rPr lang="ja-JP"/>
              <a:t>フォーマットに変換すること。</a:t>
            </a:r>
          </a:p>
          <a:p>
            <a:pPr eaLnBrk="1" hangingPunct="1"/>
            <a:r>
              <a:rPr lang="ja-JP"/>
              <a:t>もう少しわかりやすく表現すると</a:t>
            </a:r>
          </a:p>
          <a:p>
            <a:pPr lvl="1" eaLnBrk="1" hangingPunct="1"/>
            <a:r>
              <a:rPr lang="ja-JP"/>
              <a:t>オブジェクトの状態を表す変数</a:t>
            </a:r>
            <a:r>
              <a:rPr lang="ja-JP" altLang="ja-JP"/>
              <a:t>(</a:t>
            </a:r>
            <a:r>
              <a:rPr lang="ja-JP"/>
              <a:t>フィールド</a:t>
            </a:r>
            <a:r>
              <a:rPr lang="ja-JP" altLang="ja-JP"/>
              <a:t>)</a:t>
            </a:r>
            <a:r>
              <a:rPr lang="ja-JP"/>
              <a:t>とオブジェクトの種類を表す何らかの識別子をファイル化出来るようなバイト列・</a:t>
            </a:r>
            <a:r>
              <a:rPr lang="ja-JP" altLang="ja-JP"/>
              <a:t>XML</a:t>
            </a:r>
            <a:r>
              <a:rPr lang="ja-JP"/>
              <a:t>フォーマット形式で書き出す事を言う。</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ja-JP"/>
              <a:t>シリアライズ</a:t>
            </a:r>
            <a:r>
              <a:rPr lang="ja-JP" altLang="ja-JP"/>
              <a:t>(</a:t>
            </a:r>
            <a:r>
              <a:rPr lang="ja-JP"/>
              <a:t>直列化</a:t>
            </a:r>
            <a:r>
              <a:rPr lang="ja-JP" altLang="ja-JP"/>
              <a:t>)</a:t>
            </a:r>
            <a:r>
              <a:rPr lang="ja-JP"/>
              <a:t>とは何か？</a:t>
            </a:r>
          </a:p>
        </p:txBody>
      </p:sp>
      <p:sp>
        <p:nvSpPr>
          <p:cNvPr id="5123" name="Rectangle 3"/>
          <p:cNvSpPr>
            <a:spLocks noGrp="1" noChangeArrowheads="1"/>
          </p:cNvSpPr>
          <p:nvPr>
            <p:ph type="body" idx="1"/>
          </p:nvPr>
        </p:nvSpPr>
        <p:spPr/>
        <p:txBody>
          <a:bodyPr/>
          <a:lstStyle/>
          <a:p>
            <a:r>
              <a:rPr lang="ja-JP"/>
              <a:t>何に使う</a:t>
            </a:r>
          </a:p>
          <a:p>
            <a:pPr lvl="1"/>
            <a:r>
              <a:rPr lang="ja-JP"/>
              <a:t>オブジェクトの表すデータを、ファイルとしてセーブしたり、ネットワークで送信したりする事が出来るようになる。</a:t>
            </a:r>
          </a:p>
          <a:p>
            <a:pPr lvl="1"/>
            <a:r>
              <a:rPr lang="ja-JP"/>
              <a:t>作成されたバイト列や</a:t>
            </a:r>
            <a:r>
              <a:rPr lang="ja-JP" altLang="ja-JP"/>
              <a:t>XML</a:t>
            </a:r>
            <a:r>
              <a:rPr lang="ja-JP"/>
              <a:t>フォーマットは、直列化復元</a:t>
            </a:r>
            <a:r>
              <a:rPr lang="ja-JP" altLang="ja-JP"/>
              <a:t>(</a:t>
            </a:r>
            <a:r>
              <a:rPr lang="ja-JP"/>
              <a:t>デシリアライズ</a:t>
            </a:r>
            <a:r>
              <a:rPr lang="ja-JP" altLang="ja-JP"/>
              <a:t>)</a:t>
            </a:r>
            <a:r>
              <a:rPr lang="ja-JP"/>
              <a:t>によって、元のオブジェクトに復元できる。</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ja-JP" altLang="ja-JP"/>
              <a:t>C#</a:t>
            </a:r>
            <a:r>
              <a:rPr lang="ja-JP"/>
              <a:t>での</a:t>
            </a:r>
            <a:r>
              <a:rPr lang="ja-JP" altLang="ja-JP"/>
              <a:t>XML</a:t>
            </a:r>
            <a:r>
              <a:rPr lang="ja-JP"/>
              <a:t>のシリアライズ</a:t>
            </a:r>
          </a:p>
        </p:txBody>
      </p:sp>
      <p:sp>
        <p:nvSpPr>
          <p:cNvPr id="6147" name="Rectangle 3"/>
          <p:cNvSpPr>
            <a:spLocks noGrp="1" noChangeArrowheads="1"/>
          </p:cNvSpPr>
          <p:nvPr>
            <p:ph type="body" idx="1"/>
          </p:nvPr>
        </p:nvSpPr>
        <p:spPr/>
        <p:txBody>
          <a:bodyPr/>
          <a:lstStyle/>
          <a:p>
            <a:pPr>
              <a:lnSpc>
                <a:spcPct val="80000"/>
              </a:lnSpc>
              <a:spcBef>
                <a:spcPct val="0"/>
              </a:spcBef>
            </a:pPr>
            <a:r>
              <a:rPr lang="ja-JP" altLang="ja-JP" sz="1400"/>
              <a:t>public class SampleData    // </a:t>
            </a:r>
            <a:r>
              <a:rPr lang="ja-JP" sz="1400"/>
              <a:t>シリアライズするデータ</a:t>
            </a:r>
          </a:p>
          <a:p>
            <a:pPr>
              <a:lnSpc>
                <a:spcPct val="80000"/>
              </a:lnSpc>
              <a:spcBef>
                <a:spcPct val="0"/>
              </a:spcBef>
            </a:pPr>
            <a:r>
              <a:rPr lang="ja-JP" altLang="ja-JP" sz="1400"/>
              <a:t>{</a:t>
            </a:r>
          </a:p>
          <a:p>
            <a:pPr>
              <a:lnSpc>
                <a:spcPct val="80000"/>
              </a:lnSpc>
              <a:spcBef>
                <a:spcPct val="0"/>
              </a:spcBef>
            </a:pPr>
            <a:r>
              <a:rPr lang="ja-JP" altLang="ja-JP" sz="1400"/>
              <a:t>    public int no;</a:t>
            </a:r>
          </a:p>
          <a:p>
            <a:pPr>
              <a:lnSpc>
                <a:spcPct val="80000"/>
              </a:lnSpc>
              <a:spcBef>
                <a:spcPct val="0"/>
              </a:spcBef>
            </a:pPr>
            <a:r>
              <a:rPr lang="ja-JP" altLang="ja-JP" sz="1400"/>
              <a:t>    public string name;</a:t>
            </a:r>
          </a:p>
          <a:p>
            <a:pPr>
              <a:lnSpc>
                <a:spcPct val="80000"/>
              </a:lnSpc>
              <a:spcBef>
                <a:spcPct val="0"/>
              </a:spcBef>
            </a:pPr>
            <a:r>
              <a:rPr lang="ja-JP" altLang="ja-JP" sz="1400"/>
              <a:t>    public string nickName;</a:t>
            </a:r>
          </a:p>
          <a:p>
            <a:pPr>
              <a:lnSpc>
                <a:spcPct val="80000"/>
              </a:lnSpc>
              <a:spcBef>
                <a:spcPct val="0"/>
              </a:spcBef>
            </a:pPr>
            <a:r>
              <a:rPr lang="ja-JP" altLang="ja-JP" sz="1400"/>
              <a:t>    public bool bentouFlg;</a:t>
            </a:r>
          </a:p>
          <a:p>
            <a:pPr>
              <a:lnSpc>
                <a:spcPct val="80000"/>
              </a:lnSpc>
              <a:spcBef>
                <a:spcPct val="0"/>
              </a:spcBef>
            </a:pPr>
            <a:r>
              <a:rPr lang="ja-JP" altLang="ja-JP" sz="1400"/>
              <a:t>    public bool shinbokuFlg;</a:t>
            </a:r>
          </a:p>
          <a:p>
            <a:pPr>
              <a:lnSpc>
                <a:spcPct val="80000"/>
              </a:lnSpc>
              <a:spcBef>
                <a:spcPct val="0"/>
              </a:spcBef>
            </a:pPr>
            <a:r>
              <a:rPr lang="ja-JP" altLang="ja-JP" sz="1400"/>
              <a:t>}</a:t>
            </a:r>
          </a:p>
          <a:p>
            <a:pPr>
              <a:lnSpc>
                <a:spcPct val="80000"/>
              </a:lnSpc>
              <a:spcBef>
                <a:spcPct val="0"/>
              </a:spcBef>
            </a:pPr>
            <a:endParaRPr lang="ja-JP" altLang="ja-JP" sz="1400"/>
          </a:p>
          <a:p>
            <a:pPr>
              <a:lnSpc>
                <a:spcPct val="80000"/>
              </a:lnSpc>
              <a:spcBef>
                <a:spcPct val="0"/>
              </a:spcBef>
            </a:pPr>
            <a:r>
              <a:rPr lang="ja-JP" altLang="ja-JP" sz="1400"/>
              <a:t>static void Main(string[] args) {</a:t>
            </a:r>
          </a:p>
          <a:p>
            <a:pPr>
              <a:lnSpc>
                <a:spcPct val="80000"/>
              </a:lnSpc>
              <a:spcBef>
                <a:spcPct val="0"/>
              </a:spcBef>
            </a:pPr>
            <a:r>
              <a:rPr lang="ja-JP" altLang="ja-JP" sz="1400"/>
              <a:t>    var sd = new SampleData() {</a:t>
            </a:r>
          </a:p>
          <a:p>
            <a:pPr>
              <a:lnSpc>
                <a:spcPct val="80000"/>
              </a:lnSpc>
              <a:spcBef>
                <a:spcPct val="0"/>
              </a:spcBef>
            </a:pPr>
            <a:r>
              <a:rPr lang="ja-JP" altLang="ja-JP" sz="1400"/>
              <a:t>        no = 1,</a:t>
            </a:r>
          </a:p>
          <a:p>
            <a:pPr>
              <a:lnSpc>
                <a:spcPct val="80000"/>
              </a:lnSpc>
              <a:spcBef>
                <a:spcPct val="0"/>
              </a:spcBef>
            </a:pPr>
            <a:r>
              <a:rPr lang="ja-JP" altLang="ja-JP" sz="1400"/>
              <a:t>        name = "</a:t>
            </a:r>
            <a:r>
              <a:rPr lang="ja-JP" sz="1400"/>
              <a:t>清水政宏</a:t>
            </a:r>
            <a:r>
              <a:rPr lang="ja-JP" altLang="ja-JP" sz="1400"/>
              <a:t>",</a:t>
            </a:r>
          </a:p>
          <a:p>
            <a:pPr>
              <a:lnSpc>
                <a:spcPct val="80000"/>
              </a:lnSpc>
              <a:spcBef>
                <a:spcPct val="0"/>
              </a:spcBef>
            </a:pPr>
            <a:r>
              <a:rPr lang="ja-JP" altLang="ja-JP" sz="1400"/>
              <a:t>        nickName = "zegrahm",</a:t>
            </a:r>
          </a:p>
          <a:p>
            <a:pPr>
              <a:lnSpc>
                <a:spcPct val="80000"/>
              </a:lnSpc>
              <a:spcBef>
                <a:spcPct val="0"/>
              </a:spcBef>
            </a:pPr>
            <a:r>
              <a:rPr lang="ja-JP" altLang="ja-JP" sz="1400"/>
              <a:t>        bentouFlg = false,</a:t>
            </a:r>
          </a:p>
          <a:p>
            <a:pPr>
              <a:lnSpc>
                <a:spcPct val="80000"/>
              </a:lnSpc>
              <a:spcBef>
                <a:spcPct val="0"/>
              </a:spcBef>
            </a:pPr>
            <a:r>
              <a:rPr lang="ja-JP" altLang="ja-JP" sz="1400"/>
              <a:t>        shinbokuFlg = true</a:t>
            </a:r>
          </a:p>
          <a:p>
            <a:pPr>
              <a:lnSpc>
                <a:spcPct val="80000"/>
              </a:lnSpc>
              <a:spcBef>
                <a:spcPct val="0"/>
              </a:spcBef>
            </a:pPr>
            <a:r>
              <a:rPr lang="ja-JP" altLang="ja-JP" sz="1400"/>
              <a:t>    };</a:t>
            </a:r>
          </a:p>
          <a:p>
            <a:pPr>
              <a:lnSpc>
                <a:spcPct val="80000"/>
              </a:lnSpc>
              <a:spcBef>
                <a:spcPct val="0"/>
              </a:spcBef>
            </a:pPr>
            <a:r>
              <a:rPr lang="ja-JP" altLang="ja-JP" sz="1400"/>
              <a:t>    DataSave(sd);</a:t>
            </a:r>
          </a:p>
          <a:p>
            <a:pPr>
              <a:lnSpc>
                <a:spcPct val="80000"/>
              </a:lnSpc>
              <a:spcBef>
                <a:spcPct val="0"/>
              </a:spcBef>
            </a:pPr>
            <a:r>
              <a:rPr lang="ja-JP" altLang="ja-JP" sz="1400"/>
              <a:t>}</a:t>
            </a:r>
          </a:p>
          <a:p>
            <a:pPr>
              <a:lnSpc>
                <a:spcPct val="80000"/>
              </a:lnSpc>
              <a:spcBef>
                <a:spcPct val="0"/>
              </a:spcBef>
            </a:pPr>
            <a:endParaRPr lang="ja-JP" altLang="ja-JP" sz="1400"/>
          </a:p>
          <a:p>
            <a:pPr>
              <a:lnSpc>
                <a:spcPct val="80000"/>
              </a:lnSpc>
              <a:spcBef>
                <a:spcPct val="0"/>
              </a:spcBef>
            </a:pPr>
            <a:r>
              <a:rPr lang="ja-JP" altLang="ja-JP" sz="1400"/>
              <a:t>static void DataSave(SampleData sd)</a:t>
            </a:r>
            <a:r>
              <a:rPr lang="ja-JP" sz="1400"/>
              <a:t>　</a:t>
            </a:r>
            <a:r>
              <a:rPr lang="ja-JP" altLang="ja-JP" sz="1400"/>
              <a:t>{</a:t>
            </a:r>
          </a:p>
          <a:p>
            <a:pPr>
              <a:lnSpc>
                <a:spcPct val="80000"/>
              </a:lnSpc>
              <a:spcBef>
                <a:spcPct val="0"/>
              </a:spcBef>
            </a:pPr>
            <a:r>
              <a:rPr lang="ja-JP" altLang="ja-JP" sz="1400"/>
              <a:t>    var serializer = new XmlSerializer(typeof(SampleData));</a:t>
            </a:r>
          </a:p>
          <a:p>
            <a:pPr>
              <a:lnSpc>
                <a:spcPct val="80000"/>
              </a:lnSpc>
              <a:spcBef>
                <a:spcPct val="0"/>
              </a:spcBef>
            </a:pPr>
            <a:r>
              <a:rPr lang="ja-JP" altLang="ja-JP" sz="1400"/>
              <a:t>    using (var fs = new FileStream("SampleData.xml", FileMode.Create))</a:t>
            </a:r>
            <a:r>
              <a:rPr lang="ja-JP" sz="1400"/>
              <a:t>　</a:t>
            </a:r>
            <a:r>
              <a:rPr lang="ja-JP" altLang="ja-JP" sz="1400"/>
              <a:t>{</a:t>
            </a:r>
          </a:p>
          <a:p>
            <a:pPr>
              <a:lnSpc>
                <a:spcPct val="80000"/>
              </a:lnSpc>
              <a:spcBef>
                <a:spcPct val="0"/>
              </a:spcBef>
            </a:pPr>
            <a:r>
              <a:rPr lang="ja-JP" altLang="ja-JP" sz="1400"/>
              <a:t>        serializer.Serialize(fs, sd);</a:t>
            </a:r>
          </a:p>
          <a:p>
            <a:pPr>
              <a:lnSpc>
                <a:spcPct val="80000"/>
              </a:lnSpc>
              <a:spcBef>
                <a:spcPct val="0"/>
              </a:spcBef>
            </a:pPr>
            <a:r>
              <a:rPr lang="ja-JP" altLang="ja-JP" sz="1400"/>
              <a:t>    }</a:t>
            </a:r>
          </a:p>
          <a:p>
            <a:pPr>
              <a:lnSpc>
                <a:spcPct val="80000"/>
              </a:lnSpc>
              <a:spcBef>
                <a:spcPct val="0"/>
              </a:spcBef>
            </a:pPr>
            <a:r>
              <a:rPr lang="ja-JP" altLang="ja-JP" sz="1400"/>
              <a: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ja-JP" altLang="ja-JP"/>
              <a:t>C#</a:t>
            </a:r>
            <a:r>
              <a:rPr lang="ja-JP"/>
              <a:t>での</a:t>
            </a:r>
            <a:r>
              <a:rPr lang="ja-JP" altLang="ja-JP"/>
              <a:t>XML</a:t>
            </a:r>
            <a:r>
              <a:rPr lang="ja-JP"/>
              <a:t>のデシリアライズ</a:t>
            </a:r>
          </a:p>
        </p:txBody>
      </p:sp>
      <p:sp>
        <p:nvSpPr>
          <p:cNvPr id="7171" name="Rectangle 3"/>
          <p:cNvSpPr>
            <a:spLocks noGrp="1" noChangeArrowheads="1"/>
          </p:cNvSpPr>
          <p:nvPr>
            <p:ph type="body" idx="1"/>
          </p:nvPr>
        </p:nvSpPr>
        <p:spPr/>
        <p:txBody>
          <a:bodyPr/>
          <a:lstStyle/>
          <a:p>
            <a:pPr>
              <a:lnSpc>
                <a:spcPct val="80000"/>
              </a:lnSpc>
              <a:spcBef>
                <a:spcPct val="0"/>
              </a:spcBef>
            </a:pPr>
            <a:r>
              <a:rPr lang="ja-JP" altLang="ja-JP" sz="1800"/>
              <a:t>static void Main(string[] args) {</a:t>
            </a:r>
          </a:p>
          <a:p>
            <a:pPr>
              <a:lnSpc>
                <a:spcPct val="80000"/>
              </a:lnSpc>
              <a:spcBef>
                <a:spcPct val="0"/>
              </a:spcBef>
            </a:pPr>
            <a:r>
              <a:rPr lang="ja-JP" altLang="ja-JP" sz="1800"/>
              <a:t>    SampleData sd;</a:t>
            </a:r>
          </a:p>
          <a:p>
            <a:pPr>
              <a:lnSpc>
                <a:spcPct val="80000"/>
              </a:lnSpc>
              <a:spcBef>
                <a:spcPct val="0"/>
              </a:spcBef>
            </a:pPr>
            <a:r>
              <a:rPr lang="ja-JP" altLang="ja-JP" sz="1800"/>
              <a:t>    DataLoad(out sd);</a:t>
            </a:r>
          </a:p>
          <a:p>
            <a:pPr>
              <a:lnSpc>
                <a:spcPct val="80000"/>
              </a:lnSpc>
              <a:spcBef>
                <a:spcPct val="0"/>
              </a:spcBef>
            </a:pPr>
            <a:endParaRPr lang="ja-JP" altLang="ja-JP" sz="1800"/>
          </a:p>
          <a:p>
            <a:pPr>
              <a:lnSpc>
                <a:spcPct val="80000"/>
              </a:lnSpc>
              <a:spcBef>
                <a:spcPct val="0"/>
              </a:spcBef>
            </a:pPr>
            <a:r>
              <a:rPr lang="ja-JP" altLang="ja-JP" sz="1800"/>
              <a:t>    Console.WriteLine("no: {0}", sd.no);</a:t>
            </a:r>
          </a:p>
          <a:p>
            <a:pPr>
              <a:lnSpc>
                <a:spcPct val="80000"/>
              </a:lnSpc>
              <a:spcBef>
                <a:spcPct val="0"/>
              </a:spcBef>
            </a:pPr>
            <a:r>
              <a:rPr lang="ja-JP" altLang="ja-JP" sz="1800"/>
              <a:t>    Console.WriteLine("name: {0}", sd.name);</a:t>
            </a:r>
          </a:p>
          <a:p>
            <a:pPr>
              <a:lnSpc>
                <a:spcPct val="80000"/>
              </a:lnSpc>
              <a:spcBef>
                <a:spcPct val="0"/>
              </a:spcBef>
            </a:pPr>
            <a:r>
              <a:rPr lang="ja-JP" altLang="ja-JP" sz="1800"/>
              <a:t>    Console.WriteLine("nickName: {0}", sd.nickName);</a:t>
            </a:r>
          </a:p>
          <a:p>
            <a:pPr>
              <a:lnSpc>
                <a:spcPct val="80000"/>
              </a:lnSpc>
              <a:spcBef>
                <a:spcPct val="0"/>
              </a:spcBef>
            </a:pPr>
            <a:r>
              <a:rPr lang="ja-JP" altLang="ja-JP" sz="1800"/>
              <a:t>    Console.WriteLine("bentouFlg: {0}", sd.bentouFlg ? "</a:t>
            </a:r>
            <a:r>
              <a:rPr lang="ja-JP" sz="1800"/>
              <a:t>弁当あり</a:t>
            </a:r>
            <a:r>
              <a:rPr lang="ja-JP" altLang="ja-JP" sz="1800"/>
              <a:t>" : "</a:t>
            </a:r>
            <a:r>
              <a:rPr lang="ja-JP" sz="1800"/>
              <a:t>弁当なし</a:t>
            </a:r>
            <a:r>
              <a:rPr lang="ja-JP" altLang="ja-JP" sz="1800"/>
              <a:t>");</a:t>
            </a:r>
          </a:p>
          <a:p>
            <a:pPr>
              <a:lnSpc>
                <a:spcPct val="80000"/>
              </a:lnSpc>
              <a:spcBef>
                <a:spcPct val="0"/>
              </a:spcBef>
            </a:pPr>
            <a:r>
              <a:rPr lang="ja-JP" altLang="ja-JP" sz="1800"/>
              <a:t>    Console.WriteLine("shinbokuFlg: {0}", sd.shinbokuFlg ? "</a:t>
            </a:r>
            <a:r>
              <a:rPr lang="ja-JP" sz="1800"/>
              <a:t>親睦会参加</a:t>
            </a:r>
            <a:r>
              <a:rPr lang="ja-JP" altLang="ja-JP" sz="1800"/>
              <a:t>" : "</a:t>
            </a:r>
            <a:r>
              <a:rPr lang="ja-JP" sz="1800"/>
              <a:t>親睦会不参加</a:t>
            </a:r>
            <a:r>
              <a:rPr lang="ja-JP" altLang="ja-JP" sz="1800"/>
              <a:t>");</a:t>
            </a:r>
          </a:p>
          <a:p>
            <a:pPr>
              <a:lnSpc>
                <a:spcPct val="80000"/>
              </a:lnSpc>
              <a:spcBef>
                <a:spcPct val="0"/>
              </a:spcBef>
            </a:pPr>
            <a:r>
              <a:rPr lang="ja-JP" altLang="ja-JP" sz="1800"/>
              <a:t>}</a:t>
            </a:r>
          </a:p>
          <a:p>
            <a:pPr>
              <a:lnSpc>
                <a:spcPct val="80000"/>
              </a:lnSpc>
              <a:spcBef>
                <a:spcPct val="0"/>
              </a:spcBef>
            </a:pPr>
            <a:endParaRPr lang="ja-JP" altLang="ja-JP" sz="1800"/>
          </a:p>
          <a:p>
            <a:pPr>
              <a:lnSpc>
                <a:spcPct val="80000"/>
              </a:lnSpc>
              <a:spcBef>
                <a:spcPct val="0"/>
              </a:spcBef>
            </a:pPr>
            <a:r>
              <a:rPr lang="ja-JP" altLang="ja-JP" sz="1800"/>
              <a:t>static void DataLoad(out SampleData sd) {</a:t>
            </a:r>
          </a:p>
          <a:p>
            <a:pPr>
              <a:lnSpc>
                <a:spcPct val="80000"/>
              </a:lnSpc>
              <a:spcBef>
                <a:spcPct val="0"/>
              </a:spcBef>
            </a:pPr>
            <a:r>
              <a:rPr lang="ja-JP" altLang="ja-JP" sz="1800"/>
              <a:t>    var serializer = new XmlSerializer(typeof(SampleData));</a:t>
            </a:r>
          </a:p>
          <a:p>
            <a:pPr>
              <a:lnSpc>
                <a:spcPct val="80000"/>
              </a:lnSpc>
              <a:spcBef>
                <a:spcPct val="0"/>
              </a:spcBef>
            </a:pPr>
            <a:r>
              <a:rPr lang="ja-JP" altLang="ja-JP" sz="1800"/>
              <a:t>    using (var fs = new FileStream("SampleData.xml", FileMode.Open)) {</a:t>
            </a:r>
          </a:p>
          <a:p>
            <a:pPr>
              <a:lnSpc>
                <a:spcPct val="80000"/>
              </a:lnSpc>
              <a:spcBef>
                <a:spcPct val="0"/>
              </a:spcBef>
            </a:pPr>
            <a:r>
              <a:rPr lang="ja-JP" altLang="ja-JP" sz="1800"/>
              <a:t>        sd = (SampleData)serializer.Deserialize(fs);</a:t>
            </a:r>
          </a:p>
          <a:p>
            <a:pPr>
              <a:lnSpc>
                <a:spcPct val="80000"/>
              </a:lnSpc>
              <a:spcBef>
                <a:spcPct val="0"/>
              </a:spcBef>
            </a:pPr>
            <a:r>
              <a:rPr lang="ja-JP" altLang="ja-JP" sz="1800"/>
              <a:t>    }</a:t>
            </a:r>
          </a:p>
          <a:p>
            <a:pPr>
              <a:lnSpc>
                <a:spcPct val="80000"/>
              </a:lnSpc>
              <a:spcBef>
                <a:spcPct val="0"/>
              </a:spcBef>
            </a:pPr>
            <a:r>
              <a:rPr lang="ja-JP" altLang="ja-JP" sz="1800"/>
              <a: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ja-JP"/>
              <a:t>作成した</a:t>
            </a:r>
            <a:r>
              <a:rPr lang="ja-JP" altLang="ja-JP"/>
              <a:t>XML</a:t>
            </a:r>
          </a:p>
        </p:txBody>
      </p:sp>
      <p:sp>
        <p:nvSpPr>
          <p:cNvPr id="8195" name="Rectangle 3"/>
          <p:cNvSpPr>
            <a:spLocks noGrp="1" noChangeArrowheads="1"/>
          </p:cNvSpPr>
          <p:nvPr>
            <p:ph type="body" idx="1"/>
          </p:nvPr>
        </p:nvSpPr>
        <p:spPr/>
        <p:txBody>
          <a:bodyPr/>
          <a:lstStyle/>
          <a:p>
            <a:pPr>
              <a:lnSpc>
                <a:spcPct val="90000"/>
              </a:lnSpc>
              <a:spcBef>
                <a:spcPct val="0"/>
              </a:spcBef>
            </a:pPr>
            <a:r>
              <a:rPr lang="ja-JP" altLang="ja-JP" sz="2800"/>
              <a:t>&lt;?xml version="1.0"?&gt;</a:t>
            </a:r>
          </a:p>
          <a:p>
            <a:pPr>
              <a:lnSpc>
                <a:spcPct val="90000"/>
              </a:lnSpc>
              <a:spcBef>
                <a:spcPct val="0"/>
              </a:spcBef>
            </a:pPr>
            <a:r>
              <a:rPr lang="ja-JP" altLang="ja-JP" sz="2800"/>
              <a:t>&lt;SampleData xmlns:xsi="http://www.w3.org/2001/XMLSchema-instance" xmlns:xsd="http://www.w3.org/2001/XMLSchema"&gt;</a:t>
            </a:r>
          </a:p>
          <a:p>
            <a:pPr>
              <a:lnSpc>
                <a:spcPct val="90000"/>
              </a:lnSpc>
              <a:spcBef>
                <a:spcPct val="0"/>
              </a:spcBef>
            </a:pPr>
            <a:r>
              <a:rPr lang="ja-JP" altLang="ja-JP" sz="2800"/>
              <a:t>  &lt;no&gt;1&lt;/no&gt;</a:t>
            </a:r>
          </a:p>
          <a:p>
            <a:pPr>
              <a:lnSpc>
                <a:spcPct val="90000"/>
              </a:lnSpc>
              <a:spcBef>
                <a:spcPct val="0"/>
              </a:spcBef>
            </a:pPr>
            <a:r>
              <a:rPr lang="ja-JP" altLang="ja-JP" sz="2800"/>
              <a:t>  &lt;name&gt;</a:t>
            </a:r>
            <a:r>
              <a:rPr lang="ja-JP" sz="2800"/>
              <a:t>清水政宏</a:t>
            </a:r>
            <a:r>
              <a:rPr lang="ja-JP" altLang="ja-JP" sz="2800"/>
              <a:t>&lt;/name&gt;</a:t>
            </a:r>
          </a:p>
          <a:p>
            <a:pPr>
              <a:lnSpc>
                <a:spcPct val="90000"/>
              </a:lnSpc>
              <a:spcBef>
                <a:spcPct val="0"/>
              </a:spcBef>
            </a:pPr>
            <a:r>
              <a:rPr lang="ja-JP" altLang="ja-JP" sz="2800"/>
              <a:t>  &lt;nickName&gt;zegrahm&lt;/nickName&gt;</a:t>
            </a:r>
          </a:p>
          <a:p>
            <a:pPr>
              <a:lnSpc>
                <a:spcPct val="90000"/>
              </a:lnSpc>
              <a:spcBef>
                <a:spcPct val="0"/>
              </a:spcBef>
            </a:pPr>
            <a:r>
              <a:rPr lang="ja-JP" altLang="ja-JP" sz="2800"/>
              <a:t>  &lt;bentouFlg&gt;false&lt;/bentouFlg&gt;</a:t>
            </a:r>
          </a:p>
          <a:p>
            <a:pPr>
              <a:lnSpc>
                <a:spcPct val="90000"/>
              </a:lnSpc>
              <a:spcBef>
                <a:spcPct val="0"/>
              </a:spcBef>
            </a:pPr>
            <a:r>
              <a:rPr lang="ja-JP" altLang="ja-JP" sz="2800"/>
              <a:t>  &lt;shinbokuFlg&gt;true&lt;/shinbokuFlg&gt;</a:t>
            </a:r>
          </a:p>
          <a:p>
            <a:pPr>
              <a:lnSpc>
                <a:spcPct val="90000"/>
              </a:lnSpc>
              <a:spcBef>
                <a:spcPct val="0"/>
              </a:spcBef>
            </a:pPr>
            <a:r>
              <a:rPr lang="ja-JP" altLang="ja-JP" sz="2800"/>
              <a:t>&lt;/SampleData&gt;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ja-JP" altLang="ja-JP"/>
              <a:t>C#</a:t>
            </a:r>
            <a:r>
              <a:rPr lang="ja-JP"/>
              <a:t>や</a:t>
            </a:r>
            <a:r>
              <a:rPr lang="ja-JP" altLang="ja-JP"/>
              <a:t>Java</a:t>
            </a:r>
            <a:r>
              <a:rPr lang="ja-JP"/>
              <a:t>でシリアライズ・デシリアライズについて</a:t>
            </a:r>
          </a:p>
        </p:txBody>
      </p:sp>
      <p:sp>
        <p:nvSpPr>
          <p:cNvPr id="9219" name="Rectangle 3"/>
          <p:cNvSpPr>
            <a:spLocks noGrp="1" noChangeArrowheads="1"/>
          </p:cNvSpPr>
          <p:nvPr>
            <p:ph type="body" idx="1"/>
          </p:nvPr>
        </p:nvSpPr>
        <p:spPr/>
        <p:txBody>
          <a:bodyPr/>
          <a:lstStyle/>
          <a:p>
            <a:r>
              <a:rPr lang="ja-JP" altLang="ja-JP"/>
              <a:t>C#</a:t>
            </a:r>
            <a:r>
              <a:rPr lang="ja-JP"/>
              <a:t>や</a:t>
            </a:r>
            <a:r>
              <a:rPr lang="ja-JP" altLang="ja-JP"/>
              <a:t>Java</a:t>
            </a:r>
            <a:r>
              <a:rPr lang="ja-JP"/>
              <a:t>では、実行中のでデータクラスにどのようなフィールド変数が有り、どのようなメソッドが存在するか分かる機能</a:t>
            </a:r>
            <a:r>
              <a:rPr lang="ja-JP" altLang="ja-JP"/>
              <a:t>(</a:t>
            </a:r>
            <a:r>
              <a:rPr lang="ja-JP"/>
              <a:t>リフレクション</a:t>
            </a:r>
            <a:r>
              <a:rPr lang="ja-JP" altLang="ja-JP"/>
              <a:t>)</a:t>
            </a:r>
            <a:r>
              <a:rPr lang="ja-JP"/>
              <a:t>が存在する。</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ja-JP" altLang="ja-JP"/>
              <a:t>C++</a:t>
            </a:r>
            <a:r>
              <a:rPr lang="ja-JP"/>
              <a:t>では</a:t>
            </a:r>
          </a:p>
        </p:txBody>
      </p:sp>
      <p:sp>
        <p:nvSpPr>
          <p:cNvPr id="10243" name="Rectangle 3"/>
          <p:cNvSpPr>
            <a:spLocks noGrp="1" noChangeArrowheads="1"/>
          </p:cNvSpPr>
          <p:nvPr>
            <p:ph type="body" idx="1"/>
          </p:nvPr>
        </p:nvSpPr>
        <p:spPr/>
        <p:txBody>
          <a:bodyPr/>
          <a:lstStyle/>
          <a:p>
            <a:r>
              <a:rPr lang="ja-JP" altLang="ja-JP"/>
              <a:t>C++</a:t>
            </a:r>
            <a:r>
              <a:rPr lang="ja-JP"/>
              <a:t>では、リフレクション機能が存在しないため、通常なら出来ない。</a:t>
            </a:r>
          </a:p>
          <a:p>
            <a:endParaRPr lang="ja-JP"/>
          </a:p>
          <a:p>
            <a:r>
              <a:rPr lang="ja-JP"/>
              <a:t>しかし、</a:t>
            </a:r>
            <a:r>
              <a:rPr lang="ja-JP" altLang="ja-JP"/>
              <a:t>MFC</a:t>
            </a:r>
            <a:r>
              <a:rPr lang="ja-JP"/>
              <a:t>や</a:t>
            </a:r>
            <a:r>
              <a:rPr lang="ja-JP" altLang="ja-JP"/>
              <a:t>Boost</a:t>
            </a:r>
            <a:r>
              <a:rPr lang="ja-JP"/>
              <a:t>ライブラリには、シリアライズを行うためのクラスが用意されている。</a:t>
            </a:r>
          </a:p>
          <a:p>
            <a:endParaRPr lang="ja-JP"/>
          </a:p>
          <a:p>
            <a:r>
              <a:rPr lang="ja-JP"/>
              <a:t>ただし、</a:t>
            </a:r>
            <a:r>
              <a:rPr lang="ja-JP" altLang="ja-JP"/>
              <a:t>C++</a:t>
            </a:r>
            <a:r>
              <a:rPr lang="ja-JP"/>
              <a:t>では、リフレクションが存在しないため、シリアライズを行う処理自体をコードで記述する必要がある。</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ja-JP" altLang="ja-JP"/>
              <a:t>MFC</a:t>
            </a:r>
            <a:r>
              <a:rPr lang="ja-JP"/>
              <a:t>での例</a:t>
            </a:r>
            <a:r>
              <a:rPr lang="ja-JP" altLang="ja-JP"/>
              <a:t>(</a:t>
            </a:r>
            <a:r>
              <a:rPr lang="ja-JP"/>
              <a:t>対象クラスの定義 </a:t>
            </a:r>
            <a:r>
              <a:rPr lang="ja-JP" altLang="ja-JP"/>
              <a:t>-</a:t>
            </a:r>
            <a:r>
              <a:rPr lang="ja-JP"/>
              <a:t>ヘッダー</a:t>
            </a:r>
            <a:r>
              <a:rPr lang="ja-JP" altLang="ja-JP"/>
              <a:t>)</a:t>
            </a:r>
          </a:p>
        </p:txBody>
      </p:sp>
      <p:sp>
        <p:nvSpPr>
          <p:cNvPr id="11267" name="Rectangle 3"/>
          <p:cNvSpPr>
            <a:spLocks noGrp="1" noChangeArrowheads="1"/>
          </p:cNvSpPr>
          <p:nvPr>
            <p:ph type="body" idx="1"/>
          </p:nvPr>
        </p:nvSpPr>
        <p:spPr/>
        <p:txBody>
          <a:bodyPr/>
          <a:lstStyle/>
          <a:p>
            <a:pPr>
              <a:lnSpc>
                <a:spcPct val="80000"/>
              </a:lnSpc>
              <a:spcBef>
                <a:spcPct val="0"/>
              </a:spcBef>
            </a:pPr>
            <a:r>
              <a:rPr lang="ja-JP" altLang="ja-JP" sz="2400"/>
              <a:t>// </a:t>
            </a:r>
            <a:r>
              <a:rPr lang="ja-JP" sz="2400"/>
              <a:t>ヘッダー</a:t>
            </a:r>
          </a:p>
          <a:p>
            <a:pPr>
              <a:lnSpc>
                <a:spcPct val="80000"/>
              </a:lnSpc>
              <a:spcBef>
                <a:spcPct val="0"/>
              </a:spcBef>
            </a:pPr>
            <a:r>
              <a:rPr lang="ja-JP" altLang="ja-JP" sz="2400"/>
              <a:t>class SampleData : public CObject</a:t>
            </a:r>
          </a:p>
          <a:p>
            <a:pPr>
              <a:lnSpc>
                <a:spcPct val="80000"/>
              </a:lnSpc>
              <a:spcBef>
                <a:spcPct val="0"/>
              </a:spcBef>
            </a:pPr>
            <a:r>
              <a:rPr lang="ja-JP" altLang="ja-JP" sz="2400"/>
              <a:t>{</a:t>
            </a:r>
          </a:p>
          <a:p>
            <a:pPr>
              <a:lnSpc>
                <a:spcPct val="80000"/>
              </a:lnSpc>
              <a:spcBef>
                <a:spcPct val="0"/>
              </a:spcBef>
            </a:pPr>
            <a:r>
              <a:rPr lang="ja-JP" altLang="ja-JP" sz="2400"/>
              <a:t>    DECLARE_SERIAL(SampleData)</a:t>
            </a:r>
          </a:p>
          <a:p>
            <a:pPr>
              <a:lnSpc>
                <a:spcPct val="80000"/>
              </a:lnSpc>
              <a:spcBef>
                <a:spcPct val="0"/>
              </a:spcBef>
            </a:pPr>
            <a:r>
              <a:rPr lang="ja-JP" altLang="ja-JP" sz="2400"/>
              <a:t>public:</a:t>
            </a:r>
          </a:p>
          <a:p>
            <a:pPr>
              <a:lnSpc>
                <a:spcPct val="80000"/>
              </a:lnSpc>
              <a:spcBef>
                <a:spcPct val="0"/>
              </a:spcBef>
            </a:pPr>
            <a:r>
              <a:rPr lang="ja-JP" altLang="ja-JP" sz="2400"/>
              <a:t>    SampleData();</a:t>
            </a:r>
          </a:p>
          <a:p>
            <a:pPr>
              <a:lnSpc>
                <a:spcPct val="80000"/>
              </a:lnSpc>
              <a:spcBef>
                <a:spcPct val="0"/>
              </a:spcBef>
            </a:pPr>
            <a:r>
              <a:rPr lang="ja-JP" altLang="ja-JP" sz="2400"/>
              <a:t>    virtual ~SampleData();</a:t>
            </a:r>
          </a:p>
          <a:p>
            <a:pPr>
              <a:lnSpc>
                <a:spcPct val="80000"/>
              </a:lnSpc>
              <a:spcBef>
                <a:spcPct val="0"/>
              </a:spcBef>
            </a:pPr>
            <a:endParaRPr lang="ja-JP" altLang="ja-JP" sz="2400"/>
          </a:p>
          <a:p>
            <a:pPr>
              <a:lnSpc>
                <a:spcPct val="80000"/>
              </a:lnSpc>
              <a:spcBef>
                <a:spcPct val="0"/>
              </a:spcBef>
            </a:pPr>
            <a:r>
              <a:rPr lang="ja-JP" altLang="ja-JP" sz="2400"/>
              <a:t>    virtual void Serialize(CArchive&amp; archive);</a:t>
            </a:r>
          </a:p>
          <a:p>
            <a:pPr>
              <a:lnSpc>
                <a:spcPct val="80000"/>
              </a:lnSpc>
              <a:spcBef>
                <a:spcPct val="0"/>
              </a:spcBef>
            </a:pPr>
            <a:endParaRPr lang="ja-JP" altLang="ja-JP" sz="2400"/>
          </a:p>
          <a:p>
            <a:pPr>
              <a:lnSpc>
                <a:spcPct val="80000"/>
              </a:lnSpc>
              <a:spcBef>
                <a:spcPct val="0"/>
              </a:spcBef>
            </a:pPr>
            <a:r>
              <a:rPr lang="ja-JP" altLang="ja-JP" sz="2400"/>
              <a:t>    int no;</a:t>
            </a:r>
          </a:p>
          <a:p>
            <a:pPr>
              <a:lnSpc>
                <a:spcPct val="80000"/>
              </a:lnSpc>
              <a:spcBef>
                <a:spcPct val="0"/>
              </a:spcBef>
            </a:pPr>
            <a:r>
              <a:rPr lang="ja-JP" altLang="ja-JP" sz="2400"/>
              <a:t>    CString name;</a:t>
            </a:r>
          </a:p>
          <a:p>
            <a:pPr>
              <a:lnSpc>
                <a:spcPct val="80000"/>
              </a:lnSpc>
              <a:spcBef>
                <a:spcPct val="0"/>
              </a:spcBef>
            </a:pPr>
            <a:r>
              <a:rPr lang="ja-JP" altLang="ja-JP" sz="2400"/>
              <a:t>    CString nick_name;</a:t>
            </a:r>
          </a:p>
          <a:p>
            <a:pPr>
              <a:lnSpc>
                <a:spcPct val="80000"/>
              </a:lnSpc>
              <a:spcBef>
                <a:spcPct val="0"/>
              </a:spcBef>
            </a:pPr>
            <a:r>
              <a:rPr lang="ja-JP" altLang="ja-JP" sz="2400"/>
              <a:t>    bool bentou_flg;</a:t>
            </a:r>
          </a:p>
          <a:p>
            <a:pPr>
              <a:lnSpc>
                <a:spcPct val="80000"/>
              </a:lnSpc>
              <a:spcBef>
                <a:spcPct val="0"/>
              </a:spcBef>
            </a:pPr>
            <a:r>
              <a:rPr lang="ja-JP" altLang="ja-JP" sz="2400"/>
              <a:t>    bool shinboku_flg;</a:t>
            </a:r>
          </a:p>
          <a:p>
            <a:pPr>
              <a:lnSpc>
                <a:spcPct val="80000"/>
              </a:lnSpc>
              <a:spcBef>
                <a:spcPct val="0"/>
              </a:spcBef>
            </a:pPr>
            <a:r>
              <a:rPr lang="ja-JP" altLang="ja-JP" sz="2400"/>
              <a:t>};</a:t>
            </a:r>
          </a:p>
          <a:p>
            <a:pPr>
              <a:lnSpc>
                <a:spcPct val="80000"/>
              </a:lnSpc>
              <a:spcBef>
                <a:spcPct val="0"/>
              </a:spcBef>
            </a:pPr>
            <a:endParaRPr lang="ja-JP" altLang="ja-JP" sz="2400"/>
          </a:p>
        </p:txBody>
      </p:sp>
    </p:spTree>
  </p:cSld>
  <p:clrMapOvr>
    <a:masterClrMapping/>
  </p:clrMapOvr>
</p:sld>
</file>

<file path=ppt/theme/theme1.xml><?xml version="1.0" encoding="utf-8"?>
<a:theme xmlns:a="http://schemas.openxmlformats.org/drawingml/2006/main" name="スライドマスタN05">
  <a:themeElements>
    <a:clrScheme name="スライドマスタN05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スライドマスタN05">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ja-JP" sz="1800" b="0" i="0" u="none" strike="noStrike" cap="none" normalizeH="0" baseline="0" smtClean="0">
            <a:ln>
              <a:noFill/>
            </a:ln>
            <a:solidFill>
              <a:schemeClr val="tx1"/>
            </a:solidFill>
            <a:effectLst/>
            <a:latin typeface="Arial" pitchFamily="34" charset="0"/>
            <a:ea typeface="ＭＳ Ｐゴシック" pitchFamily="50"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ja-JP" sz="1800" b="0" i="0" u="none" strike="noStrike" cap="none" normalizeH="0" baseline="0" smtClean="0">
            <a:ln>
              <a:noFill/>
            </a:ln>
            <a:solidFill>
              <a:schemeClr val="tx1"/>
            </a:solidFill>
            <a:effectLst/>
            <a:latin typeface="Arial" pitchFamily="34" charset="0"/>
            <a:ea typeface="ＭＳ Ｐゴシック" pitchFamily="50" charset="-128"/>
          </a:defRPr>
        </a:defPPr>
      </a:lstStyle>
    </a:lnDef>
  </a:objectDefaults>
  <a:extraClrSchemeLst>
    <a:extraClrScheme>
      <a:clrScheme name="スライドマスタN05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スライドマスタN05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スライドマスタN05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スライドマスタN05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スライドマスタN05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スライドマスタN05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スライドマスタN05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スライドマスタN05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スライドマスタN05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スライドマスタN05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スライドマスタN05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スライドマスタN05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Pages>0</Pages>
  <Words>1104</Words>
  <Characters>0</Characters>
  <Application>Microsoft Office PowerPoint</Application>
  <DocSecurity>0</DocSecurity>
  <PresentationFormat>画面に合わせる (4:3)</PresentationFormat>
  <Lines>0</Lines>
  <Paragraphs>172</Paragraphs>
  <Slides>16</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16</vt:i4>
      </vt:variant>
    </vt:vector>
  </HeadingPairs>
  <TitlesOfParts>
    <vt:vector size="20" baseType="lpstr">
      <vt:lpstr>Arial</vt:lpstr>
      <vt:lpstr>ＭＳ Ｐゴシック</vt:lpstr>
      <vt:lpstr>Calibri</vt:lpstr>
      <vt:lpstr>スライドマスタN05</vt:lpstr>
      <vt:lpstr>とても使いやすい Boost の serialization</vt:lpstr>
      <vt:lpstr>シリアライズ(直列化)</vt:lpstr>
      <vt:lpstr>シリアライズ(直列化)とは何か？</vt:lpstr>
      <vt:lpstr>C#でのXMLのシリアライズ</vt:lpstr>
      <vt:lpstr>C#でのXMLのデシリアライズ</vt:lpstr>
      <vt:lpstr>作成したXML</vt:lpstr>
      <vt:lpstr>C#やJavaでシリアライズ・デシリアライズについて</vt:lpstr>
      <vt:lpstr>C++では</vt:lpstr>
      <vt:lpstr>MFCでの例(対象クラスの定義 -ヘッダー)</vt:lpstr>
      <vt:lpstr>MFCでの例(対象クラスの定義 -ソース)</vt:lpstr>
      <vt:lpstr>MFCのシリアライズは使えるか？</vt:lpstr>
      <vt:lpstr>Boostのシリアライズ(クラス定義)</vt:lpstr>
      <vt:lpstr>Boostシリアライズコード</vt:lpstr>
      <vt:lpstr>Boostデシリアライズ</vt:lpstr>
      <vt:lpstr>シリアライズのまとめ１</vt:lpstr>
      <vt:lpstr>シリアライズのまとめ２</vt:lpstr>
    </vt:vector>
  </TitlesOfParts>
  <Manager/>
  <Company>個人</Company>
  <LinksUpToDate>false</LinksUpToDate>
  <CharactersWithSpaces>0</CharactersWithSpaces>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とても使いやすい Boost の serialization</dc:title>
  <dc:subject/>
  <dc:creator>高萩 俊行</dc:creator>
  <cp:keywords/>
  <dc:description/>
  <cp:lastModifiedBy>わんくま同盟</cp:lastModifiedBy>
  <cp:revision>10</cp:revision>
  <cp:lastPrinted>1899-12-30T00:00:00Z</cp:lastPrinted>
  <dcterms:created xsi:type="dcterms:W3CDTF">2008-11-12T15:51:15Z</dcterms:created>
  <dcterms:modified xsi:type="dcterms:W3CDTF">2009-09-10T18:04:05Z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1041-6.4.0.1900</vt:lpwstr>
  </property>
</Properties>
</file>