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9" r:id="rId1"/>
  </p:sldMasterIdLst>
  <p:notesMasterIdLst>
    <p:notesMasterId r:id="rId5"/>
  </p:notesMasterIdLst>
  <p:handoutMasterIdLst>
    <p:handoutMasterId r:id="rId6"/>
  </p:handoutMasterIdLst>
  <p:sldIdLst>
    <p:sldId id="267" r:id="rId2"/>
    <p:sldId id="268" r:id="rId3"/>
    <p:sldId id="311" r:id="rId4"/>
  </p:sldIdLst>
  <p:sldSz cx="9144000" cy="6858000" type="screen4x3"/>
  <p:notesSz cx="6735763" cy="9866313"/>
  <p:embeddedFontLst>
    <p:embeddedFont>
      <p:font typeface="Calibri" pitchFamily="34" charset="0"/>
      <p:regular r:id="rId7"/>
      <p:bold r:id="rId8"/>
      <p:italic r:id="rId9"/>
      <p:boldItalic r:id="rId10"/>
    </p:embeddedFont>
  </p:embeddedFont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E0B1"/>
    <a:srgbClr val="F4FAA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 autoAdjust="0"/>
    <p:restoredTop sz="94643" autoAdjust="0"/>
  </p:normalViewPr>
  <p:slideViewPr>
    <p:cSldViewPr>
      <p:cViewPr varScale="1">
        <p:scale>
          <a:sx n="70" d="100"/>
          <a:sy n="70" d="100"/>
        </p:scale>
        <p:origin x="-100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75" d="100"/>
          <a:sy n="75" d="100"/>
        </p:scale>
        <p:origin x="-1332" y="-102"/>
      </p:cViewPr>
      <p:guideLst>
        <p:guide orient="horz" pos="3107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 8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41F20F-3575-490C-975A-EF863D95DAC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altLang="ja-JP" dirty="0" smtClean="0"/>
              <a:t>2008/09/20</a:t>
            </a:r>
            <a:endParaRPr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  <p:sp>
        <p:nvSpPr>
          <p:cNvPr id="51204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67DE64F-F0A0-4650-9314-83CFF234B3F0}" type="slidenum">
              <a:rPr lang="ja-JP" altLang="en-US" smtClean="0"/>
              <a:pPr/>
              <a:t>1</a:t>
            </a:fld>
            <a:endParaRPr lang="ja-JP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  <p:sp>
        <p:nvSpPr>
          <p:cNvPr id="52228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F22E594-7C31-423B-A177-17682849D386}" type="slidenum">
              <a:rPr lang="ja-JP" altLang="en-US" smtClean="0"/>
              <a:pPr/>
              <a:t>2</a:t>
            </a:fld>
            <a:endParaRPr lang="ja-JP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dirty="0" smtClean="0"/>
              <a:t>マスタ サブタイトルの書式設定</a:t>
            </a:r>
            <a:endParaRPr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329642" cy="507365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hidden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58" y="274638"/>
            <a:ext cx="8286808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58" y="1052513"/>
            <a:ext cx="8286808" cy="494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福岡勉強会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#09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3"/>
          <p:cNvSpPr>
            <a:spLocks noGrp="1"/>
          </p:cNvSpPr>
          <p:nvPr>
            <p:ph type="ctrTitle"/>
          </p:nvPr>
        </p:nvSpPr>
        <p:spPr>
          <a:xfrm>
            <a:off x="685800" y="1571613"/>
            <a:ext cx="7772400" cy="2028838"/>
          </a:xfrm>
        </p:spPr>
        <p:txBody>
          <a:bodyPr/>
          <a:lstStyle/>
          <a:p>
            <a:pPr>
              <a:defRPr/>
            </a:pPr>
            <a:r>
              <a:rPr lang="ja-JP" altLang="en-US" sz="5400" spc="6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ゆー</a:t>
            </a:r>
            <a:r>
              <a:rPr lang="ja-JP" altLang="en-US" sz="5400" spc="600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ちの</a:t>
            </a:r>
            <a:r>
              <a:rPr lang="ja-JP" altLang="en-US" sz="5400" spc="6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武勇伝を</a:t>
            </a:r>
            <a:r>
              <a:rPr lang="en-US" altLang="ja-JP" sz="5400" spc="6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ja-JP" sz="5400" spc="6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ja-JP" altLang="en-US" sz="5400" spc="6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聞き流すテスト</a:t>
            </a:r>
            <a:r>
              <a:rPr lang="ja-JP" altLang="en-US" sz="5400" spc="600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ｗ</a:t>
            </a:r>
            <a:endParaRPr lang="ja-JP" altLang="en-US" sz="5400" spc="600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3200" smtClean="0"/>
              <a:t>スピーカー自己紹介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  <a:defRPr/>
            </a:pPr>
            <a:r>
              <a:rPr lang="ja-JP" altLang="en-US" sz="1800" b="1" dirty="0" smtClean="0">
                <a:latin typeface="+mj-ea"/>
                <a:ea typeface="+mj-ea"/>
              </a:rPr>
              <a:t>　　　　／　　 　 　＼</a:t>
            </a:r>
          </a:p>
          <a:p>
            <a:pPr>
              <a:buFontTx/>
              <a:buNone/>
              <a:defRPr/>
            </a:pPr>
            <a:r>
              <a:rPr lang="ja-JP" altLang="en-US" sz="1800" b="1" dirty="0" smtClean="0">
                <a:latin typeface="+mj-ea"/>
                <a:ea typeface="+mj-ea"/>
              </a:rPr>
              <a:t>　　 ／　　─　 　 ─＼　　　　</a:t>
            </a:r>
            <a:r>
              <a:rPr lang="ja-JP" altLang="en-US" sz="1800" b="1" dirty="0" err="1" smtClean="0">
                <a:latin typeface="+mj-ea"/>
                <a:ea typeface="+mj-ea"/>
              </a:rPr>
              <a:t>ゆー</a:t>
            </a:r>
            <a:r>
              <a:rPr lang="ja-JP" altLang="en-US" sz="1800" b="1" dirty="0" smtClean="0">
                <a:latin typeface="+mj-ea"/>
                <a:ea typeface="+mj-ea"/>
              </a:rPr>
              <a:t>ちです。</a:t>
            </a:r>
          </a:p>
          <a:p>
            <a:pPr>
              <a:buFontTx/>
              <a:buNone/>
              <a:defRPr/>
            </a:pPr>
            <a:r>
              <a:rPr lang="ja-JP" altLang="en-US" sz="1800" b="1" dirty="0" smtClean="0">
                <a:latin typeface="+mj-ea"/>
                <a:ea typeface="+mj-ea"/>
              </a:rPr>
              <a:t>　／ 　　 </a:t>
            </a:r>
            <a:r>
              <a:rPr lang="en-US" altLang="ja-JP" sz="1800" b="1" dirty="0" smtClean="0">
                <a:latin typeface="+mj-ea"/>
                <a:ea typeface="+mj-ea"/>
              </a:rPr>
              <a:t>,</a:t>
            </a:r>
            <a:r>
              <a:rPr lang="ja-JP" altLang="en-US" sz="1800" b="1" dirty="0" smtClean="0">
                <a:latin typeface="+mj-ea"/>
                <a:ea typeface="+mj-ea"/>
              </a:rPr>
              <a:t>（●）　（●）</a:t>
            </a:r>
            <a:r>
              <a:rPr lang="en-US" altLang="ja-JP" sz="1800" b="1" dirty="0" smtClean="0">
                <a:latin typeface="+mj-ea"/>
                <a:ea typeface="+mj-ea"/>
              </a:rPr>
              <a:t>､</a:t>
            </a:r>
            <a:r>
              <a:rPr lang="ja-JP" altLang="en-US" sz="1800" b="1" dirty="0" smtClean="0">
                <a:latin typeface="+mj-ea"/>
                <a:ea typeface="+mj-ea"/>
              </a:rPr>
              <a:t>＼ 　　</a:t>
            </a:r>
          </a:p>
          <a:p>
            <a:pPr>
              <a:buFontTx/>
              <a:buNone/>
              <a:defRPr/>
            </a:pPr>
            <a:r>
              <a:rPr lang="ja-JP" altLang="en-US" sz="1800" b="1" dirty="0" smtClean="0">
                <a:latin typeface="+mj-ea"/>
                <a:ea typeface="+mj-ea"/>
              </a:rPr>
              <a:t>　</a:t>
            </a:r>
            <a:r>
              <a:rPr lang="en-US" altLang="ja-JP" sz="1800" b="1" dirty="0" smtClean="0">
                <a:latin typeface="+mj-ea"/>
                <a:ea typeface="+mj-ea"/>
              </a:rPr>
              <a:t>|</a:t>
            </a:r>
            <a:r>
              <a:rPr lang="ja-JP" altLang="en-US" sz="1800" b="1" dirty="0" smtClean="0">
                <a:latin typeface="+mj-ea"/>
                <a:ea typeface="+mj-ea"/>
              </a:rPr>
              <a:t>　 　　 　 （</a:t>
            </a:r>
            <a:r>
              <a:rPr lang="en-US" altLang="ja-JP" sz="1800" b="1" dirty="0" smtClean="0">
                <a:latin typeface="+mj-ea"/>
                <a:ea typeface="+mj-ea"/>
              </a:rPr>
              <a:t>__</a:t>
            </a:r>
            <a:r>
              <a:rPr lang="ja-JP" altLang="en-US" sz="1800" b="1" dirty="0" smtClean="0">
                <a:latin typeface="+mj-ea"/>
                <a:ea typeface="+mj-ea"/>
              </a:rPr>
              <a:t>人</a:t>
            </a:r>
            <a:r>
              <a:rPr lang="en-US" altLang="ja-JP" sz="1800" b="1" dirty="0" smtClean="0">
                <a:latin typeface="+mj-ea"/>
                <a:ea typeface="+mj-ea"/>
              </a:rPr>
              <a:t>__</a:t>
            </a:r>
            <a:r>
              <a:rPr lang="ja-JP" altLang="en-US" sz="1800" b="1" dirty="0" smtClean="0">
                <a:latin typeface="+mj-ea"/>
                <a:ea typeface="+mj-ea"/>
              </a:rPr>
              <a:t>）　 　 </a:t>
            </a:r>
            <a:r>
              <a:rPr lang="en-US" altLang="ja-JP" sz="1800" b="1" dirty="0" smtClean="0">
                <a:latin typeface="+mj-ea"/>
                <a:ea typeface="+mj-ea"/>
              </a:rPr>
              <a:t>| </a:t>
            </a:r>
            <a:r>
              <a:rPr lang="ja-JP" altLang="en-US" sz="1800" b="1" dirty="0" smtClean="0">
                <a:latin typeface="+mj-ea"/>
                <a:ea typeface="+mj-ea"/>
              </a:rPr>
              <a:t>　　</a:t>
            </a:r>
          </a:p>
          <a:p>
            <a:pPr>
              <a:buFontTx/>
              <a:buNone/>
              <a:defRPr/>
            </a:pPr>
            <a:r>
              <a:rPr lang="ja-JP" altLang="en-US" sz="1800" b="1" dirty="0" smtClean="0">
                <a:latin typeface="+mj-ea"/>
                <a:ea typeface="+mj-ea"/>
              </a:rPr>
              <a:t>　＼　　　　 ｀ ⌒</a:t>
            </a:r>
            <a:r>
              <a:rPr lang="en-US" altLang="ja-JP" sz="1800" b="1" dirty="0" smtClean="0">
                <a:latin typeface="+mj-ea"/>
                <a:ea typeface="+mj-ea"/>
              </a:rPr>
              <a:t>´</a:t>
            </a:r>
            <a:r>
              <a:rPr lang="ja-JP" altLang="en-US" sz="1800" b="1" dirty="0" smtClean="0">
                <a:latin typeface="+mj-ea"/>
                <a:ea typeface="+mj-ea"/>
              </a:rPr>
              <a:t>　　 ／ 　　 本名は、内山康広といいます。</a:t>
            </a:r>
          </a:p>
          <a:p>
            <a:pPr>
              <a:buFontTx/>
              <a:buNone/>
              <a:defRPr/>
            </a:pPr>
            <a:r>
              <a:rPr lang="en-US" altLang="ja-JP" sz="1800" b="1" dirty="0" smtClean="0">
                <a:latin typeface="+mj-ea"/>
                <a:ea typeface="+mj-ea"/>
              </a:rPr>
              <a:t>,,..</a:t>
            </a:r>
            <a:r>
              <a:rPr lang="ja-JP" altLang="en-US" sz="1800" b="1" dirty="0" smtClean="0">
                <a:latin typeface="+mj-ea"/>
                <a:ea typeface="+mj-ea"/>
              </a:rPr>
              <a:t>イ</a:t>
            </a:r>
            <a:r>
              <a:rPr lang="en-US" altLang="ja-JP" sz="1800" b="1" dirty="0" smtClean="0">
                <a:latin typeface="+mj-ea"/>
                <a:ea typeface="+mj-ea"/>
              </a:rPr>
              <a:t>.</a:t>
            </a:r>
            <a:r>
              <a:rPr lang="ja-JP" altLang="en-US" sz="1800" b="1" dirty="0" smtClean="0">
                <a:latin typeface="+mj-ea"/>
                <a:ea typeface="+mj-ea"/>
              </a:rPr>
              <a:t>ヽヽ、</a:t>
            </a:r>
            <a:r>
              <a:rPr lang="en-US" altLang="ja-JP" sz="1800" b="1" dirty="0" smtClean="0">
                <a:latin typeface="+mj-ea"/>
                <a:ea typeface="+mj-ea"/>
              </a:rPr>
              <a:t>___ </a:t>
            </a:r>
            <a:r>
              <a:rPr lang="ja-JP" altLang="en-US" sz="1800" b="1" dirty="0" err="1" smtClean="0">
                <a:latin typeface="+mj-ea"/>
                <a:ea typeface="+mj-ea"/>
              </a:rPr>
              <a:t>ーー</a:t>
            </a:r>
            <a:r>
              <a:rPr lang="ja-JP" altLang="en-US" sz="1800" b="1" dirty="0" smtClean="0">
                <a:latin typeface="+mj-ea"/>
                <a:ea typeface="+mj-ea"/>
              </a:rPr>
              <a:t>ノﾞ</a:t>
            </a:r>
            <a:r>
              <a:rPr lang="en-US" altLang="ja-JP" sz="1800" b="1" dirty="0" smtClean="0">
                <a:latin typeface="+mj-ea"/>
                <a:ea typeface="+mj-ea"/>
              </a:rPr>
              <a:t>-､.</a:t>
            </a:r>
            <a:r>
              <a:rPr lang="ja-JP" altLang="en-US" sz="1800" b="1" dirty="0" smtClean="0">
                <a:latin typeface="+mj-ea"/>
                <a:ea typeface="+mj-ea"/>
              </a:rPr>
              <a:t>　　 　３０歳</a:t>
            </a:r>
            <a:r>
              <a:rPr lang="en-US" altLang="ja-JP" sz="1800" b="1" dirty="0" smtClean="0">
                <a:latin typeface="+mj-ea"/>
              </a:rPr>
              <a:t>(</a:t>
            </a:r>
            <a:r>
              <a:rPr lang="ja-JP" altLang="en-US" sz="1800" b="1" dirty="0" smtClean="0">
                <a:latin typeface="+mj-ea"/>
              </a:rPr>
              <a:t>Ｈ</a:t>
            </a:r>
            <a:r>
              <a:rPr lang="en-US" altLang="ja-JP" sz="1800" b="1" dirty="0" smtClean="0">
                <a:latin typeface="+mj-ea"/>
              </a:rPr>
              <a:t>)</a:t>
            </a:r>
            <a:r>
              <a:rPr lang="ja-JP" altLang="en-US" sz="1800" b="1" dirty="0" smtClean="0">
                <a:latin typeface="+mj-ea"/>
                <a:ea typeface="+mj-ea"/>
              </a:rPr>
              <a:t>です。</a:t>
            </a:r>
            <a:r>
              <a:rPr lang="ja-JP" altLang="en-US" sz="1800" b="1" dirty="0" smtClean="0">
                <a:latin typeface="+mj-ea"/>
              </a:rPr>
              <a:t>おっさんです（笑）</a:t>
            </a:r>
            <a:endParaRPr lang="en-US" altLang="ja-JP" sz="1800" b="1" dirty="0" smtClean="0">
              <a:latin typeface="+mj-ea"/>
              <a:ea typeface="+mj-ea"/>
            </a:endParaRPr>
          </a:p>
          <a:p>
            <a:pPr>
              <a:buFontTx/>
              <a:buNone/>
              <a:defRPr/>
            </a:pPr>
            <a:r>
              <a:rPr lang="en-US" altLang="ja-JP" sz="1800" b="1" dirty="0" smtClean="0">
                <a:latin typeface="+mj-ea"/>
                <a:ea typeface="+mj-ea"/>
              </a:rPr>
              <a:t>:</a:t>
            </a:r>
            <a:r>
              <a:rPr lang="ja-JP" altLang="en-US" sz="1800" b="1" dirty="0" smtClean="0">
                <a:latin typeface="+mj-ea"/>
                <a:ea typeface="+mj-ea"/>
              </a:rPr>
              <a:t>　 　</a:t>
            </a:r>
            <a:r>
              <a:rPr lang="en-US" altLang="ja-JP" sz="1800" b="1" dirty="0" smtClean="0">
                <a:latin typeface="+mj-ea"/>
                <a:ea typeface="+mj-ea"/>
              </a:rPr>
              <a:t>| </a:t>
            </a:r>
            <a:r>
              <a:rPr lang="ja-JP" altLang="en-US" sz="1800" b="1" dirty="0" smtClean="0">
                <a:latin typeface="+mj-ea"/>
                <a:ea typeface="+mj-ea"/>
              </a:rPr>
              <a:t>　</a:t>
            </a:r>
            <a:r>
              <a:rPr lang="en-US" altLang="ja-JP" sz="1800" b="1" dirty="0" smtClean="0">
                <a:latin typeface="+mj-ea"/>
                <a:ea typeface="+mj-ea"/>
              </a:rPr>
              <a:t>‘;</a:t>
            </a:r>
            <a:r>
              <a:rPr lang="ja-JP" altLang="en-US" sz="1800" b="1" dirty="0" smtClean="0">
                <a:latin typeface="+mj-ea"/>
                <a:ea typeface="+mj-ea"/>
              </a:rPr>
              <a:t>　＼</a:t>
            </a:r>
            <a:r>
              <a:rPr lang="en-US" altLang="ja-JP" sz="1800" b="1" dirty="0" smtClean="0">
                <a:latin typeface="+mj-ea"/>
                <a:ea typeface="+mj-ea"/>
              </a:rPr>
              <a:t>_____ </a:t>
            </a:r>
            <a:r>
              <a:rPr lang="ja-JP" altLang="en-US" sz="1800" b="1" dirty="0" smtClean="0">
                <a:latin typeface="+mj-ea"/>
                <a:ea typeface="+mj-ea"/>
              </a:rPr>
              <a:t>ノ</a:t>
            </a:r>
            <a:r>
              <a:rPr lang="en-US" altLang="ja-JP" sz="1800" b="1" dirty="0" smtClean="0">
                <a:latin typeface="+mj-ea"/>
                <a:ea typeface="+mj-ea"/>
              </a:rPr>
              <a:t>.| </a:t>
            </a:r>
            <a:r>
              <a:rPr lang="ja-JP" altLang="en-US" sz="1800" b="1" dirty="0" smtClean="0">
                <a:latin typeface="+mj-ea"/>
                <a:ea typeface="+mj-ea"/>
              </a:rPr>
              <a:t>ヽ　</a:t>
            </a:r>
            <a:r>
              <a:rPr lang="en-US" altLang="ja-JP" sz="1800" b="1" dirty="0" smtClean="0">
                <a:latin typeface="+mj-ea"/>
                <a:ea typeface="+mj-ea"/>
              </a:rPr>
              <a:t>I    </a:t>
            </a:r>
          </a:p>
          <a:p>
            <a:pPr>
              <a:buFontTx/>
              <a:buNone/>
              <a:defRPr/>
            </a:pPr>
            <a:r>
              <a:rPr lang="ja-JP" altLang="en-US" sz="1800" b="1" dirty="0" smtClean="0">
                <a:latin typeface="+mj-ea"/>
                <a:ea typeface="+mj-ea"/>
              </a:rPr>
              <a:t>　 　 </a:t>
            </a:r>
            <a:r>
              <a:rPr lang="en-US" altLang="ja-JP" sz="1800" b="1" dirty="0" smtClean="0">
                <a:latin typeface="+mj-ea"/>
                <a:ea typeface="+mj-ea"/>
              </a:rPr>
              <a:t>|</a:t>
            </a:r>
            <a:r>
              <a:rPr lang="ja-JP" altLang="en-US" sz="1800" b="1" dirty="0" smtClean="0">
                <a:latin typeface="+mj-ea"/>
                <a:ea typeface="+mj-ea"/>
              </a:rPr>
              <a:t>　　＼</a:t>
            </a:r>
            <a:r>
              <a:rPr lang="en-US" altLang="ja-JP" sz="1800" b="1" dirty="0" smtClean="0">
                <a:latin typeface="+mj-ea"/>
                <a:ea typeface="+mj-ea"/>
              </a:rPr>
              <a:t>/</a:t>
            </a:r>
            <a:r>
              <a:rPr lang="ja-JP" altLang="en-US" sz="1800" b="1" dirty="0" smtClean="0">
                <a:latin typeface="+mj-ea"/>
                <a:ea typeface="+mj-ea"/>
              </a:rPr>
              <a:t>ﾞ（</a:t>
            </a:r>
            <a:r>
              <a:rPr lang="en-US" altLang="ja-JP" sz="1800" b="1" dirty="0" smtClean="0">
                <a:latin typeface="+mj-ea"/>
                <a:ea typeface="+mj-ea"/>
              </a:rPr>
              <a:t>__)</a:t>
            </a:r>
            <a:r>
              <a:rPr lang="ja-JP" altLang="en-US" sz="1800" b="1" dirty="0" smtClean="0">
                <a:latin typeface="+mj-ea"/>
                <a:ea typeface="+mj-ea"/>
              </a:rPr>
              <a:t>＼</a:t>
            </a:r>
            <a:r>
              <a:rPr lang="en-US" altLang="ja-JP" sz="1800" b="1" dirty="0" smtClean="0">
                <a:latin typeface="+mj-ea"/>
                <a:ea typeface="+mj-ea"/>
              </a:rPr>
              <a:t>,| </a:t>
            </a:r>
            <a:r>
              <a:rPr lang="ja-JP" altLang="en-US" sz="1800" b="1" dirty="0" smtClean="0">
                <a:latin typeface="+mj-ea"/>
                <a:ea typeface="+mj-ea"/>
              </a:rPr>
              <a:t>　</a:t>
            </a:r>
            <a:r>
              <a:rPr lang="en-US" altLang="ja-JP" sz="1800" b="1" dirty="0" err="1" smtClean="0">
                <a:latin typeface="+mj-ea"/>
                <a:ea typeface="+mj-ea"/>
              </a:rPr>
              <a:t>i</a:t>
            </a:r>
            <a:r>
              <a:rPr lang="ja-JP" altLang="en-US" sz="1800" b="1" dirty="0" smtClean="0">
                <a:latin typeface="+mj-ea"/>
                <a:ea typeface="+mj-ea"/>
              </a:rPr>
              <a:t>　</a:t>
            </a:r>
            <a:r>
              <a:rPr lang="en-US" altLang="ja-JP" sz="1800" b="1" dirty="0" smtClean="0">
                <a:latin typeface="+mj-ea"/>
                <a:ea typeface="+mj-ea"/>
              </a:rPr>
              <a:t>|</a:t>
            </a:r>
            <a:r>
              <a:rPr lang="ja-JP" altLang="en-US" sz="1800" b="1" dirty="0" smtClean="0">
                <a:latin typeface="+mj-ea"/>
                <a:ea typeface="+mj-ea"/>
              </a:rPr>
              <a:t>　</a:t>
            </a:r>
            <a:endParaRPr lang="en-US" altLang="ja-JP" sz="1800" b="1" dirty="0" smtClean="0">
              <a:latin typeface="+mj-ea"/>
              <a:ea typeface="+mj-ea"/>
            </a:endParaRPr>
          </a:p>
          <a:p>
            <a:pPr>
              <a:buFontTx/>
              <a:buNone/>
              <a:defRPr/>
            </a:pPr>
            <a:r>
              <a:rPr lang="ja-JP" altLang="en-US" sz="1800" b="1" dirty="0" smtClean="0">
                <a:latin typeface="+mj-ea"/>
                <a:ea typeface="+mj-ea"/>
              </a:rPr>
              <a:t>　 　 ＞　　 ヽ</a:t>
            </a:r>
            <a:r>
              <a:rPr lang="en-US" altLang="ja-JP" sz="1800" b="1" dirty="0" smtClean="0">
                <a:latin typeface="+mj-ea"/>
                <a:ea typeface="+mj-ea"/>
              </a:rPr>
              <a:t>. </a:t>
            </a:r>
            <a:r>
              <a:rPr lang="ja-JP" altLang="en-US" sz="1800" b="1" dirty="0" smtClean="0">
                <a:latin typeface="+mj-ea"/>
                <a:ea typeface="+mj-ea"/>
              </a:rPr>
              <a:t>ハ　 </a:t>
            </a:r>
            <a:r>
              <a:rPr lang="en-US" altLang="ja-JP" sz="1800" b="1" dirty="0" smtClean="0">
                <a:latin typeface="+mj-ea"/>
                <a:ea typeface="+mj-ea"/>
              </a:rPr>
              <a:t>| </a:t>
            </a:r>
            <a:r>
              <a:rPr lang="ja-JP" altLang="en-US" sz="1800" b="1" dirty="0" smtClean="0">
                <a:latin typeface="+mj-ea"/>
                <a:ea typeface="+mj-ea"/>
              </a:rPr>
              <a:t>　 </a:t>
            </a:r>
            <a:r>
              <a:rPr lang="en-US" altLang="ja-JP" sz="1800" b="1" dirty="0" smtClean="0">
                <a:latin typeface="+mj-ea"/>
                <a:ea typeface="+mj-ea"/>
              </a:rPr>
              <a:t>|</a:t>
            </a:r>
            <a:r>
              <a:rPr lang="ja-JP" altLang="en-US" sz="1800" b="1" dirty="0" smtClean="0">
                <a:latin typeface="+mj-ea"/>
                <a:ea typeface="+mj-ea"/>
              </a:rPr>
              <a:t>｜　 </a:t>
            </a:r>
            <a:r>
              <a:rPr lang="ja-JP" altLang="en-US" sz="1800" b="1" dirty="0" smtClean="0">
                <a:latin typeface="+mj-ea"/>
              </a:rPr>
              <a:t>株式会社シーソフト代表取締役です。</a:t>
            </a:r>
            <a:endParaRPr lang="en-US" altLang="ja-JP" sz="1800" b="1" dirty="0" smtClean="0">
              <a:latin typeface="+mj-ea"/>
              <a:ea typeface="+mj-ea"/>
            </a:endParaRPr>
          </a:p>
          <a:p>
            <a:pPr>
              <a:buFontTx/>
              <a:buNone/>
              <a:defRPr/>
            </a:pPr>
            <a:r>
              <a:rPr lang="ja-JP" altLang="en-US" sz="1800" b="1" dirty="0" smtClean="0">
                <a:latin typeface="+mj-ea"/>
                <a:ea typeface="+mj-ea"/>
              </a:rPr>
              <a:t> 　　　　　　　　　　　　　　　　　</a:t>
            </a:r>
            <a:r>
              <a:rPr lang="ja-JP" altLang="en-US" sz="1800" b="1" dirty="0" smtClean="0">
                <a:latin typeface="+mj-ea"/>
              </a:rPr>
              <a:t>現役のエンジニアです。プログラム書いてます。</a:t>
            </a:r>
            <a:endParaRPr lang="en-US" altLang="ja-JP" sz="1800" b="1" dirty="0" smtClean="0">
              <a:latin typeface="+mj-ea"/>
            </a:endParaRPr>
          </a:p>
          <a:p>
            <a:pPr>
              <a:buFontTx/>
              <a:buNone/>
              <a:defRPr/>
            </a:pPr>
            <a:endParaRPr lang="en-US" altLang="ja-JP" sz="1800" b="1" dirty="0" smtClean="0">
              <a:latin typeface="+mj-ea"/>
            </a:endParaRPr>
          </a:p>
          <a:p>
            <a:pPr>
              <a:buFontTx/>
              <a:buNone/>
              <a:defRPr/>
            </a:pPr>
            <a:r>
              <a:rPr lang="ja-JP" altLang="en-US" sz="1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j-ea"/>
              </a:rPr>
              <a:t>にこにこカレンダーシートとか</a:t>
            </a:r>
            <a:endParaRPr lang="en-US" altLang="ja-JP" sz="1400" b="1" dirty="0" smtClean="0">
              <a:solidFill>
                <a:schemeClr val="accent6">
                  <a:lumMod val="60000"/>
                  <a:lumOff val="40000"/>
                </a:schemeClr>
              </a:solidFill>
              <a:latin typeface="+mj-ea"/>
            </a:endParaRPr>
          </a:p>
          <a:p>
            <a:pPr>
              <a:buFontTx/>
              <a:buNone/>
              <a:defRPr/>
            </a:pPr>
            <a:r>
              <a:rPr lang="en-US" altLang="ja-JP" sz="1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j-ea"/>
              </a:rPr>
              <a:t>BkReplyer</a:t>
            </a:r>
            <a:r>
              <a:rPr lang="en-US" altLang="ja-JP" sz="1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j-ea"/>
              </a:rPr>
              <a:t> </a:t>
            </a:r>
            <a:r>
              <a:rPr lang="ja-JP" altLang="en-US" sz="1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j-ea"/>
              </a:rPr>
              <a:t>を 販売しています。</a:t>
            </a:r>
            <a:endParaRPr lang="en-US" altLang="ja-JP" sz="1400" b="1" dirty="0" smtClean="0">
              <a:solidFill>
                <a:schemeClr val="accent6">
                  <a:lumMod val="60000"/>
                  <a:lumOff val="40000"/>
                </a:schemeClr>
              </a:solidFill>
              <a:latin typeface="+mj-ea"/>
            </a:endParaRPr>
          </a:p>
          <a:p>
            <a:pPr>
              <a:buFontTx/>
              <a:buNone/>
              <a:defRPr/>
            </a:pPr>
            <a:r>
              <a:rPr lang="ja-JP" altLang="en-US" sz="1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j-ea"/>
              </a:rPr>
              <a:t>売れません。＿</a:t>
            </a:r>
            <a:r>
              <a:rPr lang="en-US" altLang="ja-JP" sz="1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j-ea"/>
              </a:rPr>
              <a:t>|</a:t>
            </a:r>
            <a:r>
              <a:rPr lang="ja-JP" altLang="en-US" sz="1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j-ea"/>
              </a:rPr>
              <a:t>￣</a:t>
            </a:r>
            <a:r>
              <a:rPr lang="en-US" altLang="ja-JP" sz="1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j-ea"/>
              </a:rPr>
              <a:t>|○</a:t>
            </a:r>
            <a:endParaRPr lang="ja-JP" altLang="en-US" sz="1400" b="1" dirty="0" smtClean="0">
              <a:solidFill>
                <a:schemeClr val="accent6">
                  <a:lumMod val="60000"/>
                  <a:lumOff val="40000"/>
                </a:schemeClr>
              </a:solidFill>
              <a:latin typeface="+mj-ea"/>
            </a:endParaRPr>
          </a:p>
          <a:p>
            <a:pPr>
              <a:buFontTx/>
              <a:buNone/>
              <a:defRPr/>
            </a:pPr>
            <a:endParaRPr lang="ja-JP" altLang="en-US" sz="1800" b="1" dirty="0">
              <a:latin typeface="+mj-ea"/>
              <a:ea typeface="+mj-ea"/>
            </a:endParaRPr>
          </a:p>
        </p:txBody>
      </p:sp>
      <p:sp>
        <p:nvSpPr>
          <p:cNvPr id="4" name="角丸四角形 3"/>
          <p:cNvSpPr/>
          <p:nvPr/>
        </p:nvSpPr>
        <p:spPr>
          <a:xfrm>
            <a:off x="6572264" y="5500688"/>
            <a:ext cx="2000236" cy="357187"/>
          </a:xfrm>
          <a:prstGeom prst="roundRect">
            <a:avLst/>
          </a:prstGeom>
          <a:solidFill>
            <a:srgbClr val="E4D9B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1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Special thanks for 2ch.</a:t>
            </a:r>
            <a:endParaRPr lang="ja-JP" altLang="en-US" sz="10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1590675"/>
          </a:xfrm>
        </p:spPr>
        <p:txBody>
          <a:bodyPr/>
          <a:lstStyle/>
          <a:p>
            <a:pPr algn="ctr">
              <a:buFontTx/>
              <a:buNone/>
            </a:pPr>
            <a:r>
              <a:rPr lang="ja-JP" altLang="en-US" smtClean="0"/>
              <a:t>ご静聴ありがとうございました。</a:t>
            </a:r>
            <a:endParaRPr lang="en-US" altLang="ja-JP" smtClean="0"/>
          </a:p>
          <a:p>
            <a:pPr algn="ctr">
              <a:buFontTx/>
              <a:buNone/>
            </a:pPr>
            <a:r>
              <a:rPr lang="en-US" altLang="ja-JP" smtClean="0"/>
              <a:t>m(_._)m</a:t>
            </a:r>
            <a:endParaRPr lang="ja-JP" altLang="en-US" smtClean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357686" y="1857364"/>
            <a:ext cx="4278735" cy="375487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ja-JP" altLang="en-US" sz="1400" b="1" dirty="0">
                <a:latin typeface="+mn-ea"/>
                <a:ea typeface="+mn-ea"/>
              </a:rPr>
              <a:t>　 　 　 　　　　　　　 　 　　　　　　　　　　　　　　　　 </a:t>
            </a:r>
            <a:r>
              <a:rPr lang="en-US" altLang="ja-JP" sz="1400" b="1" dirty="0">
                <a:latin typeface="+mn-ea"/>
                <a:ea typeface="+mn-ea"/>
              </a:rPr>
              <a:t>,.</a:t>
            </a:r>
            <a:r>
              <a:rPr lang="ja-JP" altLang="en-US" sz="1400" b="1" dirty="0">
                <a:latin typeface="+mn-ea"/>
                <a:ea typeface="+mn-ea"/>
              </a:rPr>
              <a:t>へ</a:t>
            </a:r>
          </a:p>
          <a:p>
            <a:pPr>
              <a:defRPr/>
            </a:pPr>
            <a:r>
              <a:rPr lang="ja-JP" altLang="en-US" sz="1400" b="1" dirty="0">
                <a:latin typeface="+mn-ea"/>
                <a:ea typeface="+mn-ea"/>
              </a:rPr>
              <a:t>　　</a:t>
            </a:r>
            <a:r>
              <a:rPr lang="en-US" altLang="ja-JP" sz="1400" b="1" dirty="0">
                <a:latin typeface="+mn-ea"/>
                <a:ea typeface="+mn-ea"/>
              </a:rPr>
              <a:t>___ </a:t>
            </a:r>
            <a:r>
              <a:rPr lang="ja-JP" altLang="en-US" sz="1400" b="1" dirty="0">
                <a:latin typeface="+mn-ea"/>
                <a:ea typeface="+mn-ea"/>
              </a:rPr>
              <a:t>　　　　　　　 　 　 　 　 　　　　　　　　　　　　ﾑ　　</a:t>
            </a:r>
            <a:r>
              <a:rPr lang="en-US" altLang="ja-JP" sz="1400" b="1" dirty="0" err="1">
                <a:latin typeface="+mn-ea"/>
                <a:ea typeface="+mn-ea"/>
              </a:rPr>
              <a:t>i</a:t>
            </a:r>
            <a:endParaRPr lang="en-US" altLang="ja-JP" sz="1400" b="1" dirty="0"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1400" b="1" dirty="0">
                <a:latin typeface="+mn-ea"/>
                <a:ea typeface="+mn-ea"/>
              </a:rPr>
              <a:t>　「 ﾋ</a:t>
            </a:r>
            <a:r>
              <a:rPr lang="en-US" altLang="ja-JP" sz="1400" b="1" dirty="0">
                <a:latin typeface="+mn-ea"/>
                <a:ea typeface="+mn-ea"/>
              </a:rPr>
              <a:t>_</a:t>
            </a:r>
            <a:r>
              <a:rPr lang="en-US" altLang="ja-JP" sz="1400" b="1" dirty="0" err="1">
                <a:latin typeface="+mn-ea"/>
                <a:ea typeface="+mn-ea"/>
              </a:rPr>
              <a:t>i</a:t>
            </a:r>
            <a:r>
              <a:rPr lang="en-US" altLang="ja-JP" sz="1400" b="1" dirty="0">
                <a:latin typeface="+mn-ea"/>
                <a:ea typeface="+mn-ea"/>
              </a:rPr>
              <a:t>〉</a:t>
            </a:r>
            <a:r>
              <a:rPr lang="ja-JP" altLang="en-US" sz="1400" b="1" dirty="0">
                <a:latin typeface="+mn-ea"/>
                <a:ea typeface="+mn-ea"/>
              </a:rPr>
              <a:t>　　　 　 　　　　　　 　 　　　　　　　　　　　　 ゝ　</a:t>
            </a:r>
            <a:r>
              <a:rPr lang="en-US" altLang="ja-JP" sz="1400" b="1" dirty="0">
                <a:latin typeface="+mn-ea"/>
                <a:ea typeface="+mn-ea"/>
              </a:rPr>
              <a:t>〈</a:t>
            </a:r>
          </a:p>
          <a:p>
            <a:pPr>
              <a:defRPr/>
            </a:pPr>
            <a:r>
              <a:rPr lang="ja-JP" altLang="en-US" sz="1400" b="1" dirty="0">
                <a:latin typeface="+mn-ea"/>
                <a:ea typeface="+mn-ea"/>
              </a:rPr>
              <a:t>　ﾄ　ノ 　　　　　　　　　　　　　　　　　　　　　　　　　　</a:t>
            </a:r>
            <a:r>
              <a:rPr lang="en-US" altLang="ja-JP" sz="1400" b="1" dirty="0" err="1">
                <a:latin typeface="+mn-ea"/>
                <a:ea typeface="+mn-ea"/>
              </a:rPr>
              <a:t>i</a:t>
            </a:r>
            <a:r>
              <a:rPr lang="ja-JP" altLang="en-US" sz="1400" b="1" dirty="0">
                <a:latin typeface="+mn-ea"/>
                <a:ea typeface="+mn-ea"/>
              </a:rPr>
              <a:t>ニ</a:t>
            </a:r>
            <a:r>
              <a:rPr lang="en-US" altLang="ja-JP" sz="1400" b="1" dirty="0">
                <a:latin typeface="+mn-ea"/>
                <a:ea typeface="+mn-ea"/>
              </a:rPr>
              <a:t>(()</a:t>
            </a:r>
          </a:p>
          <a:p>
            <a:pPr>
              <a:defRPr/>
            </a:pPr>
            <a:r>
              <a:rPr lang="ja-JP" altLang="en-US" sz="1400" b="1" dirty="0">
                <a:latin typeface="+mn-ea"/>
                <a:ea typeface="+mn-ea"/>
              </a:rPr>
              <a:t>　</a:t>
            </a:r>
            <a:r>
              <a:rPr lang="en-US" altLang="ja-JP" sz="1400" b="1" dirty="0" err="1">
                <a:latin typeface="+mn-ea"/>
                <a:ea typeface="+mn-ea"/>
              </a:rPr>
              <a:t>i</a:t>
            </a:r>
            <a:r>
              <a:rPr lang="en-US" altLang="ja-JP" sz="1400" b="1" dirty="0">
                <a:latin typeface="+mn-ea"/>
                <a:ea typeface="+mn-ea"/>
              </a:rPr>
              <a:t> </a:t>
            </a:r>
            <a:r>
              <a:rPr lang="ja-JP" altLang="en-US" sz="1400" b="1" dirty="0">
                <a:latin typeface="+mn-ea"/>
                <a:ea typeface="+mn-ea"/>
              </a:rPr>
              <a:t>　</a:t>
            </a:r>
            <a:r>
              <a:rPr lang="en-US" altLang="ja-JP" sz="1400" b="1" dirty="0">
                <a:latin typeface="+mn-ea"/>
                <a:ea typeface="+mn-ea"/>
              </a:rPr>
              <a:t>{ </a:t>
            </a:r>
            <a:r>
              <a:rPr lang="ja-JP" altLang="en-US" sz="1400" b="1" dirty="0">
                <a:latin typeface="+mn-ea"/>
                <a:ea typeface="+mn-ea"/>
              </a:rPr>
              <a:t>　 　　　　　　　 　　　＿＿＿</a:t>
            </a:r>
            <a:r>
              <a:rPr lang="en-US" altLang="ja-JP" sz="1400" b="1" dirty="0">
                <a:latin typeface="+mn-ea"/>
                <a:ea typeface="+mn-ea"/>
              </a:rPr>
              <a:t>_ </a:t>
            </a:r>
            <a:r>
              <a:rPr lang="ja-JP" altLang="en-US" sz="1400" b="1" dirty="0">
                <a:latin typeface="+mn-ea"/>
                <a:ea typeface="+mn-ea"/>
              </a:rPr>
              <a:t>　 　　　　　　　　</a:t>
            </a:r>
            <a:r>
              <a:rPr lang="en-US" altLang="ja-JP" sz="1400" b="1" dirty="0">
                <a:latin typeface="+mn-ea"/>
                <a:ea typeface="+mn-ea"/>
              </a:rPr>
              <a:t>| </a:t>
            </a:r>
            <a:r>
              <a:rPr lang="ja-JP" altLang="en-US" sz="1400" b="1" dirty="0">
                <a:latin typeface="+mn-ea"/>
                <a:ea typeface="+mn-ea"/>
              </a:rPr>
              <a:t>　ヽ</a:t>
            </a:r>
          </a:p>
          <a:p>
            <a:pPr>
              <a:defRPr/>
            </a:pPr>
            <a:r>
              <a:rPr lang="ja-JP" altLang="en-US" sz="1400" b="1" dirty="0">
                <a:latin typeface="+mn-ea"/>
                <a:ea typeface="+mn-ea"/>
              </a:rPr>
              <a:t>　</a:t>
            </a:r>
            <a:r>
              <a:rPr lang="en-US" altLang="ja-JP" sz="1400" b="1" dirty="0" err="1">
                <a:latin typeface="+mn-ea"/>
                <a:ea typeface="+mn-ea"/>
              </a:rPr>
              <a:t>i</a:t>
            </a:r>
            <a:r>
              <a:rPr lang="ja-JP" altLang="en-US" sz="1400" b="1" dirty="0">
                <a:latin typeface="+mn-ea"/>
                <a:ea typeface="+mn-ea"/>
              </a:rPr>
              <a:t>　　</a:t>
            </a:r>
            <a:r>
              <a:rPr lang="en-US" altLang="ja-JP" sz="1400" b="1" dirty="0" err="1">
                <a:latin typeface="+mn-ea"/>
                <a:ea typeface="+mn-ea"/>
              </a:rPr>
              <a:t>i</a:t>
            </a:r>
            <a:r>
              <a:rPr lang="ja-JP" altLang="en-US" sz="1400" b="1" dirty="0">
                <a:latin typeface="+mn-ea"/>
                <a:ea typeface="+mn-ea"/>
              </a:rPr>
              <a:t>　　　 　　　　　　　／</a:t>
            </a:r>
            <a:r>
              <a:rPr lang="en-US" altLang="ja-JP" sz="1400" b="1" dirty="0">
                <a:latin typeface="+mn-ea"/>
                <a:ea typeface="+mn-ea"/>
              </a:rPr>
              <a:t>__,</a:t>
            </a:r>
            <a:r>
              <a:rPr lang="ja-JP" altLang="en-US" sz="1400" b="1" dirty="0">
                <a:latin typeface="+mn-ea"/>
                <a:ea typeface="+mn-ea"/>
              </a:rPr>
              <a:t>　 </a:t>
            </a:r>
            <a:r>
              <a:rPr lang="en-US" altLang="ja-JP" sz="1400" b="1" dirty="0">
                <a:latin typeface="+mn-ea"/>
                <a:ea typeface="+mn-ea"/>
              </a:rPr>
              <a:t>, ‐-</a:t>
            </a:r>
            <a:r>
              <a:rPr lang="ja-JP" altLang="en-US" sz="1400" b="1" dirty="0">
                <a:latin typeface="+mn-ea"/>
                <a:ea typeface="+mn-ea"/>
              </a:rPr>
              <a:t>＼ 　 　 　 　 　　</a:t>
            </a:r>
            <a:r>
              <a:rPr lang="en-US" altLang="ja-JP" sz="1400" b="1" dirty="0" err="1">
                <a:latin typeface="+mn-ea"/>
                <a:ea typeface="+mn-ea"/>
              </a:rPr>
              <a:t>i</a:t>
            </a:r>
            <a:r>
              <a:rPr lang="en-US" altLang="ja-JP" sz="1400" b="1" dirty="0">
                <a:latin typeface="+mn-ea"/>
                <a:ea typeface="+mn-ea"/>
              </a:rPr>
              <a:t> </a:t>
            </a:r>
            <a:r>
              <a:rPr lang="ja-JP" altLang="en-US" sz="1400" b="1" dirty="0">
                <a:latin typeface="+mn-ea"/>
                <a:ea typeface="+mn-ea"/>
              </a:rPr>
              <a:t>　　</a:t>
            </a:r>
            <a:r>
              <a:rPr lang="en-US" altLang="ja-JP" sz="1400" b="1" dirty="0">
                <a:latin typeface="+mn-ea"/>
                <a:ea typeface="+mn-ea"/>
              </a:rPr>
              <a:t>}</a:t>
            </a:r>
          </a:p>
          <a:p>
            <a:pPr>
              <a:defRPr/>
            </a:pPr>
            <a:r>
              <a:rPr lang="ja-JP" altLang="en-US" sz="1400" b="1" dirty="0">
                <a:latin typeface="+mn-ea"/>
                <a:ea typeface="+mn-ea"/>
              </a:rPr>
              <a:t>　</a:t>
            </a:r>
            <a:r>
              <a:rPr lang="en-US" altLang="ja-JP" sz="1400" b="1" dirty="0">
                <a:latin typeface="+mn-ea"/>
                <a:ea typeface="+mn-ea"/>
              </a:rPr>
              <a:t>|</a:t>
            </a:r>
            <a:r>
              <a:rPr lang="ja-JP" altLang="en-US" sz="1400" b="1" dirty="0">
                <a:latin typeface="+mn-ea"/>
                <a:ea typeface="+mn-ea"/>
              </a:rPr>
              <a:t>　　 </a:t>
            </a:r>
            <a:r>
              <a:rPr lang="en-US" altLang="ja-JP" sz="1400" b="1" dirty="0" err="1">
                <a:latin typeface="+mn-ea"/>
                <a:ea typeface="+mn-ea"/>
              </a:rPr>
              <a:t>i</a:t>
            </a:r>
            <a:r>
              <a:rPr lang="ja-JP" altLang="en-US" sz="1400" b="1" dirty="0">
                <a:latin typeface="+mn-ea"/>
                <a:ea typeface="+mn-ea"/>
              </a:rPr>
              <a:t>　　　　　　 　　／（●</a:t>
            </a:r>
            <a:r>
              <a:rPr lang="en-US" altLang="ja-JP" sz="1400" b="1" dirty="0">
                <a:latin typeface="+mn-ea"/>
                <a:ea typeface="+mn-ea"/>
              </a:rPr>
              <a:t>) </a:t>
            </a:r>
            <a:r>
              <a:rPr lang="ja-JP" altLang="en-US" sz="1400" b="1" dirty="0">
                <a:latin typeface="+mn-ea"/>
                <a:ea typeface="+mn-ea"/>
              </a:rPr>
              <a:t>　 </a:t>
            </a:r>
            <a:r>
              <a:rPr lang="en-US" altLang="ja-JP" sz="1400" b="1" dirty="0">
                <a:latin typeface="+mn-ea"/>
                <a:ea typeface="+mn-ea"/>
              </a:rPr>
              <a:t>( ● )</a:t>
            </a:r>
            <a:r>
              <a:rPr lang="ja-JP" altLang="en-US" sz="1400" b="1" dirty="0">
                <a:latin typeface="+mn-ea"/>
                <a:ea typeface="+mn-ea"/>
              </a:rPr>
              <a:t>＼　　　　　　 </a:t>
            </a:r>
            <a:r>
              <a:rPr lang="en-US" altLang="ja-JP" sz="1400" b="1" dirty="0">
                <a:latin typeface="+mn-ea"/>
                <a:ea typeface="+mn-ea"/>
              </a:rPr>
              <a:t>{､</a:t>
            </a:r>
            <a:r>
              <a:rPr lang="ja-JP" altLang="en-US" sz="1400" b="1" dirty="0">
                <a:latin typeface="+mn-ea"/>
                <a:ea typeface="+mn-ea"/>
              </a:rPr>
              <a:t>　 </a:t>
            </a:r>
            <a:r>
              <a:rPr lang="en-US" altLang="ja-JP" sz="1400" b="1" dirty="0">
                <a:latin typeface="+mn-ea"/>
                <a:ea typeface="+mn-ea"/>
              </a:rPr>
              <a:t>λ</a:t>
            </a:r>
          </a:p>
          <a:p>
            <a:pPr>
              <a:defRPr/>
            </a:pPr>
            <a:r>
              <a:rPr lang="ja-JP" altLang="en-US" sz="1400" b="1" dirty="0">
                <a:latin typeface="+mn-ea"/>
                <a:ea typeface="+mn-ea"/>
              </a:rPr>
              <a:t>　ト－┤</a:t>
            </a:r>
            <a:r>
              <a:rPr lang="en-US" altLang="ja-JP" sz="1400" b="1" dirty="0">
                <a:latin typeface="+mn-ea"/>
                <a:ea typeface="+mn-ea"/>
              </a:rPr>
              <a:t>.</a:t>
            </a:r>
            <a:r>
              <a:rPr lang="ja-JP" altLang="en-US" sz="1400" b="1" dirty="0">
                <a:latin typeface="+mn-ea"/>
                <a:ea typeface="+mn-ea"/>
              </a:rPr>
              <a:t>　　　　　　／ 　 　（</a:t>
            </a:r>
            <a:r>
              <a:rPr lang="en-US" altLang="ja-JP" sz="1400" b="1" dirty="0">
                <a:latin typeface="+mn-ea"/>
                <a:ea typeface="+mn-ea"/>
              </a:rPr>
              <a:t>__</a:t>
            </a:r>
            <a:r>
              <a:rPr lang="ja-JP" altLang="en-US" sz="1400" b="1" dirty="0">
                <a:latin typeface="+mn-ea"/>
                <a:ea typeface="+mn-ea"/>
              </a:rPr>
              <a:t>人</a:t>
            </a:r>
            <a:r>
              <a:rPr lang="en-US" altLang="ja-JP" sz="1400" b="1" dirty="0">
                <a:latin typeface="+mn-ea"/>
                <a:ea typeface="+mn-ea"/>
              </a:rPr>
              <a:t>__</a:t>
            </a:r>
            <a:r>
              <a:rPr lang="ja-JP" altLang="en-US" sz="1400" b="1" dirty="0">
                <a:latin typeface="+mn-ea"/>
                <a:ea typeface="+mn-ea"/>
              </a:rPr>
              <a:t>） 　　　＼　　　 </a:t>
            </a:r>
            <a:r>
              <a:rPr lang="en-US" altLang="ja-JP" sz="1400" b="1" dirty="0">
                <a:latin typeface="+mn-ea"/>
                <a:ea typeface="+mn-ea"/>
              </a:rPr>
              <a:t>,</a:t>
            </a:r>
            <a:r>
              <a:rPr lang="ja-JP" altLang="en-US" sz="1400" b="1" dirty="0">
                <a:latin typeface="+mn-ea"/>
                <a:ea typeface="+mn-ea"/>
              </a:rPr>
              <a:t>ノ　￣ </a:t>
            </a:r>
            <a:r>
              <a:rPr lang="en-US" altLang="ja-JP" sz="1400" b="1" dirty="0">
                <a:latin typeface="+mn-ea"/>
                <a:ea typeface="+mn-ea"/>
              </a:rPr>
              <a:t>,!</a:t>
            </a:r>
          </a:p>
          <a:p>
            <a:pPr>
              <a:defRPr/>
            </a:pPr>
            <a:r>
              <a:rPr lang="ja-JP" altLang="en-US" sz="1400" b="1" dirty="0">
                <a:latin typeface="+mn-ea"/>
                <a:ea typeface="+mn-ea"/>
              </a:rPr>
              <a:t>　</a:t>
            </a:r>
            <a:r>
              <a:rPr lang="en-US" altLang="ja-JP" sz="1400" b="1" dirty="0" err="1">
                <a:latin typeface="+mn-ea"/>
                <a:ea typeface="+mn-ea"/>
              </a:rPr>
              <a:t>i</a:t>
            </a:r>
            <a:r>
              <a:rPr lang="ja-JP" altLang="en-US" sz="1400" b="1" dirty="0">
                <a:latin typeface="+mn-ea"/>
                <a:ea typeface="+mn-ea"/>
              </a:rPr>
              <a:t>　　　ゝ</a:t>
            </a:r>
            <a:r>
              <a:rPr lang="en-US" altLang="ja-JP" sz="1400" b="1" dirty="0">
                <a:latin typeface="+mn-ea"/>
                <a:ea typeface="+mn-ea"/>
              </a:rPr>
              <a:t>､_ </a:t>
            </a:r>
            <a:r>
              <a:rPr lang="ja-JP" altLang="en-US" sz="1400" b="1" dirty="0">
                <a:latin typeface="+mn-ea"/>
                <a:ea typeface="+mn-ea"/>
              </a:rPr>
              <a:t>　　　　</a:t>
            </a:r>
            <a:r>
              <a:rPr lang="en-US" altLang="ja-JP" sz="1400" b="1" dirty="0">
                <a:latin typeface="+mn-ea"/>
                <a:ea typeface="+mn-ea"/>
              </a:rPr>
              <a:t>|</a:t>
            </a:r>
            <a:r>
              <a:rPr lang="ja-JP" altLang="en-US" sz="1400" b="1" dirty="0">
                <a:latin typeface="+mn-ea"/>
                <a:ea typeface="+mn-ea"/>
              </a:rPr>
              <a:t>　　　　　</a:t>
            </a:r>
            <a:r>
              <a:rPr lang="en-US" altLang="ja-JP" sz="1400" b="1" dirty="0">
                <a:latin typeface="+mn-ea"/>
                <a:ea typeface="+mn-ea"/>
              </a:rPr>
              <a:t>´</a:t>
            </a:r>
            <a:r>
              <a:rPr lang="ja-JP" altLang="en-US" sz="1400" b="1" dirty="0">
                <a:latin typeface="+mn-ea"/>
                <a:ea typeface="+mn-ea"/>
              </a:rPr>
              <a:t>￣</a:t>
            </a:r>
            <a:r>
              <a:rPr lang="en-US" altLang="ja-JP" sz="1400" b="1" dirty="0">
                <a:latin typeface="+mn-ea"/>
                <a:ea typeface="+mn-ea"/>
              </a:rPr>
              <a:t>` </a:t>
            </a:r>
            <a:r>
              <a:rPr lang="ja-JP" altLang="en-US" sz="1400" b="1" dirty="0">
                <a:latin typeface="+mn-ea"/>
                <a:ea typeface="+mn-ea"/>
              </a:rPr>
              <a:t>　 　　　　</a:t>
            </a:r>
            <a:r>
              <a:rPr lang="en-US" altLang="ja-JP" sz="1400" b="1" dirty="0">
                <a:latin typeface="+mn-ea"/>
                <a:ea typeface="+mn-ea"/>
              </a:rPr>
              <a:t>|</a:t>
            </a:r>
            <a:r>
              <a:rPr lang="ja-JP" altLang="en-US" sz="1400" b="1" dirty="0">
                <a:latin typeface="+mn-ea"/>
                <a:ea typeface="+mn-ea"/>
              </a:rPr>
              <a:t>　</a:t>
            </a:r>
            <a:r>
              <a:rPr lang="en-US" altLang="ja-JP" sz="1400" b="1" dirty="0">
                <a:latin typeface="+mn-ea"/>
                <a:ea typeface="+mn-ea"/>
              </a:rPr>
              <a:t>,. '´</a:t>
            </a:r>
            <a:r>
              <a:rPr lang="ja-JP" altLang="en-US" sz="1400" b="1" dirty="0">
                <a:latin typeface="+mn-ea"/>
                <a:ea typeface="+mn-ea"/>
              </a:rPr>
              <a:t>ﾊ　　　</a:t>
            </a:r>
            <a:r>
              <a:rPr lang="en-US" altLang="ja-JP" sz="1400" b="1" dirty="0">
                <a:latin typeface="+mn-ea"/>
                <a:ea typeface="+mn-ea"/>
              </a:rPr>
              <a:t>,!</a:t>
            </a:r>
          </a:p>
          <a:p>
            <a:pPr>
              <a:defRPr/>
            </a:pPr>
            <a:r>
              <a:rPr lang="en-US" altLang="ja-JP" sz="1400" b="1" dirty="0">
                <a:latin typeface="+mn-ea"/>
                <a:ea typeface="+mn-ea"/>
              </a:rPr>
              <a:t>.</a:t>
            </a:r>
            <a:r>
              <a:rPr lang="ja-JP" altLang="en-US" sz="1400" b="1" dirty="0">
                <a:latin typeface="+mn-ea"/>
                <a:ea typeface="+mn-ea"/>
              </a:rPr>
              <a:t>　ヽ、 　　　｀</a:t>
            </a:r>
            <a:r>
              <a:rPr lang="en-US" altLang="ja-JP" sz="1400" b="1" dirty="0">
                <a:latin typeface="+mn-ea"/>
                <a:ea typeface="+mn-ea"/>
              </a:rPr>
              <a:t>`</a:t>
            </a:r>
            <a:r>
              <a:rPr lang="ja-JP" altLang="en-US" sz="1400" b="1" dirty="0">
                <a:latin typeface="+mn-ea"/>
                <a:ea typeface="+mn-ea"/>
              </a:rPr>
              <a:t>　</a:t>
            </a:r>
            <a:r>
              <a:rPr lang="en-US" altLang="ja-JP" sz="1400" b="1" dirty="0">
                <a:latin typeface="+mn-ea"/>
                <a:ea typeface="+mn-ea"/>
              </a:rPr>
              <a:t>､,__</a:t>
            </a:r>
            <a:r>
              <a:rPr lang="ja-JP" altLang="en-US" sz="1400" b="1" dirty="0">
                <a:latin typeface="+mn-ea"/>
                <a:ea typeface="+mn-ea"/>
              </a:rPr>
              <a:t>＼ 　　 　 　　　　　 　 ／</a:t>
            </a:r>
            <a:r>
              <a:rPr lang="en-US" altLang="ja-JP" sz="1400" b="1" dirty="0">
                <a:latin typeface="+mn-ea"/>
                <a:ea typeface="+mn-ea"/>
              </a:rPr>
              <a:t>"</a:t>
            </a:r>
            <a:r>
              <a:rPr lang="ja-JP" altLang="en-US" sz="1400" b="1" dirty="0">
                <a:latin typeface="+mn-ea"/>
                <a:ea typeface="+mn-ea"/>
              </a:rPr>
              <a:t>　＼ 　ヽ／</a:t>
            </a:r>
          </a:p>
          <a:p>
            <a:pPr>
              <a:defRPr/>
            </a:pPr>
            <a:r>
              <a:rPr lang="ja-JP" altLang="en-US" sz="1400" b="1" dirty="0">
                <a:latin typeface="+mn-ea"/>
                <a:ea typeface="+mn-ea"/>
              </a:rPr>
              <a:t>　　　＼ノ　ﾉ　　　ﾊ￣</a:t>
            </a:r>
            <a:r>
              <a:rPr lang="en-US" altLang="ja-JP" sz="1400" b="1" dirty="0">
                <a:latin typeface="+mn-ea"/>
                <a:ea typeface="+mn-ea"/>
              </a:rPr>
              <a:t>r/:::r―--―/::</a:t>
            </a:r>
            <a:r>
              <a:rPr lang="ja-JP" altLang="en-US" sz="1400" b="1" dirty="0">
                <a:latin typeface="+mn-ea"/>
                <a:ea typeface="+mn-ea"/>
              </a:rPr>
              <a:t>７　　 ﾉ　　　　／</a:t>
            </a:r>
          </a:p>
          <a:p>
            <a:pPr>
              <a:defRPr/>
            </a:pPr>
            <a:r>
              <a:rPr lang="ja-JP" altLang="en-US" sz="1400" b="1" dirty="0">
                <a:latin typeface="+mn-ea"/>
                <a:ea typeface="+mn-ea"/>
              </a:rPr>
              <a:t>　 　　 　 ヽ</a:t>
            </a:r>
            <a:r>
              <a:rPr lang="en-US" altLang="ja-JP" sz="1400" b="1" dirty="0">
                <a:latin typeface="+mn-ea"/>
                <a:ea typeface="+mn-ea"/>
              </a:rPr>
              <a:t>.</a:t>
            </a:r>
            <a:r>
              <a:rPr lang="ja-JP" altLang="en-US" sz="1400" b="1" dirty="0">
                <a:latin typeface="+mn-ea"/>
                <a:ea typeface="+mn-ea"/>
              </a:rPr>
              <a:t>　　　　　　ヽ</a:t>
            </a:r>
            <a:r>
              <a:rPr lang="en-US" altLang="ja-JP" sz="1400" b="1" dirty="0">
                <a:latin typeface="+mn-ea"/>
                <a:ea typeface="+mn-ea"/>
              </a:rPr>
              <a:t>::〈</a:t>
            </a:r>
            <a:r>
              <a:rPr lang="ja-JP" altLang="en-US" sz="1400" b="1" dirty="0">
                <a:latin typeface="+mn-ea"/>
                <a:ea typeface="+mn-ea"/>
              </a:rPr>
              <a:t>； </a:t>
            </a:r>
            <a:r>
              <a:rPr lang="en-US" altLang="ja-JP" sz="1400" b="1" dirty="0">
                <a:latin typeface="+mn-ea"/>
                <a:ea typeface="+mn-ea"/>
              </a:rPr>
              <a:t>. '::. :' |::/</a:t>
            </a:r>
            <a:r>
              <a:rPr lang="ja-JP" altLang="en-US" sz="1400" b="1" dirty="0">
                <a:latin typeface="+mn-ea"/>
                <a:ea typeface="+mn-ea"/>
              </a:rPr>
              <a:t>　　 </a:t>
            </a:r>
            <a:r>
              <a:rPr lang="en-US" altLang="ja-JP" sz="1400" b="1" dirty="0">
                <a:latin typeface="+mn-ea"/>
                <a:ea typeface="+mn-ea"/>
              </a:rPr>
              <a:t>/</a:t>
            </a:r>
            <a:r>
              <a:rPr lang="ja-JP" altLang="en-US" sz="1400" b="1" dirty="0">
                <a:latin typeface="+mn-ea"/>
                <a:ea typeface="+mn-ea"/>
              </a:rPr>
              <a:t>　　　</a:t>
            </a:r>
            <a:r>
              <a:rPr lang="en-US" altLang="ja-JP" sz="1400" b="1" dirty="0">
                <a:latin typeface="+mn-ea"/>
                <a:ea typeface="+mn-ea"/>
              </a:rPr>
              <a:t>,. "</a:t>
            </a:r>
          </a:p>
          <a:p>
            <a:pPr>
              <a:defRPr/>
            </a:pPr>
            <a:r>
              <a:rPr lang="ja-JP" altLang="en-US" sz="1400" b="1" dirty="0">
                <a:latin typeface="+mn-ea"/>
                <a:ea typeface="+mn-ea"/>
              </a:rPr>
              <a:t>　　　　　　　 </a:t>
            </a:r>
            <a:r>
              <a:rPr lang="en-US" altLang="ja-JP" sz="1400" b="1" dirty="0">
                <a:latin typeface="+mn-ea"/>
                <a:ea typeface="+mn-ea"/>
              </a:rPr>
              <a:t>`</a:t>
            </a:r>
            <a:r>
              <a:rPr lang="ja-JP" altLang="en-US" sz="1400" b="1" dirty="0" err="1">
                <a:latin typeface="+mn-ea"/>
                <a:ea typeface="+mn-ea"/>
              </a:rPr>
              <a:t>ｰ</a:t>
            </a:r>
            <a:r>
              <a:rPr lang="ja-JP" altLang="en-US" sz="1400" b="1" dirty="0">
                <a:latin typeface="+mn-ea"/>
                <a:ea typeface="+mn-ea"/>
              </a:rPr>
              <a:t> </a:t>
            </a:r>
            <a:r>
              <a:rPr lang="en-US" altLang="ja-JP" sz="1400" b="1" dirty="0">
                <a:latin typeface="+mn-ea"/>
                <a:ea typeface="+mn-ea"/>
              </a:rPr>
              <a:t>､</a:t>
            </a:r>
            <a:r>
              <a:rPr lang="ja-JP" altLang="en-US" sz="1400" b="1" dirty="0">
                <a:latin typeface="+mn-ea"/>
                <a:ea typeface="+mn-ea"/>
              </a:rPr>
              <a:t>　　　　＼ヽ</a:t>
            </a:r>
            <a:r>
              <a:rPr lang="en-US" altLang="ja-JP" sz="1400" b="1" dirty="0">
                <a:latin typeface="+mn-ea"/>
                <a:ea typeface="+mn-ea"/>
              </a:rPr>
              <a:t>::. ;::</a:t>
            </a:r>
            <a:r>
              <a:rPr lang="ja-JP" altLang="en-US" sz="1400" b="1" dirty="0">
                <a:latin typeface="+mn-ea"/>
                <a:ea typeface="+mn-ea"/>
              </a:rPr>
              <a:t>：</a:t>
            </a:r>
            <a:r>
              <a:rPr lang="en-US" altLang="ja-JP" sz="1400" b="1" dirty="0">
                <a:latin typeface="+mn-ea"/>
                <a:ea typeface="+mn-ea"/>
              </a:rPr>
              <a:t>|/</a:t>
            </a:r>
            <a:r>
              <a:rPr lang="ja-JP" altLang="en-US" sz="1400" b="1" dirty="0">
                <a:latin typeface="+mn-ea"/>
                <a:ea typeface="+mn-ea"/>
              </a:rPr>
              <a:t>　　　　　</a:t>
            </a:r>
            <a:r>
              <a:rPr lang="ja-JP" altLang="en-US" sz="1400" b="1" dirty="0" err="1">
                <a:latin typeface="+mn-ea"/>
                <a:ea typeface="+mn-ea"/>
              </a:rPr>
              <a:t>ｒ</a:t>
            </a:r>
            <a:r>
              <a:rPr lang="en-US" altLang="ja-JP" sz="1400" b="1" dirty="0">
                <a:latin typeface="+mn-ea"/>
                <a:ea typeface="+mn-ea"/>
              </a:rPr>
              <a:t>'"</a:t>
            </a:r>
          </a:p>
          <a:p>
            <a:pPr>
              <a:defRPr/>
            </a:pPr>
            <a:r>
              <a:rPr lang="ja-JP" altLang="en-US" sz="1400" b="1" dirty="0">
                <a:latin typeface="+mn-ea"/>
                <a:ea typeface="+mn-ea"/>
              </a:rPr>
              <a:t>　　　　　／￣二二二二二二二二二二二二二二二二ヽ</a:t>
            </a:r>
          </a:p>
          <a:p>
            <a:pPr>
              <a:defRPr/>
            </a:pPr>
            <a:r>
              <a:rPr lang="ja-JP" altLang="en-US" sz="1400" b="1" dirty="0">
                <a:latin typeface="+mn-ea"/>
                <a:ea typeface="+mn-ea"/>
              </a:rPr>
              <a:t>　　　　　</a:t>
            </a:r>
            <a:r>
              <a:rPr lang="en-US" altLang="ja-JP" sz="1400" b="1" dirty="0">
                <a:latin typeface="+mn-ea"/>
                <a:ea typeface="+mn-ea"/>
              </a:rPr>
              <a:t>| </a:t>
            </a:r>
            <a:r>
              <a:rPr lang="ja-JP" altLang="en-US" sz="1400" b="1" dirty="0">
                <a:latin typeface="+mn-ea"/>
                <a:ea typeface="+mn-ea"/>
              </a:rPr>
              <a:t>   </a:t>
            </a:r>
            <a:r>
              <a:rPr lang="en-US" altLang="ja-JP" sz="1400" b="1" dirty="0">
                <a:latin typeface="+mn-ea"/>
                <a:ea typeface="+mn-ea"/>
              </a:rPr>
              <a:t>|</a:t>
            </a:r>
            <a:r>
              <a:rPr lang="ja-JP" altLang="en-US" sz="1400" b="1" dirty="0">
                <a:latin typeface="+mn-ea"/>
                <a:ea typeface="+mn-ea"/>
              </a:rPr>
              <a:t>　　　　　　　お　し　ま　い　　 　　　　　　│</a:t>
            </a:r>
            <a:r>
              <a:rPr lang="en-US" altLang="ja-JP" sz="1400" b="1" dirty="0">
                <a:latin typeface="+mn-ea"/>
                <a:ea typeface="+mn-ea"/>
              </a:rPr>
              <a:t>|</a:t>
            </a:r>
          </a:p>
          <a:p>
            <a:pPr>
              <a:defRPr/>
            </a:pPr>
            <a:r>
              <a:rPr lang="ja-JP" altLang="en-US" sz="1400" b="1" dirty="0">
                <a:latin typeface="+mn-ea"/>
                <a:ea typeface="+mn-ea"/>
              </a:rPr>
              <a:t>　　　　　＼＿二二二二二二二二二二二二二二二二ノ</a:t>
            </a:r>
          </a:p>
          <a:p>
            <a:pPr>
              <a:defRPr/>
            </a:pPr>
            <a:endParaRPr lang="ja-JP" altLang="en-US" sz="1400" b="1" dirty="0">
              <a:latin typeface="+mn-ea"/>
              <a:ea typeface="+mn-ea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000892" y="5643578"/>
            <a:ext cx="1608133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 smtClean="0"/>
              <a:t>Special thanks for </a:t>
            </a:r>
            <a:r>
              <a:rPr kumimoji="1" lang="en-US" altLang="ja-JP" sz="700" dirty="0" err="1" smtClean="0"/>
              <a:t>Yaruo</a:t>
            </a:r>
            <a:r>
              <a:rPr kumimoji="1" lang="en-US" altLang="ja-JP" sz="700" dirty="0" smtClean="0"/>
              <a:t> </a:t>
            </a:r>
            <a:r>
              <a:rPr kumimoji="1" lang="en-US" altLang="ja-JP" sz="700" dirty="0" err="1" smtClean="0"/>
              <a:t>charactors</a:t>
            </a:r>
            <a:endParaRPr kumimoji="1" lang="ja-JP" altLang="en-US" sz="7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57158" y="5500702"/>
            <a:ext cx="61141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次回は、ソフトウェアのログ出力について、まじめに話します</a:t>
            </a:r>
            <a:r>
              <a:rPr kumimoji="1" lang="ja-JP" altLang="en-US" dirty="0" err="1" smtClean="0"/>
              <a:t>ｗ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N05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>
    <a:spDef>
      <a:spPr>
        <a:solidFill>
          <a:schemeClr val="accent2">
            <a:lumMod val="20000"/>
            <a:lumOff val="80000"/>
            <a:alpha val="50000"/>
          </a:schemeClr>
        </a:solidFill>
      </a:spPr>
      <a:bodyPr rtlCol="0" anchor="ctr"/>
      <a:lstStyle>
        <a:defPPr algn="ctr">
          <a:defRPr kumimoji="1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988</TotalTime>
  <Words>41</Words>
  <Application>Microsoft Office PowerPoint</Application>
  <PresentationFormat>画面に合わせる (4:3)</PresentationFormat>
  <Paragraphs>39</Paragraphs>
  <Slides>3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Arial</vt:lpstr>
      <vt:lpstr>ＭＳ Ｐゴシック</vt:lpstr>
      <vt:lpstr>Calibri</vt:lpstr>
      <vt:lpstr>スライドマスタN05</vt:lpstr>
      <vt:lpstr>ゆーちの武勇伝を 聞き流すテストｗ</vt:lpstr>
      <vt:lpstr>スピーカー自己紹介</vt:lpstr>
      <vt:lpstr>スライド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ゆーちの武勇伝を聞き流すテスト</dc:title>
  <dc:creator>高萩 俊行</dc:creator>
  <cp:lastModifiedBy>わんくま同盟</cp:lastModifiedBy>
  <cp:revision>101</cp:revision>
  <dcterms:created xsi:type="dcterms:W3CDTF">2008-11-12T15:51:15Z</dcterms:created>
  <dcterms:modified xsi:type="dcterms:W3CDTF">2009-09-10T18:03:23Z</dcterms:modified>
</cp:coreProperties>
</file>