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6" r:id="rId3"/>
    <p:sldId id="267" r:id="rId4"/>
    <p:sldId id="268" r:id="rId5"/>
    <p:sldId id="269" r:id="rId6"/>
    <p:sldId id="276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735763" cy="9866313"/>
  <p:embeddedFontLst>
    <p:embeddedFont>
      <p:font typeface="Calibri" pitchFamily="34" charset="0"/>
      <p:regular r:id="rId15"/>
      <p:bold r:id="rId16"/>
      <p:italic r:id="rId17"/>
      <p:boldItalic r:id="rId18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83" d="100"/>
          <a:sy n="83" d="100"/>
        </p:scale>
        <p:origin x="-90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#36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tocchan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285720" y="428605"/>
            <a:ext cx="8358246" cy="3171846"/>
          </a:xfrm>
        </p:spPr>
        <p:txBody>
          <a:bodyPr/>
          <a:lstStyle/>
          <a:p>
            <a:r>
              <a:rPr lang="ja-JP" altLang="en-US" sz="9600" dirty="0" smtClean="0"/>
              <a:t>体で覚える</a:t>
            </a: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r>
              <a:rPr lang="ja-JP" altLang="en-US" sz="9600" dirty="0" smtClean="0"/>
              <a:t>マルチスレッド</a:t>
            </a:r>
            <a:endParaRPr kumimoji="1" lang="ja-JP" altLang="en-US" sz="9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6600" dirty="0" smtClean="0"/>
              <a:t>とっちゃん</a:t>
            </a:r>
            <a:endParaRPr lang="en-US" altLang="ja-JP" sz="6600" dirty="0" smtClean="0"/>
          </a:p>
          <a:p>
            <a:r>
              <a:rPr kumimoji="1" lang="en-US" altLang="ja-JP" sz="2000" dirty="0" smtClean="0"/>
              <a:t>Microsoft MVP for Visual C++</a:t>
            </a:r>
          </a:p>
          <a:p>
            <a:r>
              <a:rPr lang="en-US" altLang="ja-JP" sz="2000" dirty="0" smtClean="0">
                <a:hlinkClick r:id="rId2"/>
              </a:rPr>
              <a:t>http://blogs.wankuma.com/tocchann/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lang="ja-JP" altLang="en-US" dirty="0" smtClean="0"/>
              <a:t>一緒に行動！別々に行動！</a:t>
            </a:r>
            <a:br>
              <a:rPr lang="ja-JP" altLang="en-US" dirty="0" smtClean="0"/>
            </a:b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kumimoji="1" lang="ja-JP" altLang="en-US" dirty="0" smtClean="0"/>
              <a:t>これぞマルチスレッドのだいご味！？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ま、まとめ？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今日の内容は</a:t>
            </a:r>
            <a:r>
              <a:rPr kumimoji="1" lang="ja-JP" altLang="en-US" dirty="0" err="1" smtClean="0"/>
              <a:t>。。。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基本的には考え方の比喩表現です。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すべてがこれに当てはまるわけではありません。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微妙に異なるものもあります。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642910" y="3500438"/>
            <a:ext cx="77153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/>
              <a:t>一緒に作業する上での気遣いは、人間関係だけではなく、プログラムの中にも存在する！</a:t>
            </a:r>
            <a:endParaRPr lang="en-US" altLang="ja-JP" sz="4000" dirty="0" smtClean="0"/>
          </a:p>
          <a:p>
            <a:r>
              <a:rPr lang="ja-JP" altLang="en-US" sz="4000" dirty="0" smtClean="0"/>
              <a:t>ということをおぼえておいてください。</a:t>
            </a:r>
            <a:endParaRPr lang="en-US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お題</a:t>
            </a:r>
            <a:r>
              <a:rPr kumimoji="1" lang="ja-JP" altLang="en-US" dirty="0" err="1" smtClean="0"/>
              <a:t>。。。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5073650"/>
          </a:xfrm>
        </p:spPr>
        <p:txBody>
          <a:bodyPr/>
          <a:lstStyle/>
          <a:p>
            <a:r>
              <a:rPr kumimoji="1" lang="ja-JP" altLang="en-US" dirty="0" smtClean="0"/>
              <a:t>一人でもくもくと作業する！</a:t>
            </a:r>
            <a:endParaRPr kumimoji="1" lang="en-US" altLang="ja-JP" dirty="0" smtClean="0"/>
          </a:p>
          <a:p>
            <a:r>
              <a:rPr lang="ja-JP" altLang="en-US" dirty="0" smtClean="0"/>
              <a:t>二人でもくもくと作業する！</a:t>
            </a:r>
            <a:endParaRPr lang="en-US" altLang="ja-JP" dirty="0" smtClean="0"/>
          </a:p>
          <a:p>
            <a:r>
              <a:rPr lang="ja-JP" altLang="en-US" dirty="0" smtClean="0"/>
              <a:t>二人で仲良く？作業する！</a:t>
            </a:r>
            <a:endParaRPr kumimoji="1" lang="en-US" altLang="ja-JP" dirty="0" smtClean="0"/>
          </a:p>
          <a:p>
            <a:r>
              <a:rPr lang="ja-JP" altLang="en-US" dirty="0" smtClean="0"/>
              <a:t>待ち合わせしよう！</a:t>
            </a:r>
            <a:endParaRPr lang="en-US" altLang="ja-JP" dirty="0" smtClean="0"/>
          </a:p>
          <a:p>
            <a:r>
              <a:rPr kumimoji="1" lang="ja-JP" altLang="en-US" dirty="0" smtClean="0"/>
              <a:t>一緒に行動！</a:t>
            </a:r>
            <a:r>
              <a:rPr lang="ja-JP" altLang="en-US" dirty="0" smtClean="0"/>
              <a:t>別々に行動！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ま、まとめ？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kumimoji="1" lang="ja-JP" altLang="en-US" dirty="0" smtClean="0"/>
              <a:t>一人でもくもくと作業する！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kumimoji="1" lang="ja-JP" altLang="en-US" dirty="0" smtClean="0"/>
              <a:t>まず最初は、シングル</a:t>
            </a:r>
            <a:r>
              <a:rPr kumimoji="1" lang="en-US" altLang="ja-JP" dirty="0" smtClean="0"/>
              <a:t>CPU</a:t>
            </a:r>
            <a:r>
              <a:rPr kumimoji="1" lang="ja-JP" altLang="en-US" dirty="0" smtClean="0"/>
              <a:t>を体で感じましょう！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kumimoji="1" lang="ja-JP" altLang="en-US" dirty="0" smtClean="0"/>
              <a:t>二人でもくもくと作業する！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kumimoji="1" lang="ja-JP" altLang="en-US" dirty="0" smtClean="0"/>
              <a:t>続いてデュアル</a:t>
            </a:r>
            <a:r>
              <a:rPr kumimoji="1" lang="en-US" altLang="ja-JP" dirty="0" smtClean="0"/>
              <a:t>CPU</a:t>
            </a:r>
            <a:r>
              <a:rPr kumimoji="1" lang="ja-JP" altLang="en-US" dirty="0" smtClean="0"/>
              <a:t>を体で感じましょう！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kumimoji="1" lang="ja-JP" altLang="en-US" dirty="0" smtClean="0"/>
              <a:t>二人で仲良く？作業する！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kumimoji="1" lang="ja-JP" altLang="en-US" dirty="0" smtClean="0"/>
              <a:t>資源は大切に！排他制御の基本を学びましょう！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kumimoji="1" lang="ja-JP" altLang="en-US" dirty="0" smtClean="0"/>
              <a:t>待ち合わせをしよう！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lang="ja-JP" altLang="en-US" dirty="0" smtClean="0"/>
              <a:t>いつも一緒とは限らないのは、プログラムも同じです！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lang="ja-JP" altLang="en-US" dirty="0" smtClean="0"/>
              <a:t>まだー？おわった？おわった？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lang="ja-JP" altLang="en-US" dirty="0" smtClean="0"/>
              <a:t>＜●＞ ＜●＞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lang="ja-JP" altLang="en-US" dirty="0" smtClean="0"/>
              <a:t>果報は寝て待て！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kumimoji="1" lang="en-US" altLang="ja-JP" dirty="0" err="1" smtClean="0"/>
              <a:t>Zzz</a:t>
            </a:r>
            <a:r>
              <a:rPr kumimoji="1" lang="en-US" altLang="ja-JP" dirty="0" smtClean="0"/>
              <a:t>..</a:t>
            </a:r>
            <a:r>
              <a:rPr kumimoji="1" lang="en-US" altLang="ja-JP" dirty="0" err="1" smtClean="0"/>
              <a:t>Zzz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571601"/>
            <a:ext cx="7772400" cy="1362075"/>
          </a:xfrm>
        </p:spPr>
        <p:txBody>
          <a:bodyPr/>
          <a:lstStyle/>
          <a:p>
            <a:r>
              <a:rPr lang="ja-JP" altLang="en-US" dirty="0" smtClean="0"/>
              <a:t>時は金なり！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71414"/>
            <a:ext cx="7772400" cy="1500187"/>
          </a:xfrm>
        </p:spPr>
        <p:txBody>
          <a:bodyPr/>
          <a:lstStyle/>
          <a:p>
            <a:r>
              <a:rPr kumimoji="1" lang="ja-JP" altLang="en-US" dirty="0" smtClean="0"/>
              <a:t>ほかにもやることあるしー</a:t>
            </a:r>
            <a:r>
              <a:rPr kumimoji="1" lang="en-US" altLang="ja-JP" dirty="0" smtClean="0"/>
              <a:t>…</a:t>
            </a:r>
            <a:r>
              <a:rPr kumimoji="1" lang="ja-JP" altLang="en-US" dirty="0" smtClean="0"/>
              <a:t>お前にばっかりかまけてらんねー</a:t>
            </a:r>
            <a:r>
              <a:rPr kumimoji="1" lang="ja-JP" altLang="en-US" dirty="0" err="1" smtClean="0"/>
              <a:t>んだ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36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スライドマスタT36</Template>
  <TotalTime>29</TotalTime>
  <Words>253</Words>
  <Application>Microsoft Office PowerPoint</Application>
  <PresentationFormat>画面に合わせる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Arial</vt:lpstr>
      <vt:lpstr>ＭＳ Ｐゴシック</vt:lpstr>
      <vt:lpstr>Calibri</vt:lpstr>
      <vt:lpstr>スライドマスタT36</vt:lpstr>
      <vt:lpstr>体で覚える マルチスレッド</vt:lpstr>
      <vt:lpstr>お題。。。</vt:lpstr>
      <vt:lpstr>一人でもくもくと作業する！</vt:lpstr>
      <vt:lpstr>二人でもくもくと作業する！</vt:lpstr>
      <vt:lpstr>二人で仲良く？作業する！</vt:lpstr>
      <vt:lpstr>待ち合わせをしよう！</vt:lpstr>
      <vt:lpstr>まだー？おわった？おわった？</vt:lpstr>
      <vt:lpstr>果報は寝て待て！</vt:lpstr>
      <vt:lpstr>時は金なり！</vt:lpstr>
      <vt:lpstr>一緒に行動！別々に行動！ </vt:lpstr>
      <vt:lpstr>ま、まとめ？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体で覚えるマルチスレッド</dc:title>
  <dc:creator>高萩 俊行</dc:creator>
  <cp:lastModifiedBy>わんくま同盟</cp:lastModifiedBy>
  <cp:revision>5</cp:revision>
  <dcterms:created xsi:type="dcterms:W3CDTF">2009-07-02T04:21:35Z</dcterms:created>
  <dcterms:modified xsi:type="dcterms:W3CDTF">2009-09-10T17:06:16Z</dcterms:modified>
</cp:coreProperties>
</file>