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9" r:id="rId1"/>
  </p:sldMasterIdLst>
  <p:notesMasterIdLst>
    <p:notesMasterId r:id="rId12"/>
  </p:notesMasterIdLst>
  <p:handoutMasterIdLst>
    <p:handoutMasterId r:id="rId13"/>
  </p:handoutMasterIdLst>
  <p:sldIdLst>
    <p:sldId id="265" r:id="rId2"/>
    <p:sldId id="266" r:id="rId3"/>
    <p:sldId id="268" r:id="rId4"/>
    <p:sldId id="270" r:id="rId5"/>
    <p:sldId id="272" r:id="rId6"/>
    <p:sldId id="267" r:id="rId7"/>
    <p:sldId id="269" r:id="rId8"/>
    <p:sldId id="271" r:id="rId9"/>
    <p:sldId id="273" r:id="rId10"/>
    <p:sldId id="274" r:id="rId11"/>
  </p:sldIdLst>
  <p:sldSz cx="9144000" cy="6858000" type="screen4x3"/>
  <p:notesSz cx="6858000" cy="9945688"/>
  <p:embeddedFontLst>
    <p:embeddedFont>
      <p:font typeface="Calibri" pitchFamily="34" charset="0"/>
      <p:regular r:id="rId14"/>
      <p:bold r:id="rId15"/>
      <p:italic r:id="rId16"/>
      <p:boldItalic r:id="rId17"/>
    </p:embeddedFont>
  </p:embeddedFont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 autoAdjust="0"/>
    <p:restoredTop sz="94643" autoAdjust="0"/>
  </p:normalViewPr>
  <p:slideViewPr>
    <p:cSldViewPr>
      <p:cViewPr varScale="1">
        <p:scale>
          <a:sx n="115" d="100"/>
          <a:sy n="115" d="100"/>
        </p:scale>
        <p:origin x="-152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75" d="100"/>
          <a:sy n="75" d="100"/>
        </p:scale>
        <p:origin x="-1332" y="-102"/>
      </p:cViewPr>
      <p:guideLst>
        <p:guide orient="horz" pos="3132"/>
        <p:guide pos="2159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 8"/>
          <p:cNvSpPr>
            <a:spLocks noGrp="1"/>
          </p:cNvSpPr>
          <p:nvPr>
            <p:ph type="sldNum" sz="quarter" idx="3"/>
          </p:nvPr>
        </p:nvSpPr>
        <p:spPr>
          <a:xfrm>
            <a:off x="3883991" y="9446403"/>
            <a:ext cx="2972392" cy="497684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r">
              <a:defRPr sz="1200"/>
            </a:lvl1pPr>
          </a:lstStyle>
          <a:p>
            <a:fld id="{1B41F20F-3575-490C-975A-EF863D95DAC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2393" cy="497685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3991" y="0"/>
            <a:ext cx="2972392" cy="497685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r">
              <a:defRPr sz="1200"/>
            </a:lvl1pPr>
          </a:lstStyle>
          <a:p>
            <a:r>
              <a:rPr lang="en-US" altLang="ja-JP" dirty="0" smtClean="0"/>
              <a:t>2008/09/20</a:t>
            </a:r>
            <a:endParaRPr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41388" y="746125"/>
            <a:ext cx="4975225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46" tIns="46273" rIns="92546" bIns="46273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316" y="4724001"/>
            <a:ext cx="5487370" cy="4475960"/>
          </a:xfrm>
          <a:prstGeom prst="rect">
            <a:avLst/>
          </a:prstGeom>
        </p:spPr>
        <p:txBody>
          <a:bodyPr vert="horz" lIns="92546" tIns="46273" rIns="92546" bIns="46273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6403"/>
            <a:ext cx="2972393" cy="497684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3991" y="9446403"/>
            <a:ext cx="2972392" cy="497684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329642" cy="507365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hidden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58" y="274638"/>
            <a:ext cx="8286808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58" y="1052513"/>
            <a:ext cx="8286808" cy="494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福岡勉強会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#08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icrosoft.com/downloads/details.aspx?displaylang=ja&amp;FamilyID=85520793-68fc-4361-a8b6-dc2cff49c8d2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msdn.microsoft.com/ja-jp/netframework/dd890508.aspx" TargetMode="Externa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msdn.microsoft.com/en-us/devlabs/dd491992.aspx" TargetMode="Externa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sz="4800" dirty="0" smtClean="0"/>
              <a:t>VS2010</a:t>
            </a:r>
            <a:r>
              <a:rPr lang="ja-JP" altLang="en-US" sz="4800" dirty="0" smtClean="0"/>
              <a:t>はここがすごい</a:t>
            </a:r>
            <a:endParaRPr kumimoji="1" lang="ja-JP" altLang="en-US" sz="4800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 smtClean="0"/>
              <a:t>中　博俊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>
                <a:hlinkClick r:id="rId2"/>
              </a:rPr>
              <a:t>http://www.microsoft.com/downloads/details.aspx?displaylang=ja&amp;FamilyID=85520793-68fc-4361-a8b6-dc2cff49c8d2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r>
              <a:rPr lang="ja-JP" altLang="en-US" dirty="0" smtClean="0"/>
              <a:t>みなさんも</a:t>
            </a:r>
            <a:r>
              <a:rPr lang="en-US" altLang="ja-JP" dirty="0" smtClean="0"/>
              <a:t>Visual Studio 2010</a:t>
            </a:r>
            <a:r>
              <a:rPr lang="ja-JP" altLang="en-US" dirty="0" err="1" smtClean="0"/>
              <a:t>を評</a:t>
            </a:r>
            <a:r>
              <a:rPr lang="ja-JP" altLang="en-US" dirty="0" smtClean="0"/>
              <a:t>価しましょう！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C# 4.0</a:t>
            </a:r>
          </a:p>
          <a:p>
            <a:r>
              <a:rPr lang="en-US" altLang="ja-JP" dirty="0" smtClean="0"/>
              <a:t>VB 10.0</a:t>
            </a:r>
          </a:p>
          <a:p>
            <a:r>
              <a:rPr lang="ja-JP" altLang="en-US" dirty="0" smtClean="0"/>
              <a:t>文字列の処理などが変わる</a:t>
            </a:r>
            <a:endParaRPr lang="en-US" altLang="ja-JP" dirty="0" smtClean="0"/>
          </a:p>
          <a:p>
            <a:r>
              <a:rPr lang="en-US" altLang="ja-JP" dirty="0" smtClean="0"/>
              <a:t>F#</a:t>
            </a:r>
            <a:r>
              <a:rPr lang="ja-JP" altLang="en-US" dirty="0" smtClean="0"/>
              <a:t>搭載</a:t>
            </a:r>
            <a:endParaRPr lang="en-US" altLang="ja-JP" dirty="0" smtClean="0"/>
          </a:p>
          <a:p>
            <a:r>
              <a:rPr lang="en-US" altLang="ja-JP" dirty="0" smtClean="0"/>
              <a:t>M</a:t>
            </a:r>
            <a:r>
              <a:rPr lang="ja-JP" altLang="en-US" dirty="0" smtClean="0"/>
              <a:t>搭載</a:t>
            </a:r>
            <a:r>
              <a:rPr lang="en-US" altLang="ja-JP" dirty="0" smtClean="0"/>
              <a:t>?</a:t>
            </a:r>
          </a:p>
          <a:p>
            <a:r>
              <a:rPr lang="en-US" altLang="ja-JP" dirty="0" smtClean="0"/>
              <a:t>C++0x</a:t>
            </a:r>
            <a:r>
              <a:rPr lang="ja-JP" altLang="en-US" dirty="0" smtClean="0"/>
              <a:t>一部搭載（ちょっとしょぼめ）</a:t>
            </a:r>
            <a:endParaRPr lang="en-US" altLang="ja-JP" dirty="0" smtClean="0"/>
          </a:p>
          <a:p>
            <a:r>
              <a:rPr lang="en-US" altLang="ja-JP" dirty="0" smtClean="0"/>
              <a:t>Contract   </a:t>
            </a:r>
            <a:r>
              <a:rPr lang="ja-JP" altLang="en-US" dirty="0" smtClean="0"/>
              <a:t>契約プログラミング</a:t>
            </a:r>
            <a:endParaRPr lang="en-US" altLang="ja-JP" dirty="0" smtClean="0"/>
          </a:p>
          <a:p>
            <a:r>
              <a:rPr lang="en-US" altLang="ja-JP" dirty="0" smtClean="0"/>
              <a:t>Memory Mapped Files</a:t>
            </a:r>
          </a:p>
          <a:p>
            <a:r>
              <a:rPr lang="en-US" altLang="ja-JP" dirty="0" err="1" smtClean="0"/>
              <a:t>SortedSet</a:t>
            </a:r>
            <a:r>
              <a:rPr lang="en-US" altLang="ja-JP" dirty="0" smtClean="0"/>
              <a:t>&lt;T&gt;</a:t>
            </a:r>
            <a:endParaRPr lang="ja-JP" altLang="en-US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C#10</a:t>
            </a:r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&amp; VB9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Dynamic	DLR</a:t>
            </a:r>
            <a:r>
              <a:rPr kumimoji="1" lang="ja-JP" altLang="en-US" dirty="0" smtClean="0"/>
              <a:t>サポート</a:t>
            </a:r>
            <a:r>
              <a:rPr kumimoji="1" lang="en-US" altLang="ja-JP" dirty="0" smtClean="0"/>
              <a:t>,Office</a:t>
            </a:r>
            <a:r>
              <a:rPr kumimoji="1" lang="ja-JP" altLang="en-US" dirty="0" smtClean="0"/>
              <a:t>開発支援</a:t>
            </a:r>
            <a:endParaRPr kumimoji="1" lang="en-US" altLang="ja-JP" dirty="0" smtClean="0"/>
          </a:p>
          <a:p>
            <a:r>
              <a:rPr lang="en-US" altLang="ja-JP" dirty="0" smtClean="0"/>
              <a:t>Task &amp; Parallel   </a:t>
            </a:r>
            <a:r>
              <a:rPr lang="ja-JP" altLang="en-US" dirty="0" smtClean="0"/>
              <a:t>並行処理開発支援</a:t>
            </a:r>
            <a:endParaRPr lang="en-US" altLang="ja-JP" dirty="0" smtClean="0"/>
          </a:p>
          <a:p>
            <a:pPr lvl="1">
              <a:buNone/>
            </a:pPr>
            <a:r>
              <a:rPr lang="en-US" altLang="ja-JP" sz="2000" dirty="0" err="1" smtClean="0"/>
              <a:t>foreach</a:t>
            </a:r>
            <a:r>
              <a:rPr lang="en-US" altLang="ja-JP" sz="2000" dirty="0" smtClean="0"/>
              <a:t>(</a:t>
            </a:r>
            <a:r>
              <a:rPr lang="en-US" altLang="ja-JP" sz="2000" dirty="0" err="1" smtClean="0"/>
              <a:t>var</a:t>
            </a:r>
            <a:r>
              <a:rPr lang="en-US" altLang="ja-JP" sz="2000" dirty="0" smtClean="0"/>
              <a:t>  y in </a:t>
            </a:r>
            <a:r>
              <a:rPr lang="en-US" altLang="ja-JP" sz="2000" dirty="0" err="1" smtClean="0"/>
              <a:t>ls</a:t>
            </a:r>
            <a:r>
              <a:rPr lang="en-US" altLang="ja-JP" sz="2000" dirty="0" smtClean="0"/>
              <a:t>) { Task t = </a:t>
            </a:r>
            <a:r>
              <a:rPr lang="en-US" altLang="ja-JP" sz="2000" dirty="0" err="1" smtClean="0"/>
              <a:t>Task.Factory.StartNew</a:t>
            </a:r>
            <a:r>
              <a:rPr lang="en-US" altLang="ja-JP" sz="2000" dirty="0" smtClean="0"/>
              <a:t>(x=&gt;</a:t>
            </a:r>
            <a:r>
              <a:rPr lang="en-US" altLang="ja-JP" sz="2000" dirty="0" err="1" smtClean="0"/>
              <a:t>Console.WriteLine</a:t>
            </a:r>
            <a:r>
              <a:rPr lang="en-US" altLang="ja-JP" sz="2000" dirty="0" smtClean="0"/>
              <a:t>(x), y); }</a:t>
            </a:r>
          </a:p>
          <a:p>
            <a:pPr lvl="1">
              <a:buNone/>
            </a:pPr>
            <a:r>
              <a:rPr lang="en-US" altLang="ja-JP" sz="2000" dirty="0" smtClean="0"/>
              <a:t>(from x in </a:t>
            </a:r>
            <a:r>
              <a:rPr lang="en-US" altLang="ja-JP" sz="2000" dirty="0" err="1" smtClean="0"/>
              <a:t>Enumerable.Range</a:t>
            </a:r>
            <a:r>
              <a:rPr lang="en-US" altLang="ja-JP" sz="2000" dirty="0" smtClean="0"/>
              <a:t>(1, 100).</a:t>
            </a:r>
            <a:r>
              <a:rPr lang="en-US" altLang="ja-JP" sz="2000" dirty="0" err="1" smtClean="0"/>
              <a:t>AsParallel</a:t>
            </a:r>
            <a:r>
              <a:rPr lang="en-US" altLang="ja-JP" sz="2000" dirty="0" smtClean="0"/>
              <a:t>()</a:t>
            </a:r>
          </a:p>
          <a:p>
            <a:pPr lvl="1">
              <a:buNone/>
            </a:pPr>
            <a:r>
              <a:rPr lang="en-US" altLang="ja-JP" sz="2000" dirty="0" smtClean="0"/>
              <a:t> select x).</a:t>
            </a:r>
            <a:r>
              <a:rPr lang="en-US" altLang="ja-JP" sz="2000" dirty="0" err="1" smtClean="0"/>
              <a:t>ForAll</a:t>
            </a:r>
            <a:r>
              <a:rPr lang="en-US" altLang="ja-JP" sz="2000" dirty="0" smtClean="0"/>
              <a:t>(</a:t>
            </a:r>
            <a:r>
              <a:rPr lang="en-US" altLang="ja-JP" sz="2000" dirty="0" err="1" smtClean="0"/>
              <a:t>i</a:t>
            </a:r>
            <a:r>
              <a:rPr lang="en-US" altLang="ja-JP" sz="2000" dirty="0" smtClean="0"/>
              <a:t> =&gt; </a:t>
            </a:r>
            <a:r>
              <a:rPr lang="en-US" altLang="ja-JP" sz="2000" dirty="0" err="1" smtClean="0"/>
              <a:t>Console.WriteLine</a:t>
            </a:r>
            <a:r>
              <a:rPr lang="en-US" altLang="ja-JP" sz="2000" dirty="0" smtClean="0"/>
              <a:t>(</a:t>
            </a:r>
            <a:r>
              <a:rPr lang="en-US" altLang="ja-JP" sz="2000" dirty="0" err="1" smtClean="0"/>
              <a:t>i</a:t>
            </a:r>
            <a:r>
              <a:rPr lang="en-US" altLang="ja-JP" sz="2000" dirty="0" smtClean="0"/>
              <a:t>));</a:t>
            </a:r>
          </a:p>
          <a:p>
            <a:pPr lvl="1">
              <a:buNone/>
            </a:pPr>
            <a:r>
              <a:rPr lang="en-US" altLang="ja-JP" sz="2000" dirty="0" err="1" smtClean="0"/>
              <a:t>Parallel.For</a:t>
            </a:r>
            <a:r>
              <a:rPr lang="en-US" altLang="ja-JP" sz="2000" dirty="0" smtClean="0"/>
              <a:t>(1,30,i =&gt;</a:t>
            </a:r>
            <a:r>
              <a:rPr lang="en-US" altLang="ja-JP" sz="2000" dirty="0" err="1" smtClean="0"/>
              <a:t>Console.WriteLine</a:t>
            </a:r>
            <a:r>
              <a:rPr lang="en-US" altLang="ja-JP" sz="2000" dirty="0" smtClean="0"/>
              <a:t>(</a:t>
            </a:r>
            <a:r>
              <a:rPr lang="en-US" altLang="ja-JP" sz="2000" dirty="0" err="1" smtClean="0"/>
              <a:t>i</a:t>
            </a:r>
            <a:r>
              <a:rPr lang="en-US" altLang="ja-JP" sz="2000" dirty="0" smtClean="0"/>
              <a:t>));</a:t>
            </a:r>
          </a:p>
          <a:p>
            <a:pPr lvl="3">
              <a:buNone/>
            </a:pPr>
            <a:r>
              <a:rPr lang="en-US" altLang="ja-JP" dirty="0" smtClean="0"/>
              <a:t>using </a:t>
            </a:r>
            <a:r>
              <a:rPr lang="en-US" altLang="ja-JP" dirty="0" err="1" smtClean="0"/>
              <a:t>System.Threading.Tasks</a:t>
            </a:r>
            <a:r>
              <a:rPr lang="en-US" altLang="ja-JP" dirty="0" smtClean="0"/>
              <a:t>;</a:t>
            </a:r>
          </a:p>
          <a:p>
            <a:pPr lvl="3">
              <a:buNone/>
            </a:pPr>
            <a:r>
              <a:rPr lang="en-US" altLang="ja-JP" dirty="0" smtClean="0"/>
              <a:t>using </a:t>
            </a:r>
            <a:r>
              <a:rPr lang="en-US" altLang="ja-JP" dirty="0" err="1" smtClean="0"/>
              <a:t>System.Threading</a:t>
            </a:r>
            <a:r>
              <a:rPr lang="en-US" altLang="ja-JP" dirty="0" smtClean="0"/>
              <a:t>;</a:t>
            </a:r>
          </a:p>
          <a:p>
            <a:pPr lvl="3">
              <a:buNone/>
            </a:pPr>
            <a:r>
              <a:rPr lang="en-US" altLang="ja-JP" dirty="0" smtClean="0"/>
              <a:t>using </a:t>
            </a:r>
            <a:r>
              <a:rPr lang="en-US" altLang="ja-JP" dirty="0" err="1" smtClean="0"/>
              <a:t>System.Linq.Parallel</a:t>
            </a:r>
            <a:r>
              <a:rPr lang="en-US" altLang="ja-JP" dirty="0" smtClean="0"/>
              <a:t>;</a:t>
            </a:r>
            <a:endParaRPr lang="en-US" altLang="ja-JP" sz="2800" dirty="0" smtClean="0"/>
          </a:p>
          <a:p>
            <a:pPr lvl="2">
              <a:buNone/>
            </a:pPr>
            <a:r>
              <a:rPr lang="en-US" altLang="ja-JP" sz="1800" dirty="0" smtClean="0"/>
              <a:t>	</a:t>
            </a:r>
            <a:endParaRPr lang="en-US" altLang="ja-JP" dirty="0" smtClean="0"/>
          </a:p>
          <a:p>
            <a:r>
              <a:rPr kumimoji="1" lang="en-US" altLang="ja-JP" dirty="0" err="1" smtClean="0"/>
              <a:t>BigInteger</a:t>
            </a:r>
            <a:endParaRPr kumimoji="1" lang="en-US" altLang="ja-JP" dirty="0" smtClean="0"/>
          </a:p>
          <a:p>
            <a:r>
              <a:rPr kumimoji="1" lang="en-US" altLang="ja-JP" dirty="0" smtClean="0"/>
              <a:t>	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C#10</a:t>
            </a:r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&amp; VB9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BigInteger</a:t>
            </a:r>
            <a:r>
              <a:rPr kumimoji="1" lang="ja-JP" altLang="en-US" dirty="0" smtClean="0"/>
              <a:t>　　何桁でも行ける整数</a:t>
            </a:r>
            <a:endParaRPr kumimoji="1" lang="en-US" altLang="ja-JP" dirty="0" smtClean="0"/>
          </a:p>
          <a:p>
            <a:pPr lvl="1">
              <a:buNone/>
            </a:pPr>
            <a:r>
              <a:rPr lang="en-US" altLang="ja-JP" sz="2000" dirty="0" err="1" smtClean="0"/>
              <a:t>var</a:t>
            </a:r>
            <a:r>
              <a:rPr lang="en-US" altLang="ja-JP" sz="2000" dirty="0" smtClean="0"/>
              <a:t> bi = new </a:t>
            </a:r>
            <a:r>
              <a:rPr lang="en-US" altLang="ja-JP" sz="2000" dirty="0" err="1" smtClean="0"/>
              <a:t>System.Numerics.BigInteger</a:t>
            </a:r>
            <a:r>
              <a:rPr lang="en-US" altLang="ja-JP" sz="2000" dirty="0" smtClean="0"/>
              <a:t>();</a:t>
            </a:r>
          </a:p>
          <a:p>
            <a:pPr lvl="1">
              <a:buNone/>
            </a:pPr>
            <a:endParaRPr lang="en-US" altLang="ja-JP" sz="2000" dirty="0" smtClean="0"/>
          </a:p>
          <a:p>
            <a:pPr lvl="1">
              <a:buNone/>
            </a:pPr>
            <a:endParaRPr lang="en-US" altLang="ja-JP" sz="2000" dirty="0" smtClean="0"/>
          </a:p>
          <a:p>
            <a:pPr lvl="1">
              <a:buNone/>
            </a:pPr>
            <a:endParaRPr lang="en-US" altLang="ja-JP" sz="2000" dirty="0" smtClean="0"/>
          </a:p>
          <a:p>
            <a:pPr lvl="1">
              <a:buNone/>
            </a:pPr>
            <a:endParaRPr lang="en-US" altLang="ja-JP" sz="2000" dirty="0" smtClean="0"/>
          </a:p>
          <a:p>
            <a:r>
              <a:rPr lang="en-US" altLang="ja-JP" sz="2400" dirty="0" smtClean="0"/>
              <a:t>F#</a:t>
            </a:r>
            <a:r>
              <a:rPr lang="ja-JP" altLang="en-US" sz="2400" dirty="0" smtClean="0"/>
              <a:t>でもおなじみ</a:t>
            </a:r>
            <a:r>
              <a:rPr lang="en-US" altLang="ja-JP" sz="2400" dirty="0" err="1" smtClean="0"/>
              <a:t>Tuple</a:t>
            </a:r>
            <a:endParaRPr lang="en-US" altLang="ja-JP" sz="2400" dirty="0" smtClean="0"/>
          </a:p>
          <a:p>
            <a:pPr lvl="1">
              <a:buNone/>
            </a:pPr>
            <a:r>
              <a:rPr lang="en-US" altLang="ja-JP" dirty="0" err="1" smtClean="0"/>
              <a:t>var</a:t>
            </a:r>
            <a:r>
              <a:rPr lang="en-US" altLang="ja-JP" dirty="0" smtClean="0"/>
              <a:t> t = new </a:t>
            </a:r>
            <a:r>
              <a:rPr lang="en-US" altLang="ja-JP" dirty="0" err="1" smtClean="0"/>
              <a:t>Tuple</a:t>
            </a:r>
            <a:r>
              <a:rPr lang="en-US" altLang="ja-JP" dirty="0" smtClean="0"/>
              <a:t>&lt;</a:t>
            </a:r>
            <a:r>
              <a:rPr lang="en-US" altLang="ja-JP" dirty="0" err="1" smtClean="0"/>
              <a:t>bool</a:t>
            </a:r>
            <a:r>
              <a:rPr lang="en-US" altLang="ja-JP" dirty="0" smtClean="0"/>
              <a:t>,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&gt;(true, 10);</a:t>
            </a:r>
          </a:p>
          <a:p>
            <a:pPr lvl="1">
              <a:buNone/>
            </a:pPr>
            <a:r>
              <a:rPr lang="en-US" altLang="ja-JP" dirty="0" smtClean="0"/>
              <a:t>if (t.Item1 == true) </a:t>
            </a:r>
            <a:r>
              <a:rPr lang="en-US" altLang="ja-JP" dirty="0" err="1" smtClean="0"/>
              <a:t>Console.WriteLine</a:t>
            </a:r>
            <a:r>
              <a:rPr lang="en-US" altLang="ja-JP" dirty="0" smtClean="0"/>
              <a:t>(t.Item2);</a:t>
            </a:r>
          </a:p>
          <a:p>
            <a:endParaRPr lang="en-US" altLang="ja-JP" dirty="0" smtClean="0"/>
          </a:p>
          <a:p>
            <a:endParaRPr kumimoji="1" lang="ja-JP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2071678"/>
            <a:ext cx="2676525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4942" y="2071678"/>
            <a:ext cx="2438400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右矢印 5"/>
          <p:cNvSpPr/>
          <p:nvPr/>
        </p:nvSpPr>
        <p:spPr>
          <a:xfrm>
            <a:off x="3714744" y="2285992"/>
            <a:ext cx="2540119" cy="716056"/>
          </a:xfrm>
          <a:prstGeom prst="rightArrow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文字列の処理が変わる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愛々問題の解決</a:t>
            </a:r>
            <a:endParaRPr kumimoji="1" lang="en-US" altLang="ja-JP" dirty="0" smtClean="0"/>
          </a:p>
          <a:p>
            <a:r>
              <a:rPr lang="en-US" altLang="ja-JP" dirty="0" err="1" smtClean="0"/>
              <a:t>var</a:t>
            </a:r>
            <a:r>
              <a:rPr lang="en-US" altLang="ja-JP" dirty="0" smtClean="0"/>
              <a:t> x = “</a:t>
            </a:r>
            <a:r>
              <a:rPr lang="ja-JP" altLang="en-US" dirty="0" smtClean="0"/>
              <a:t>愛々</a:t>
            </a:r>
            <a:r>
              <a:rPr lang="en-US" altLang="ja-JP" dirty="0" smtClean="0"/>
              <a:t>,123";</a:t>
            </a:r>
          </a:p>
          <a:p>
            <a:r>
              <a:rPr lang="en-US" altLang="ja-JP" dirty="0" err="1" smtClean="0"/>
              <a:t>Console.WriteLine</a:t>
            </a:r>
            <a:r>
              <a:rPr lang="en-US" altLang="ja-JP" dirty="0" smtClean="0"/>
              <a:t>( </a:t>
            </a:r>
            <a:r>
              <a:rPr lang="en-US" altLang="ja-JP" dirty="0" err="1" smtClean="0"/>
              <a:t>x.Substring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x.IndexOf</a:t>
            </a:r>
            <a:r>
              <a:rPr lang="en-US" altLang="ja-JP" dirty="0" smtClean="0"/>
              <a:t>(",")));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CLR2.0(.NET 2.0</a:t>
            </a:r>
            <a:r>
              <a:rPr lang="ja-JP" altLang="en-US" dirty="0" smtClean="0"/>
              <a:t>～</a:t>
            </a:r>
            <a:r>
              <a:rPr lang="en-US" altLang="ja-JP" dirty="0" smtClean="0"/>
              <a:t>3.5)</a:t>
            </a:r>
          </a:p>
          <a:p>
            <a:r>
              <a:rPr lang="en-US" altLang="ja-JP" dirty="0" smtClean="0"/>
              <a:t>CLR4.0(.NET 4.0)</a:t>
            </a:r>
          </a:p>
          <a:p>
            <a:r>
              <a:rPr lang="ja-JP" altLang="en-US" dirty="0" smtClean="0"/>
              <a:t>挙動の変更</a:t>
            </a:r>
            <a:endParaRPr lang="en-US" altLang="ja-JP" dirty="0" smtClean="0"/>
          </a:p>
          <a:p>
            <a:pPr lvl="1"/>
            <a:r>
              <a:rPr lang="en-US" altLang="ja-JP" sz="2000" dirty="0" smtClean="0">
                <a:hlinkClick r:id="rId2"/>
              </a:rPr>
              <a:t>http://msdn.microsoft.com/ja-jp/netframework/dd890508.aspx</a:t>
            </a:r>
            <a:endParaRPr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F#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500174"/>
            <a:ext cx="3256610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2861" y="2428868"/>
            <a:ext cx="5641139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ドーナツ 5"/>
          <p:cNvSpPr/>
          <p:nvPr/>
        </p:nvSpPr>
        <p:spPr>
          <a:xfrm>
            <a:off x="500034" y="4357694"/>
            <a:ext cx="1714512" cy="357190"/>
          </a:xfrm>
          <a:prstGeom prst="donut">
            <a:avLst>
              <a:gd name="adj" fmla="val 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7" name="ドーナツ 6"/>
          <p:cNvSpPr/>
          <p:nvPr/>
        </p:nvSpPr>
        <p:spPr>
          <a:xfrm>
            <a:off x="3428992" y="2714620"/>
            <a:ext cx="4929222" cy="642942"/>
          </a:xfrm>
          <a:prstGeom prst="donut">
            <a:avLst>
              <a:gd name="adj" fmla="val 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8" name="右矢印 7"/>
          <p:cNvSpPr/>
          <p:nvPr/>
        </p:nvSpPr>
        <p:spPr>
          <a:xfrm rot="19585380">
            <a:off x="1909029" y="3425675"/>
            <a:ext cx="1754041" cy="716056"/>
          </a:xfrm>
          <a:prstGeom prst="rightArrow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IDE</a:t>
            </a:r>
            <a:r>
              <a:rPr kumimoji="1" lang="ja-JP" altLang="en-US" dirty="0" smtClean="0"/>
              <a:t>など</a:t>
            </a:r>
            <a:endParaRPr kumimoji="1" lang="ja-JP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1142984"/>
            <a:ext cx="3733587" cy="2714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2066" y="2357430"/>
            <a:ext cx="3411534" cy="2562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テキスト ボックス 6"/>
          <p:cNvSpPr txBox="1"/>
          <p:nvPr/>
        </p:nvSpPr>
        <p:spPr>
          <a:xfrm>
            <a:off x="2143108" y="4143380"/>
            <a:ext cx="28969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Ctrl+</a:t>
            </a:r>
            <a:r>
              <a:rPr kumimoji="1" lang="ja-JP" altLang="en-US" dirty="0" smtClean="0"/>
              <a:t>ホイールで拡大が可能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714876" y="1142984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画面が</a:t>
            </a:r>
            <a:r>
              <a:rPr lang="en-US" altLang="ja-JP" dirty="0" smtClean="0"/>
              <a:t>WPF</a:t>
            </a:r>
            <a:endParaRPr kumimoji="1" lang="ja-JP" alt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4929198"/>
            <a:ext cx="4991730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テキスト ボックス 9"/>
          <p:cNvSpPr txBox="1"/>
          <p:nvPr/>
        </p:nvSpPr>
        <p:spPr>
          <a:xfrm>
            <a:off x="5572132" y="5357826"/>
            <a:ext cx="28761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デフォルトプロジェクトが</a:t>
            </a:r>
            <a:r>
              <a:rPr kumimoji="1" lang="en-US" altLang="ja-JP" dirty="0" smtClean="0"/>
              <a:t>x86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Contract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sz="2800" dirty="0" smtClean="0"/>
              <a:t>事前（コンパイル時）に検証可能なことを検証してくれる。</a:t>
            </a:r>
            <a:endParaRPr lang="en-US" altLang="ja-JP" sz="2800" dirty="0" smtClean="0"/>
          </a:p>
          <a:p>
            <a:pPr lvl="1">
              <a:buNone/>
            </a:pPr>
            <a:r>
              <a:rPr lang="en-US" altLang="ja-JP" sz="2400" dirty="0" smtClean="0"/>
              <a:t>using </a:t>
            </a:r>
            <a:r>
              <a:rPr lang="en-US" altLang="ja-JP" sz="2400" dirty="0" err="1" smtClean="0"/>
              <a:t>System.Diagnostics.Contracts</a:t>
            </a:r>
            <a:r>
              <a:rPr lang="en-US" altLang="ja-JP" sz="2400" dirty="0" smtClean="0"/>
              <a:t>;</a:t>
            </a:r>
          </a:p>
          <a:p>
            <a:pPr lvl="1">
              <a:buNone/>
            </a:pPr>
            <a:r>
              <a:rPr lang="en-US" altLang="ja-JP" sz="2400" dirty="0" smtClean="0">
                <a:hlinkClick r:id="rId2"/>
              </a:rPr>
              <a:t>http://msdn.microsoft.com/en-us/devlabs/dd491992.aspx</a:t>
            </a:r>
            <a:endParaRPr lang="en-US" altLang="ja-JP" sz="2400" dirty="0" smtClean="0"/>
          </a:p>
          <a:p>
            <a:r>
              <a:rPr kumimoji="1" lang="ja-JP" altLang="en-US" sz="2800" dirty="0" smtClean="0"/>
              <a:t>契約プログラミング</a:t>
            </a:r>
            <a:endParaRPr kumimoji="1" lang="en-US" altLang="ja-JP" sz="2800" dirty="0" smtClean="0"/>
          </a:p>
          <a:p>
            <a:r>
              <a:rPr lang="ja-JP" altLang="en-US" sz="2800" dirty="0" smtClean="0"/>
              <a:t>事前</a:t>
            </a:r>
            <a:endParaRPr kumimoji="1" lang="en-US" altLang="ja-JP" sz="2800" dirty="0" smtClean="0"/>
          </a:p>
          <a:p>
            <a:r>
              <a:rPr lang="en-US" altLang="ja-JP" sz="2800" dirty="0" err="1" smtClean="0"/>
              <a:t>Contract.Requires</a:t>
            </a:r>
            <a:r>
              <a:rPr lang="en-US" altLang="ja-JP" sz="2800" dirty="0" smtClean="0"/>
              <a:t>(</a:t>
            </a:r>
            <a:r>
              <a:rPr lang="en-US" altLang="ja-JP" sz="2800" dirty="0" err="1" smtClean="0"/>
              <a:t>param</a:t>
            </a:r>
            <a:r>
              <a:rPr lang="en-US" altLang="ja-JP" sz="2800" dirty="0" smtClean="0"/>
              <a:t> != null);</a:t>
            </a:r>
          </a:p>
          <a:p>
            <a:r>
              <a:rPr lang="ja-JP" altLang="en-US" sz="2800" dirty="0" smtClean="0"/>
              <a:t>事後</a:t>
            </a:r>
            <a:endParaRPr lang="en-US" altLang="ja-JP" sz="2800" dirty="0" smtClean="0"/>
          </a:p>
          <a:p>
            <a:r>
              <a:rPr lang="en-US" altLang="ja-JP" sz="2800" dirty="0" err="1" smtClean="0"/>
              <a:t>Contract.Ensures</a:t>
            </a:r>
            <a:r>
              <a:rPr lang="en-US" altLang="ja-JP" sz="2800" dirty="0" smtClean="0"/>
              <a:t>(</a:t>
            </a:r>
            <a:r>
              <a:rPr lang="en-US" altLang="ja-JP" sz="2800" dirty="0" err="1" smtClean="0"/>
              <a:t>Contract.Result</a:t>
            </a:r>
            <a:r>
              <a:rPr lang="en-US" altLang="ja-JP" sz="2800" dirty="0" smtClean="0"/>
              <a:t>&lt;string&gt;() != null);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UI Test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214422"/>
            <a:ext cx="3643338" cy="3009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9124" y="1428736"/>
            <a:ext cx="4057650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00496" y="3790952"/>
            <a:ext cx="4500543" cy="2200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スライドマスタF08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スライドマスタF08</Template>
  <TotalTime>2476</TotalTime>
  <Words>149</Words>
  <Application>Microsoft Office PowerPoint</Application>
  <PresentationFormat>画面に合わせる (4:3)</PresentationFormat>
  <Paragraphs>61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4" baseType="lpstr">
      <vt:lpstr>Arial</vt:lpstr>
      <vt:lpstr>ＭＳ Ｐゴシック</vt:lpstr>
      <vt:lpstr>Calibri</vt:lpstr>
      <vt:lpstr>スライドマスタF08</vt:lpstr>
      <vt:lpstr>VS2010はここがすごい</vt:lpstr>
      <vt:lpstr>スライド 2</vt:lpstr>
      <vt:lpstr>C#10　&amp; VB9</vt:lpstr>
      <vt:lpstr>C#10　&amp; VB9</vt:lpstr>
      <vt:lpstr>文字列の処理が変わる</vt:lpstr>
      <vt:lpstr>F#</vt:lpstr>
      <vt:lpstr>IDEなど</vt:lpstr>
      <vt:lpstr>Contract</vt:lpstr>
      <vt:lpstr>UI Test</vt:lpstr>
      <vt:lpstr>スライド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VS2010はここがすごい</dc:title>
  <dc:creator>naka8</dc:creator>
  <cp:lastModifiedBy>わんくま同盟</cp:lastModifiedBy>
  <cp:revision>31</cp:revision>
  <dcterms:created xsi:type="dcterms:W3CDTF">2009-07-09T00:40:44Z</dcterms:created>
  <dcterms:modified xsi:type="dcterms:W3CDTF">2009-09-10T16:56:02Z</dcterms:modified>
</cp:coreProperties>
</file>