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9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F417D6-3076-4998-947E-49EAD498D195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EA1C1A-FD5D-49B8-9C4D-1532985F5C24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848AF4-CB0B-4C8B-A8F9-5E044F5AAF63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7B1D5-40F2-44D1-913B-BA98D25971DD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3FC73E-3EBA-4400-AF73-D73AA2DCCC54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486D27-9ED1-4A57-83D2-1BDD3DE7AD80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4D4CE1-088A-4315-9F80-80BB53628999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FA5607-AC73-4D10-80AB-825288D34C05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2CBCB0-76C2-46EB-B6A4-63009AB269CE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236252-61B9-4B08-98B4-F15E1727EFE9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96BFAF-298C-45F8-8D8C-D909E5E63ACF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FB9CDC1-D730-4DA7-9247-18C72C48AD04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/>
              <a:t>対立する概念</a:t>
            </a:r>
            <a:r>
              <a:rPr lang="en-US" altLang="ja-JP"/>
              <a:t>!?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/>
              <a:t>Works Applications</a:t>
            </a:r>
          </a:p>
          <a:p>
            <a:r>
              <a:rPr lang="en-US" altLang="ja-JP"/>
              <a:t>Executive Fellow</a:t>
            </a:r>
          </a:p>
          <a:p>
            <a:r>
              <a:rPr lang="ja-JP" altLang="en-US"/>
              <a:t>小松 宏行</a:t>
            </a:r>
          </a:p>
          <a:p>
            <a:endParaRPr lang="en-US" altLang="ja-JP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4000"/>
              <a:t>番外編（</a:t>
            </a:r>
            <a:r>
              <a:rPr lang="en-US" altLang="ja-JP" sz="4000"/>
              <a:t>2</a:t>
            </a:r>
            <a:r>
              <a:rPr lang="ja-JP" altLang="en-US" sz="4000"/>
              <a:t>）フリーランスと</a:t>
            </a:r>
            <a:br>
              <a:rPr lang="ja-JP" altLang="en-US" sz="4000"/>
            </a:br>
            <a:r>
              <a:rPr lang="ja-JP" altLang="en-US" sz="4000"/>
              <a:t>会社員プログラマー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どっちがおいしいのか？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番外編（３）顧客と研究開発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正しいのはどちらなのか？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600"/>
              <a:t>技術者の会話は対立する概念を軸に</a:t>
            </a:r>
            <a:br>
              <a:rPr lang="ja-JP" altLang="en-US" sz="3600"/>
            </a:br>
            <a:r>
              <a:rPr lang="ja-JP" altLang="en-US" sz="3600"/>
              <a:t>繰り広げられている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/>
              <a:t>Open System </a:t>
            </a:r>
            <a:r>
              <a:rPr lang="ja-JP" altLang="en-US"/>
              <a:t>と </a:t>
            </a:r>
            <a:r>
              <a:rPr lang="en-US" altLang="ja-JP"/>
              <a:t>Microsoft</a:t>
            </a:r>
          </a:p>
          <a:p>
            <a:r>
              <a:rPr lang="en-US" altLang="ja-JP"/>
              <a:t>Emacs </a:t>
            </a:r>
            <a:r>
              <a:rPr lang="ja-JP" altLang="en-US"/>
              <a:t>と </a:t>
            </a:r>
            <a:r>
              <a:rPr lang="en-US" altLang="ja-JP"/>
              <a:t>vi</a:t>
            </a:r>
          </a:p>
          <a:p>
            <a:r>
              <a:rPr lang="en-US" altLang="ja-JP"/>
              <a:t>RISC </a:t>
            </a:r>
            <a:r>
              <a:rPr lang="ja-JP" altLang="en-US"/>
              <a:t>と </a:t>
            </a:r>
            <a:r>
              <a:rPr lang="en-US" altLang="ja-JP"/>
              <a:t>CISC</a:t>
            </a:r>
          </a:p>
          <a:p>
            <a:r>
              <a:rPr lang="ja-JP" altLang="en-US"/>
              <a:t>分散と集中</a:t>
            </a:r>
          </a:p>
          <a:p>
            <a:r>
              <a:rPr lang="ja-JP" altLang="en-US"/>
              <a:t>疎結合と密結合</a:t>
            </a:r>
          </a:p>
          <a:p>
            <a:r>
              <a:rPr lang="ja-JP" altLang="en-US"/>
              <a:t>ギークとスーツ</a:t>
            </a:r>
          </a:p>
          <a:p>
            <a:r>
              <a:rPr lang="en-US" altLang="ja-JP"/>
              <a:t>Enterprise </a:t>
            </a:r>
            <a:r>
              <a:rPr lang="ja-JP" altLang="en-US"/>
              <a:t>と </a:t>
            </a:r>
            <a:r>
              <a:rPr lang="en-US" altLang="ja-JP"/>
              <a:t>Consumer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で、まず分散と統合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並列コンピューティングの歴史は古い</a:t>
            </a:r>
          </a:p>
          <a:p>
            <a:r>
              <a:rPr lang="en-US" altLang="ja-JP"/>
              <a:t>Von Neumann </a:t>
            </a:r>
            <a:r>
              <a:rPr lang="ja-JP" altLang="en-US"/>
              <a:t>アーキテクチャと分散の困難</a:t>
            </a:r>
          </a:p>
          <a:p>
            <a:r>
              <a:rPr lang="ja-JP" altLang="en-US"/>
              <a:t>しかし、多くの人で使いたい→</a:t>
            </a:r>
            <a:r>
              <a:rPr lang="en-US" altLang="ja-JP"/>
              <a:t>Time Sharing</a:t>
            </a:r>
          </a:p>
          <a:p>
            <a:r>
              <a:rPr lang="ja-JP" altLang="en-US"/>
              <a:t>ネットワークと</a:t>
            </a:r>
            <a:r>
              <a:rPr lang="en-US" altLang="ja-JP"/>
              <a:t>PC</a:t>
            </a:r>
          </a:p>
          <a:p>
            <a:r>
              <a:rPr lang="en-US" altLang="ja-JP"/>
              <a:t>P2P</a:t>
            </a:r>
          </a:p>
          <a:p>
            <a:r>
              <a:rPr lang="ja-JP" altLang="en-US"/>
              <a:t>技術者は分散を好み、利用者は統合を好む</a:t>
            </a:r>
          </a:p>
          <a:p>
            <a:r>
              <a:rPr lang="ja-JP" altLang="en-US"/>
              <a:t>分散と統合の裏にあるのは管理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Client </a:t>
            </a:r>
            <a:r>
              <a:rPr lang="ja-JP" altLang="en-US"/>
              <a:t>と </a:t>
            </a:r>
            <a:r>
              <a:rPr lang="en-US" altLang="ja-JP"/>
              <a:t>Server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なにが </a:t>
            </a:r>
            <a:r>
              <a:rPr lang="en-US" altLang="ja-JP"/>
              <a:t>Client </a:t>
            </a:r>
            <a:r>
              <a:rPr lang="ja-JP" altLang="en-US"/>
              <a:t>で </a:t>
            </a:r>
            <a:r>
              <a:rPr lang="en-US" altLang="ja-JP"/>
              <a:t>Server </a:t>
            </a:r>
            <a:r>
              <a:rPr lang="ja-JP" altLang="en-US"/>
              <a:t>か？</a:t>
            </a:r>
          </a:p>
          <a:p>
            <a:r>
              <a:rPr lang="en-US" altLang="ja-JP"/>
              <a:t>X11</a:t>
            </a:r>
          </a:p>
          <a:p>
            <a:r>
              <a:rPr lang="en-US" altLang="ja-JP"/>
              <a:t>Client/Server </a:t>
            </a:r>
            <a:r>
              <a:rPr lang="ja-JP" altLang="en-US"/>
              <a:t>型の </a:t>
            </a:r>
            <a:r>
              <a:rPr lang="en-US" altLang="ja-JP"/>
              <a:t>Programming</a:t>
            </a:r>
          </a:p>
          <a:p>
            <a:r>
              <a:rPr lang="en-US" altLang="ja-JP"/>
              <a:t>≒ Application/Database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Internet </a:t>
            </a:r>
            <a:r>
              <a:rPr lang="ja-JP" altLang="en-US"/>
              <a:t>と多層アーキテクチャ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/>
              <a:t>Multi-tire architecture</a:t>
            </a:r>
          </a:p>
          <a:p>
            <a:r>
              <a:rPr lang="en-US" altLang="ja-JP"/>
              <a:t>≒</a:t>
            </a:r>
            <a:r>
              <a:rPr lang="ja-JP" altLang="en-US"/>
              <a:t>　入出力ー</a:t>
            </a:r>
            <a:r>
              <a:rPr lang="en-US" altLang="ja-JP"/>
              <a:t>Application</a:t>
            </a:r>
            <a:r>
              <a:rPr lang="ja-JP" altLang="en-US"/>
              <a:t>ー</a:t>
            </a:r>
            <a:r>
              <a:rPr lang="en-US" altLang="ja-JP"/>
              <a:t>Database Model</a:t>
            </a:r>
          </a:p>
          <a:p>
            <a:r>
              <a:rPr lang="en-US" altLang="ja-JP"/>
              <a:t>PC </a:t>
            </a:r>
            <a:r>
              <a:rPr lang="ja-JP" altLang="en-US"/>
              <a:t>は 入出力のみ！？</a:t>
            </a:r>
          </a:p>
          <a:p>
            <a:r>
              <a:rPr lang="en-US" altLang="ja-JP"/>
              <a:t>Server side </a:t>
            </a:r>
            <a:r>
              <a:rPr lang="ja-JP" altLang="en-US"/>
              <a:t>から </a:t>
            </a:r>
            <a:r>
              <a:rPr lang="en-US" altLang="ja-JP"/>
              <a:t>Client </a:t>
            </a:r>
            <a:r>
              <a:rPr lang="ja-JP" altLang="en-US"/>
              <a:t>への引き戻し</a:t>
            </a:r>
          </a:p>
          <a:p>
            <a:endParaRPr lang="en-US" altLang="ja-JP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クラウド を軸に</a:t>
            </a:r>
            <a:r>
              <a:rPr lang="en-US" altLang="ja-JP"/>
              <a:t>…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情報空間が統合されていると全員にとってのメリットが大きい</a:t>
            </a:r>
          </a:p>
          <a:p>
            <a:r>
              <a:rPr lang="ja-JP" altLang="en-US"/>
              <a:t>どのように情報空間を統合するか？</a:t>
            </a:r>
          </a:p>
          <a:p>
            <a:pPr lvl="1"/>
            <a:r>
              <a:rPr lang="ja-JP" altLang="en-US"/>
              <a:t>一社独占型</a:t>
            </a:r>
          </a:p>
          <a:p>
            <a:pPr lvl="1"/>
            <a:r>
              <a:rPr lang="en-US" altLang="ja-JP"/>
              <a:t>Semantic web</a:t>
            </a:r>
          </a:p>
          <a:p>
            <a:pPr lvl="1"/>
            <a:r>
              <a:rPr lang="en-US" altLang="ja-JP"/>
              <a:t>ID</a:t>
            </a:r>
          </a:p>
          <a:p>
            <a:endParaRPr lang="en-US" altLang="ja-JP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Semantic Web </a:t>
            </a:r>
            <a:r>
              <a:rPr lang="ja-JP" altLang="en-US"/>
              <a:t>を軸に</a:t>
            </a:r>
            <a:r>
              <a:rPr lang="en-US" altLang="ja-JP"/>
              <a:t>…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人為的な </a:t>
            </a:r>
            <a:r>
              <a:rPr lang="en-US" altLang="ja-JP"/>
              <a:t>tag </a:t>
            </a:r>
            <a:r>
              <a:rPr lang="ja-JP" altLang="en-US"/>
              <a:t>付け</a:t>
            </a:r>
          </a:p>
          <a:p>
            <a:r>
              <a:rPr lang="ja-JP" altLang="en-US"/>
              <a:t>対概念としての </a:t>
            </a:r>
            <a:r>
              <a:rPr lang="en-US" altLang="ja-JP"/>
              <a:t>Data Mining</a:t>
            </a:r>
          </a:p>
          <a:p>
            <a:r>
              <a:rPr lang="en-US" altLang="ja-JP"/>
              <a:t>Hybrid </a:t>
            </a:r>
            <a:r>
              <a:rPr lang="ja-JP" altLang="en-US"/>
              <a:t>は当然可能</a:t>
            </a:r>
          </a:p>
          <a:p>
            <a:r>
              <a:rPr lang="ja-JP" altLang="en-US"/>
              <a:t>対立の危険性は </a:t>
            </a:r>
            <a:r>
              <a:rPr lang="en-US" altLang="ja-JP"/>
              <a:t>Data Mining </a:t>
            </a:r>
            <a:r>
              <a:rPr lang="ja-JP" altLang="en-US"/>
              <a:t>の誤解釈か？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Programming style </a:t>
            </a:r>
            <a:r>
              <a:rPr lang="ja-JP" altLang="en-US"/>
              <a:t>への影響？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/>
              <a:t>Data Oriented</a:t>
            </a:r>
          </a:p>
          <a:p>
            <a:pPr lvl="1"/>
            <a:r>
              <a:rPr lang="en-US" altLang="ja-JP"/>
              <a:t>RDB vs Object</a:t>
            </a:r>
          </a:p>
          <a:p>
            <a:pPr lvl="1"/>
            <a:r>
              <a:rPr lang="en-US" altLang="ja-JP"/>
              <a:t>RDB </a:t>
            </a:r>
            <a:r>
              <a:rPr lang="ja-JP" altLang="en-US"/>
              <a:t>のメリットって？</a:t>
            </a:r>
          </a:p>
          <a:p>
            <a:r>
              <a:rPr lang="en-US" altLang="ja-JP"/>
              <a:t>Cache Server</a:t>
            </a:r>
          </a:p>
          <a:p>
            <a:r>
              <a:rPr lang="en-US" altLang="ja-JP"/>
              <a:t>Web, Application, Cache, Database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4000"/>
              <a:t>番外編（１）パフォーマンスと可読性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どっちをとるか？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</TotalTime>
  <Words>254</Words>
  <Application>Microsoft Office PowerPoint</Application>
  <PresentationFormat>画面に合わせる (4:3)</PresentationFormat>
  <Paragraphs>53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5" baseType="lpstr">
      <vt:lpstr>Arial</vt:lpstr>
      <vt:lpstr>ＭＳ Ｐゴシック</vt:lpstr>
      <vt:lpstr>ＭＳ Ｐ明朝</vt:lpstr>
      <vt:lpstr>標準デザイン</vt:lpstr>
      <vt:lpstr>対立する概念!?</vt:lpstr>
      <vt:lpstr>技術者の会話は対立する概念を軸に 繰り広げられている</vt:lpstr>
      <vt:lpstr>で、まず分散と統合</vt:lpstr>
      <vt:lpstr>Client と Server</vt:lpstr>
      <vt:lpstr>Internet と多層アーキテクチャ</vt:lpstr>
      <vt:lpstr>クラウド を軸に…</vt:lpstr>
      <vt:lpstr>Semantic Web を軸に…</vt:lpstr>
      <vt:lpstr>Programming style への影響？</vt:lpstr>
      <vt:lpstr>番外編（１）パフォーマンスと可読性</vt:lpstr>
      <vt:lpstr>番外編（2）フリーランスと 会社員プログラマー</vt:lpstr>
      <vt:lpstr>番外編（３）顧客と研究開発</vt:lpstr>
    </vt:vector>
  </TitlesOfParts>
  <Company>株式会社ワークスアプリケーションズ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対立する概念!?</dc:title>
  <dc:creator>Hiro K</dc:creator>
  <cp:lastModifiedBy>わんくま同盟</cp:lastModifiedBy>
  <cp:revision>5</cp:revision>
  <dcterms:created xsi:type="dcterms:W3CDTF">2009-04-22T06:05:17Z</dcterms:created>
  <dcterms:modified xsi:type="dcterms:W3CDTF">2009-09-09T11:24:36Z</dcterms:modified>
</cp:coreProperties>
</file>