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65" r:id="rId2"/>
    <p:sldId id="266" r:id="rId3"/>
    <p:sldId id="268" r:id="rId4"/>
    <p:sldId id="277" r:id="rId5"/>
    <p:sldId id="270" r:id="rId6"/>
    <p:sldId id="275" r:id="rId7"/>
    <p:sldId id="269" r:id="rId8"/>
    <p:sldId id="271" r:id="rId9"/>
    <p:sldId id="272" r:id="rId10"/>
    <p:sldId id="273" r:id="rId1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43" autoAdjust="0"/>
  </p:normalViewPr>
  <p:slideViewPr>
    <p:cSldViewPr>
      <p:cViewPr varScale="1">
        <p:scale>
          <a:sx n="58" d="100"/>
          <a:sy n="58" d="100"/>
        </p:scale>
        <p:origin x="-88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EF0E90E-A659-4FE4-BFE7-C3333C3AE6A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dirty="0" smtClean="0"/>
            </a:lvl1pPr>
          </a:lstStyle>
          <a:p>
            <a:pPr>
              <a:defRPr/>
            </a:pPr>
            <a:r>
              <a:rPr lang="en-US" altLang="ja-JP"/>
              <a:t>2008/09/20</a:t>
            </a:r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37AEFE9-4E4B-4A46-8754-CFC1A160181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331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41A07D-E4FE-48C0-B7A1-B67E08ABE8A9}" type="slidenum">
              <a:rPr lang="ja-JP" altLang="en-US"/>
              <a:pPr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74638"/>
            <a:ext cx="8215312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052513"/>
            <a:ext cx="8215312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#33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7200" smtClean="0"/>
              <a:t>地図散歩</a:t>
            </a:r>
          </a:p>
        </p:txBody>
      </p:sp>
      <p:sp>
        <p:nvSpPr>
          <p:cNvPr id="2051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en-US" altLang="ja-JP" sz="4400" smtClean="0"/>
          </a:p>
          <a:p>
            <a:pPr algn="r"/>
            <a:r>
              <a:rPr lang="ja-JP" altLang="en-US" sz="3600" smtClean="0"/>
              <a:t>たっく</a:t>
            </a:r>
            <a:endParaRPr lang="en-US" altLang="ja-JP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まとめ</a:t>
            </a:r>
          </a:p>
        </p:txBody>
      </p:sp>
      <p:sp>
        <p:nvSpPr>
          <p:cNvPr id="1126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mtClean="0"/>
              <a:t>運転する場合は、安全運転で</a:t>
            </a:r>
            <a:endParaRPr lang="en-US" altLang="ja-JP" smtClean="0"/>
          </a:p>
          <a:p>
            <a:endParaRPr lang="en-US" altLang="ja-JP" smtClean="0"/>
          </a:p>
          <a:p>
            <a:r>
              <a:rPr lang="ja-JP" altLang="en-US" smtClean="0"/>
              <a:t>電波のない所では何もできません</a:t>
            </a:r>
            <a:endParaRPr lang="en-US" altLang="ja-JP" smtClean="0"/>
          </a:p>
          <a:p>
            <a:endParaRPr lang="en-US" altLang="ja-JP" smtClean="0"/>
          </a:p>
          <a:p>
            <a:r>
              <a:rPr lang="ja-JP" altLang="en-US" smtClean="0"/>
              <a:t>個人情報の取り扱いに注意</a:t>
            </a:r>
            <a:endParaRPr lang="en-US" altLang="ja-JP" smtClean="0"/>
          </a:p>
          <a:p>
            <a:endParaRPr lang="en-US" altLang="ja-JP" smtClean="0"/>
          </a:p>
          <a:p>
            <a:r>
              <a:rPr lang="ja-JP" altLang="en-US" smtClean="0"/>
              <a:t>楽しいお散歩</a:t>
            </a:r>
            <a:r>
              <a:rPr lang="en-US" altLang="ja-JP" smtClean="0"/>
              <a:t>Life</a:t>
            </a:r>
            <a:r>
              <a:rPr lang="ja-JP" altLang="en-US" smtClean="0"/>
              <a:t>を</a:t>
            </a:r>
            <a:endParaRPr lang="en-US" altLang="ja-JP" smtClean="0"/>
          </a:p>
          <a:p>
            <a:pPr>
              <a:buFontTx/>
              <a:buNone/>
            </a:pPr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自己紹介</a:t>
            </a:r>
          </a:p>
        </p:txBody>
      </p:sp>
      <p:sp>
        <p:nvSpPr>
          <p:cNvPr id="307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mtClean="0"/>
              <a:t>名前：たっく　（中澤高士）</a:t>
            </a:r>
            <a:endParaRPr lang="en-US" altLang="ja-JP" smtClean="0"/>
          </a:p>
          <a:p>
            <a:r>
              <a:rPr lang="ja-JP" altLang="en-US" smtClean="0"/>
              <a:t>仕事：テストしたり、プログラム書いたり</a:t>
            </a:r>
            <a:endParaRPr lang="en-US" altLang="ja-JP" smtClean="0"/>
          </a:p>
          <a:p>
            <a:pPr>
              <a:buFontTx/>
              <a:buNone/>
            </a:pPr>
            <a:r>
              <a:rPr lang="ja-JP" altLang="en-US" smtClean="0"/>
              <a:t>　　　　　（組み込み系）</a:t>
            </a:r>
            <a:endParaRPr lang="en-US" altLang="ja-JP" smtClean="0"/>
          </a:p>
          <a:p>
            <a:r>
              <a:rPr lang="ja-JP" altLang="en-US" smtClean="0"/>
              <a:t>主使用言語：</a:t>
            </a:r>
            <a:r>
              <a:rPr lang="en-US" altLang="ja-JP" smtClean="0"/>
              <a:t>C++</a:t>
            </a:r>
            <a:r>
              <a:rPr lang="ja-JP" altLang="en-US" smtClean="0"/>
              <a:t>が主。</a:t>
            </a:r>
            <a:endParaRPr lang="en-US" altLang="ja-JP" smtClean="0"/>
          </a:p>
          <a:p>
            <a:r>
              <a:rPr lang="ja-JP" altLang="en-US" smtClean="0"/>
              <a:t>主要</a:t>
            </a:r>
            <a:r>
              <a:rPr lang="en-US" altLang="ja-JP" smtClean="0"/>
              <a:t>OS</a:t>
            </a:r>
            <a:r>
              <a:rPr lang="ja-JP" altLang="en-US" smtClean="0"/>
              <a:t>：</a:t>
            </a:r>
            <a:r>
              <a:rPr lang="en-US" altLang="ja-JP" smtClean="0"/>
              <a:t>Linux</a:t>
            </a:r>
            <a:r>
              <a:rPr lang="ja-JP" altLang="en-US" smtClean="0"/>
              <a:t>（家では</a:t>
            </a:r>
            <a:r>
              <a:rPr lang="en-US" altLang="ja-JP" smtClean="0"/>
              <a:t>Windows</a:t>
            </a:r>
            <a:r>
              <a:rPr lang="ja-JP" altLang="en-US" smtClean="0"/>
              <a:t>）</a:t>
            </a:r>
            <a:endParaRPr lang="en-US" altLang="ja-JP" smtClean="0"/>
          </a:p>
          <a:p>
            <a:r>
              <a:rPr lang="en-US" altLang="ja-JP" smtClean="0"/>
              <a:t>PC</a:t>
            </a:r>
            <a:r>
              <a:rPr lang="ja-JP" altLang="en-US" smtClean="0"/>
              <a:t>歴：</a:t>
            </a:r>
            <a:r>
              <a:rPr lang="en-US" altLang="ja-JP" smtClean="0"/>
              <a:t>24,5</a:t>
            </a:r>
            <a:r>
              <a:rPr lang="ja-JP" altLang="en-US" smtClean="0"/>
              <a:t>年（職歴</a:t>
            </a:r>
            <a:r>
              <a:rPr lang="en-US" altLang="ja-JP" smtClean="0"/>
              <a:t>6</a:t>
            </a:r>
            <a:r>
              <a:rPr lang="ja-JP" altLang="en-US" smtClean="0"/>
              <a:t>年くらい）</a:t>
            </a:r>
            <a:endParaRPr lang="en-US" altLang="ja-JP" smtClean="0"/>
          </a:p>
          <a:p>
            <a:r>
              <a:rPr lang="ja-JP" altLang="en-US" smtClean="0"/>
              <a:t>プログラム歴：</a:t>
            </a:r>
            <a:r>
              <a:rPr lang="en-US" altLang="ja-JP" smtClean="0"/>
              <a:t>24</a:t>
            </a:r>
            <a:r>
              <a:rPr lang="ja-JP" altLang="en-US" smtClean="0"/>
              <a:t>年</a:t>
            </a:r>
            <a:endParaRPr lang="en-US" altLang="ja-JP" smtClean="0"/>
          </a:p>
          <a:p>
            <a:pPr>
              <a:buFontTx/>
              <a:buNone/>
            </a:pPr>
            <a:r>
              <a:rPr lang="ja-JP" altLang="en-US" smtClean="0"/>
              <a:t>　　　　　　　　　　（うち</a:t>
            </a:r>
            <a:r>
              <a:rPr lang="en-US" altLang="ja-JP" smtClean="0"/>
              <a:t>15</a:t>
            </a:r>
            <a:r>
              <a:rPr lang="ja-JP" altLang="en-US" smtClean="0"/>
              <a:t>年くらいのブランクあり）</a:t>
            </a:r>
            <a:endParaRPr lang="en-US" altLang="ja-JP" smtClean="0"/>
          </a:p>
          <a:p>
            <a:endParaRPr lang="en-US" altLang="ja-JP" smtClean="0"/>
          </a:p>
          <a:p>
            <a:endParaRPr lang="en-US" altLang="ja-JP" smtClean="0"/>
          </a:p>
          <a:p>
            <a:endParaRPr lang="en-US" altLang="ja-JP" smtClean="0"/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自己紹介</a:t>
            </a:r>
          </a:p>
        </p:txBody>
      </p:sp>
      <p:sp>
        <p:nvSpPr>
          <p:cNvPr id="409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mtClean="0"/>
              <a:t>アニメオタク歴：</a:t>
            </a:r>
            <a:r>
              <a:rPr lang="en-US" altLang="ja-JP" smtClean="0"/>
              <a:t>15</a:t>
            </a:r>
            <a:r>
              <a:rPr lang="ja-JP" altLang="en-US" smtClean="0"/>
              <a:t>年</a:t>
            </a:r>
            <a:endParaRPr lang="en-US" altLang="ja-JP" smtClean="0"/>
          </a:p>
          <a:p>
            <a:endParaRPr lang="en-US" altLang="ja-JP" smtClean="0"/>
          </a:p>
          <a:p>
            <a:r>
              <a:rPr lang="ja-JP" altLang="en-US" smtClean="0"/>
              <a:t>インターネット歴：</a:t>
            </a:r>
            <a:r>
              <a:rPr lang="en-US" altLang="ja-JP" smtClean="0"/>
              <a:t>14</a:t>
            </a:r>
            <a:r>
              <a:rPr lang="ja-JP" altLang="en-US" smtClean="0"/>
              <a:t>年</a:t>
            </a:r>
            <a:endParaRPr lang="en-US" altLang="ja-JP" smtClean="0"/>
          </a:p>
          <a:p>
            <a:endParaRPr lang="en-US" altLang="ja-JP" smtClean="0"/>
          </a:p>
          <a:p>
            <a:r>
              <a:rPr lang="en-US" altLang="ja-JP" smtClean="0"/>
              <a:t>Twitter</a:t>
            </a:r>
            <a:r>
              <a:rPr lang="ja-JP" altLang="en-US" smtClean="0"/>
              <a:t>歴：</a:t>
            </a:r>
            <a:r>
              <a:rPr lang="en-US" altLang="ja-JP" smtClean="0"/>
              <a:t>11</a:t>
            </a:r>
            <a:r>
              <a:rPr lang="ja-JP" altLang="en-US" smtClean="0"/>
              <a:t>か月</a:t>
            </a:r>
            <a:endParaRPr lang="en-US" altLang="ja-JP" smtClean="0"/>
          </a:p>
          <a:p>
            <a:pPr>
              <a:buFontTx/>
              <a:buNone/>
            </a:pPr>
            <a:endParaRPr lang="en-US" altLang="ja-JP" smtClean="0"/>
          </a:p>
          <a:p>
            <a:r>
              <a:rPr lang="ja-JP" altLang="en-US" smtClean="0"/>
              <a:t>わんくま勉強会参加歴：</a:t>
            </a:r>
            <a:r>
              <a:rPr lang="en-US" altLang="ja-JP" smtClean="0"/>
              <a:t>11</a:t>
            </a:r>
            <a:r>
              <a:rPr lang="ja-JP" altLang="en-US" smtClean="0"/>
              <a:t>回目</a:t>
            </a:r>
            <a:endParaRPr lang="en-US" altLang="ja-JP" smtClean="0"/>
          </a:p>
          <a:p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今日、やること</a:t>
            </a:r>
          </a:p>
        </p:txBody>
      </p:sp>
      <p:sp>
        <p:nvSpPr>
          <p:cNvPr id="512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pPr algn="ctr">
              <a:buFontTx/>
              <a:buNone/>
            </a:pPr>
            <a:endParaRPr lang="en-US" altLang="ja-JP" smtClean="0"/>
          </a:p>
          <a:p>
            <a:pPr algn="ctr">
              <a:buFontTx/>
              <a:buNone/>
            </a:pPr>
            <a:endParaRPr lang="en-US" altLang="ja-JP" smtClean="0"/>
          </a:p>
          <a:p>
            <a:pPr algn="ctr">
              <a:buFontTx/>
              <a:buNone/>
            </a:pPr>
            <a:endParaRPr lang="en-US" altLang="ja-JP" smtClean="0"/>
          </a:p>
          <a:p>
            <a:pPr algn="ctr">
              <a:buFontTx/>
              <a:buNone/>
            </a:pPr>
            <a:r>
              <a:rPr lang="en-US" altLang="ja-JP" sz="4800" smtClean="0"/>
              <a:t>GoogleMap</a:t>
            </a:r>
            <a:r>
              <a:rPr lang="ja-JP" altLang="en-US" sz="4800" smtClean="0"/>
              <a:t>を使って散歩する</a:t>
            </a:r>
            <a:endParaRPr lang="en-US" altLang="ja-JP" sz="4800" smtClean="0"/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GPS</a:t>
            </a:r>
            <a:r>
              <a:rPr lang="ja-JP" altLang="en-US" smtClean="0"/>
              <a:t>とは？</a:t>
            </a:r>
          </a:p>
        </p:txBody>
      </p:sp>
      <p:sp>
        <p:nvSpPr>
          <p:cNvPr id="614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b="1" smtClean="0"/>
              <a:t>グローバル・ポジショニング・システム</a:t>
            </a:r>
            <a:endParaRPr lang="en-US" altLang="ja-JP" b="1" smtClean="0"/>
          </a:p>
          <a:p>
            <a:pPr lvl="1"/>
            <a:r>
              <a:rPr lang="ja-JP" altLang="en-US" smtClean="0"/>
              <a:t>地球上の現在位置を調べるための衛星測位システム</a:t>
            </a:r>
            <a:endParaRPr lang="en-US" altLang="ja-JP" smtClean="0"/>
          </a:p>
          <a:p>
            <a:pPr lvl="1"/>
            <a:r>
              <a:rPr lang="ja-JP" altLang="en-US" smtClean="0"/>
              <a:t>複数の</a:t>
            </a:r>
            <a:r>
              <a:rPr lang="en-US" altLang="ja-JP" smtClean="0"/>
              <a:t>GPS</a:t>
            </a:r>
            <a:r>
              <a:rPr lang="ja-JP" altLang="en-US" smtClean="0"/>
              <a:t>衛星から時刻を受け取り、その誤差を計算し、位置情報を割り出す</a:t>
            </a:r>
            <a:endParaRPr lang="en-US" altLang="ja-JP" smtClean="0"/>
          </a:p>
          <a:p>
            <a:pPr lvl="1"/>
            <a:r>
              <a:rPr lang="zh-TW" altLang="en-US" smtClean="0"/>
              <a:t>航空機、船舶、測量機器、</a:t>
            </a:r>
            <a:r>
              <a:rPr lang="ja-JP" altLang="en-US" smtClean="0"/>
              <a:t>カーナビ、携帯端末、パソコンなどに使用</a:t>
            </a:r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GPS</a:t>
            </a:r>
            <a:r>
              <a:rPr lang="ja-JP" altLang="en-US" smtClean="0"/>
              <a:t>を使ったコンテンツ</a:t>
            </a:r>
          </a:p>
        </p:txBody>
      </p:sp>
      <p:sp>
        <p:nvSpPr>
          <p:cNvPr id="717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mtClean="0"/>
              <a:t>位置情報通知</a:t>
            </a:r>
            <a:endParaRPr lang="en-US" altLang="ja-JP" smtClean="0"/>
          </a:p>
          <a:p>
            <a:pPr lvl="1"/>
            <a:r>
              <a:rPr lang="ja-JP" altLang="en-US" smtClean="0"/>
              <a:t>現在の居場所を通知する</a:t>
            </a:r>
            <a:endParaRPr lang="en-US" altLang="ja-JP" smtClean="0"/>
          </a:p>
          <a:p>
            <a:r>
              <a:rPr lang="ja-JP" altLang="en-US" smtClean="0"/>
              <a:t>ナビゲーション</a:t>
            </a:r>
            <a:endParaRPr lang="en-US" altLang="ja-JP" smtClean="0"/>
          </a:p>
          <a:p>
            <a:pPr lvl="1"/>
            <a:r>
              <a:rPr lang="ja-JP" altLang="en-US" smtClean="0"/>
              <a:t>位置情報から行きたい場所への誘導をする</a:t>
            </a:r>
            <a:endParaRPr lang="en-US" altLang="ja-JP" smtClean="0"/>
          </a:p>
          <a:p>
            <a:r>
              <a:rPr lang="ja-JP" altLang="en-US" smtClean="0"/>
              <a:t>ゲーム</a:t>
            </a:r>
            <a:endParaRPr lang="en-US" altLang="ja-JP" smtClean="0"/>
          </a:p>
          <a:p>
            <a:endParaRPr lang="en-US" altLang="ja-JP" smtClean="0"/>
          </a:p>
          <a:p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GoogleMap</a:t>
            </a:r>
            <a:r>
              <a:rPr lang="ja-JP" altLang="en-US" smtClean="0"/>
              <a:t>を使ってお散歩とは？</a:t>
            </a:r>
          </a:p>
        </p:txBody>
      </p:sp>
      <p:sp>
        <p:nvSpPr>
          <p:cNvPr id="819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mtClean="0"/>
              <a:t>お散歩する。</a:t>
            </a:r>
            <a:endParaRPr lang="en-US" altLang="ja-JP" smtClean="0"/>
          </a:p>
          <a:p>
            <a:pPr lvl="1"/>
            <a:r>
              <a:rPr lang="ja-JP" altLang="en-US" smtClean="0"/>
              <a:t>お散歩方法は徒歩でもドライブでも可</a:t>
            </a:r>
            <a:endParaRPr lang="en-US" altLang="ja-JP" smtClean="0"/>
          </a:p>
          <a:p>
            <a:endParaRPr lang="en-US" altLang="ja-JP" smtClean="0"/>
          </a:p>
          <a:p>
            <a:r>
              <a:rPr lang="ja-JP" altLang="en-US" smtClean="0"/>
              <a:t>今いる場所の情報を</a:t>
            </a:r>
            <a:r>
              <a:rPr lang="en-US" altLang="ja-JP" smtClean="0"/>
              <a:t>GPS</a:t>
            </a:r>
            <a:r>
              <a:rPr lang="ja-JP" altLang="en-US" smtClean="0"/>
              <a:t>で取得する。</a:t>
            </a:r>
            <a:endParaRPr lang="en-US" altLang="ja-JP" smtClean="0"/>
          </a:p>
          <a:p>
            <a:endParaRPr lang="en-US" altLang="ja-JP" smtClean="0"/>
          </a:p>
          <a:p>
            <a:r>
              <a:rPr lang="ja-JP" altLang="en-US" smtClean="0"/>
              <a:t>取得した情報を</a:t>
            </a:r>
            <a:r>
              <a:rPr lang="en-US" altLang="ja-JP" smtClean="0"/>
              <a:t>GoogleMap</a:t>
            </a:r>
            <a:r>
              <a:rPr lang="ja-JP" altLang="en-US" smtClean="0"/>
              <a:t>に表示する</a:t>
            </a:r>
            <a:endParaRPr lang="en-US" altLang="ja-JP" smtClean="0"/>
          </a:p>
          <a:p>
            <a:endParaRPr lang="en-US" altLang="ja-JP" smtClean="0"/>
          </a:p>
          <a:p>
            <a:r>
              <a:rPr lang="ja-JP" altLang="en-US" smtClean="0"/>
              <a:t>情報は定期的に更新する</a:t>
            </a:r>
            <a:endParaRPr lang="en-US" altLang="ja-JP" smtClean="0"/>
          </a:p>
          <a:p>
            <a:endParaRPr lang="en-US" altLang="ja-JP" smtClean="0"/>
          </a:p>
          <a:p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必要なもの</a:t>
            </a:r>
          </a:p>
        </p:txBody>
      </p:sp>
      <p:sp>
        <p:nvSpPr>
          <p:cNvPr id="921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mtClean="0"/>
              <a:t>データ送信側</a:t>
            </a:r>
            <a:endParaRPr lang="en-US" altLang="ja-JP" smtClean="0"/>
          </a:p>
          <a:p>
            <a:pPr lvl="1"/>
            <a:r>
              <a:rPr lang="ja-JP" altLang="en-US" smtClean="0"/>
              <a:t>位置測定できるもの</a:t>
            </a:r>
            <a:endParaRPr lang="en-US" altLang="ja-JP" smtClean="0"/>
          </a:p>
          <a:p>
            <a:pPr lvl="2"/>
            <a:r>
              <a:rPr lang="en-US" altLang="ja-JP" smtClean="0"/>
              <a:t>(GPS</a:t>
            </a:r>
            <a:r>
              <a:rPr lang="ja-JP" altLang="en-US" smtClean="0"/>
              <a:t>ロガー、</a:t>
            </a:r>
            <a:r>
              <a:rPr lang="en-US" altLang="ja-JP" smtClean="0"/>
              <a:t>GPS</a:t>
            </a:r>
            <a:r>
              <a:rPr lang="ja-JP" altLang="en-US" smtClean="0"/>
              <a:t>付携帯電話・</a:t>
            </a:r>
            <a:r>
              <a:rPr lang="en-US" altLang="ja-JP" smtClean="0"/>
              <a:t>WM</a:t>
            </a:r>
            <a:r>
              <a:rPr lang="ja-JP" altLang="en-US" smtClean="0"/>
              <a:t>など</a:t>
            </a:r>
            <a:r>
              <a:rPr lang="en-US" altLang="ja-JP" smtClean="0"/>
              <a:t>)</a:t>
            </a:r>
          </a:p>
          <a:p>
            <a:pPr lvl="1"/>
            <a:r>
              <a:rPr lang="en-US" altLang="ja-JP" smtClean="0"/>
              <a:t>GPS</a:t>
            </a:r>
            <a:r>
              <a:rPr lang="ja-JP" altLang="en-US" smtClean="0"/>
              <a:t>データを送信するもの</a:t>
            </a:r>
            <a:endParaRPr lang="en-US" altLang="ja-JP" smtClean="0"/>
          </a:p>
          <a:p>
            <a:pPr lvl="2"/>
            <a:r>
              <a:rPr lang="en-US" altLang="ja-JP" smtClean="0"/>
              <a:t>GPS</a:t>
            </a:r>
            <a:r>
              <a:rPr lang="ja-JP" altLang="en-US" smtClean="0"/>
              <a:t>ロガーの場合、別の通信機器が必要</a:t>
            </a:r>
            <a:endParaRPr lang="en-US" altLang="ja-JP" smtClean="0"/>
          </a:p>
          <a:p>
            <a:r>
              <a:rPr lang="ja-JP" altLang="en-US" smtClean="0"/>
              <a:t>データ受信側</a:t>
            </a:r>
            <a:endParaRPr lang="en-US" altLang="ja-JP" smtClean="0"/>
          </a:p>
          <a:p>
            <a:pPr lvl="1"/>
            <a:r>
              <a:rPr lang="ja-JP" altLang="en-US" smtClean="0"/>
              <a:t>データを受信し、</a:t>
            </a:r>
            <a:r>
              <a:rPr lang="en-US" altLang="ja-JP" smtClean="0"/>
              <a:t>GoogleMap</a:t>
            </a:r>
            <a:r>
              <a:rPr lang="ja-JP" altLang="en-US" smtClean="0"/>
              <a:t>に反映させるもの</a:t>
            </a:r>
            <a:endParaRPr lang="en-US" altLang="ja-JP" smtClean="0"/>
          </a:p>
          <a:p>
            <a:pPr lvl="2"/>
            <a:r>
              <a:rPr lang="ja-JP" altLang="en-US" smtClean="0"/>
              <a:t>サーバ</a:t>
            </a:r>
            <a:r>
              <a:rPr lang="en-US" altLang="ja-JP" smtClean="0"/>
              <a:t>PC</a:t>
            </a:r>
            <a:endParaRPr lang="ja-JP" altLang="en-US" smtClean="0"/>
          </a:p>
          <a:p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実演</a:t>
            </a:r>
          </a:p>
        </p:txBody>
      </p:sp>
      <p:sp>
        <p:nvSpPr>
          <p:cNvPr id="1024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endParaRPr lang="en-US" altLang="ja-JP" smtClean="0"/>
          </a:p>
          <a:p>
            <a:endParaRPr lang="en-US" altLang="ja-JP" smtClean="0"/>
          </a:p>
          <a:p>
            <a:endParaRPr lang="en-US" altLang="ja-JP" smtClean="0"/>
          </a:p>
          <a:p>
            <a:pPr algn="ctr">
              <a:buFontTx/>
              <a:buNone/>
            </a:pPr>
            <a:r>
              <a:rPr lang="ja-JP" altLang="en-US" sz="4800" smtClean="0"/>
              <a:t>実際に見てみましょう</a:t>
            </a:r>
            <a:endParaRPr lang="en-US" altLang="ja-JP" sz="4800" smtClean="0"/>
          </a:p>
          <a:p>
            <a:pPr algn="ctr"/>
            <a:endParaRPr lang="ja-JP" altLang="en-US" sz="4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33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スライドマスタT33</Template>
  <TotalTime>821</TotalTime>
  <Words>247</Words>
  <Application>Microsoft Office PowerPoint</Application>
  <PresentationFormat>画面に合わせる (4:3)</PresentationFormat>
  <Paragraphs>70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Arial</vt:lpstr>
      <vt:lpstr>ＭＳ Ｐゴシック</vt:lpstr>
      <vt:lpstr>Calibri</vt:lpstr>
      <vt:lpstr>スライドマスタT33</vt:lpstr>
      <vt:lpstr>地図散歩</vt:lpstr>
      <vt:lpstr>自己紹介</vt:lpstr>
      <vt:lpstr>自己紹介</vt:lpstr>
      <vt:lpstr>今日、やること</vt:lpstr>
      <vt:lpstr>GPSとは？</vt:lpstr>
      <vt:lpstr>GPSを使ったコンテンツ</vt:lpstr>
      <vt:lpstr>GoogleMapを使ってお散歩とは？</vt:lpstr>
      <vt:lpstr>必要なもの</vt:lpstr>
      <vt:lpstr>実演</vt:lpstr>
      <vt:lpstr>まとめ</vt:lpstr>
    </vt:vector>
  </TitlesOfParts>
  <Company>FJ-USER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tac0</dc:creator>
  <cp:lastModifiedBy>わんくま同盟</cp:lastModifiedBy>
  <cp:revision>84</cp:revision>
  <dcterms:created xsi:type="dcterms:W3CDTF">2009-05-03T23:25:45Z</dcterms:created>
  <dcterms:modified xsi:type="dcterms:W3CDTF">2009-08-27T10:57:51Z</dcterms:modified>
</cp:coreProperties>
</file>