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Lst>
  <p:notesMasterIdLst>
    <p:notesMasterId r:id="rId18"/>
  </p:notesMasterIdLst>
  <p:sldIdLst>
    <p:sldId id="261" r:id="rId2"/>
    <p:sldId id="420" r:id="rId3"/>
    <p:sldId id="343" r:id="rId4"/>
    <p:sldId id="421" r:id="rId5"/>
    <p:sldId id="422" r:id="rId6"/>
    <p:sldId id="417" r:id="rId7"/>
    <p:sldId id="274" r:id="rId8"/>
    <p:sldId id="400" r:id="rId9"/>
    <p:sldId id="398" r:id="rId10"/>
    <p:sldId id="359" r:id="rId11"/>
    <p:sldId id="397" r:id="rId12"/>
    <p:sldId id="414" r:id="rId13"/>
    <p:sldId id="323" r:id="rId14"/>
    <p:sldId id="418" r:id="rId15"/>
    <p:sldId id="419" r:id="rId16"/>
    <p:sldId id="416" r:id="rId17"/>
  </p:sldIdLst>
  <p:sldSz cx="9144000" cy="6858000" type="screen4x3"/>
  <p:notesSz cx="8115300" cy="13258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742"/>
    <a:srgbClr val="B1EA4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089" autoAdjust="0"/>
    <p:restoredTop sz="78505" autoAdjust="0"/>
  </p:normalViewPr>
  <p:slideViewPr>
    <p:cSldViewPr>
      <p:cViewPr varScale="1">
        <p:scale>
          <a:sx n="102" d="100"/>
          <a:sy n="102" d="100"/>
        </p:scale>
        <p:origin x="-444" y="-102"/>
      </p:cViewPr>
      <p:guideLst>
        <p:guide orient="horz" pos="2160"/>
        <p:guide pos="2880"/>
      </p:guideLst>
    </p:cSldViewPr>
  </p:slideViewPr>
  <p:outlineViewPr>
    <p:cViewPr>
      <p:scale>
        <a:sx n="33" d="100"/>
        <a:sy n="33" d="100"/>
      </p:scale>
      <p:origin x="0" y="8208"/>
    </p:cViewPr>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16630" cy="662940"/>
          </a:xfrm>
          <a:prstGeom prst="rect">
            <a:avLst/>
          </a:prstGeom>
        </p:spPr>
        <p:txBody>
          <a:bodyPr vert="horz" lIns="122136" tIns="61068" rIns="122136" bIns="61068" rtlCol="0"/>
          <a:lstStyle>
            <a:lvl1pPr algn="l">
              <a:defRPr sz="1600"/>
            </a:lvl1pPr>
          </a:lstStyle>
          <a:p>
            <a:endParaRPr lang="en-US"/>
          </a:p>
        </p:txBody>
      </p:sp>
      <p:sp>
        <p:nvSpPr>
          <p:cNvPr id="3" name="Date Placeholder 2"/>
          <p:cNvSpPr>
            <a:spLocks noGrp="1"/>
          </p:cNvSpPr>
          <p:nvPr>
            <p:ph type="dt" idx="1"/>
          </p:nvPr>
        </p:nvSpPr>
        <p:spPr>
          <a:xfrm>
            <a:off x="4596792" y="0"/>
            <a:ext cx="3516630" cy="662940"/>
          </a:xfrm>
          <a:prstGeom prst="rect">
            <a:avLst/>
          </a:prstGeom>
        </p:spPr>
        <p:txBody>
          <a:bodyPr vert="horz" lIns="122136" tIns="61068" rIns="122136" bIns="61068" rtlCol="0"/>
          <a:lstStyle>
            <a:lvl1pPr algn="r">
              <a:defRPr sz="1600"/>
            </a:lvl1pPr>
          </a:lstStyle>
          <a:p>
            <a:fld id="{5F7F9C6A-B356-4CBE-BD75-A924A2BB92D6}" type="datetimeFigureOut">
              <a:rPr lang="en-US" smtClean="0"/>
              <a:pPr/>
              <a:t>4/13/2009</a:t>
            </a:fld>
            <a:endParaRPr lang="en-US"/>
          </a:p>
        </p:txBody>
      </p:sp>
      <p:sp>
        <p:nvSpPr>
          <p:cNvPr id="4" name="Slide Image Placeholder 3"/>
          <p:cNvSpPr>
            <a:spLocks noGrp="1" noRot="1" noChangeAspect="1"/>
          </p:cNvSpPr>
          <p:nvPr>
            <p:ph type="sldImg" idx="2"/>
          </p:nvPr>
        </p:nvSpPr>
        <p:spPr>
          <a:xfrm>
            <a:off x="742950" y="993775"/>
            <a:ext cx="6629400" cy="4972050"/>
          </a:xfrm>
          <a:prstGeom prst="rect">
            <a:avLst/>
          </a:prstGeom>
          <a:noFill/>
          <a:ln w="12700">
            <a:solidFill>
              <a:prstClr val="black"/>
            </a:solidFill>
          </a:ln>
        </p:spPr>
        <p:txBody>
          <a:bodyPr vert="horz" lIns="122136" tIns="61068" rIns="122136" bIns="61068" rtlCol="0" anchor="ctr"/>
          <a:lstStyle/>
          <a:p>
            <a:endParaRPr lang="en-US"/>
          </a:p>
        </p:txBody>
      </p:sp>
      <p:sp>
        <p:nvSpPr>
          <p:cNvPr id="5" name="Notes Placeholder 4"/>
          <p:cNvSpPr>
            <a:spLocks noGrp="1"/>
          </p:cNvSpPr>
          <p:nvPr>
            <p:ph type="body" sz="quarter" idx="3"/>
          </p:nvPr>
        </p:nvSpPr>
        <p:spPr>
          <a:xfrm>
            <a:off x="811530" y="6297930"/>
            <a:ext cx="6492240" cy="5966460"/>
          </a:xfrm>
          <a:prstGeom prst="rect">
            <a:avLst/>
          </a:prstGeom>
        </p:spPr>
        <p:txBody>
          <a:bodyPr vert="horz" lIns="122136" tIns="61068" rIns="122136" bIns="610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2593559"/>
            <a:ext cx="3516630" cy="662940"/>
          </a:xfrm>
          <a:prstGeom prst="rect">
            <a:avLst/>
          </a:prstGeom>
        </p:spPr>
        <p:txBody>
          <a:bodyPr vert="horz" lIns="122136" tIns="61068" rIns="122136" bIns="61068" rtlCol="0" anchor="b"/>
          <a:lstStyle>
            <a:lvl1pPr algn="l">
              <a:defRPr sz="1600"/>
            </a:lvl1pPr>
          </a:lstStyle>
          <a:p>
            <a:endParaRPr lang="en-US"/>
          </a:p>
        </p:txBody>
      </p:sp>
      <p:sp>
        <p:nvSpPr>
          <p:cNvPr id="7" name="Slide Number Placeholder 6"/>
          <p:cNvSpPr>
            <a:spLocks noGrp="1"/>
          </p:cNvSpPr>
          <p:nvPr>
            <p:ph type="sldNum" sz="quarter" idx="5"/>
          </p:nvPr>
        </p:nvSpPr>
        <p:spPr>
          <a:xfrm>
            <a:off x="4596792" y="12593559"/>
            <a:ext cx="3516630" cy="662940"/>
          </a:xfrm>
          <a:prstGeom prst="rect">
            <a:avLst/>
          </a:prstGeom>
        </p:spPr>
        <p:txBody>
          <a:bodyPr vert="horz" lIns="122136" tIns="61068" rIns="122136" bIns="61068" rtlCol="0" anchor="b"/>
          <a:lstStyle>
            <a:lvl1pPr algn="r">
              <a:defRPr sz="1600"/>
            </a:lvl1pPr>
          </a:lstStyle>
          <a:p>
            <a:fld id="{45D6EC58-315C-4CC8-A502-5703277A706C}" type="slidenum">
              <a:rPr lang="en-US" smtClean="0"/>
              <a:pPr/>
              <a:t>&lt;#&gt;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4/13/2009 1:05 PM</a:t>
            </a:fld>
            <a:endParaRPr lang="en-US" dirty="0"/>
          </a:p>
        </p:txBody>
      </p:sp>
      <p:sp>
        <p:nvSpPr>
          <p:cNvPr id="6" name="Footer Placeholder 5"/>
          <p:cNvSpPr>
            <a:spLocks noGrp="1"/>
          </p:cNvSpPr>
          <p:nvPr>
            <p:ph type="ftr" sz="quarter" idx="12"/>
          </p:nvPr>
        </p:nvSpPr>
        <p:spPr>
          <a:xfrm>
            <a:off x="0" y="12593559"/>
            <a:ext cx="7303770" cy="662940"/>
          </a:xfrm>
        </p:spPr>
        <p:txBody>
          <a:bodyPr/>
          <a:lstStyle/>
          <a:p>
            <a:r>
              <a:rPr lang="en-US" sz="7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7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smtClean="0">
                <a:solidFill>
                  <a:srgbClr val="000000"/>
                </a:solidFill>
              </a:rPr>
            </a:br>
            <a:r>
              <a:rPr lang="en-US" sz="700" dirty="0" smtClean="0">
                <a:solidFill>
                  <a:srgbClr val="000000"/>
                </a:solidFill>
              </a:rPr>
              <a:t>MICROSOFT MAKES NO WARRANTIES, EXPRESS, IMPLIED OR STATUTORY, AS TO THE INFORMATION IN THIS PRESENTATION.</a:t>
            </a:r>
          </a:p>
          <a:p>
            <a:endParaRPr lang="en-US" sz="700" dirty="0"/>
          </a:p>
        </p:txBody>
      </p:sp>
      <p:sp>
        <p:nvSpPr>
          <p:cNvPr id="7" name="Slide Number Placeholder 6"/>
          <p:cNvSpPr>
            <a:spLocks noGrp="1"/>
          </p:cNvSpPr>
          <p:nvPr>
            <p:ph type="sldNum" sz="quarter" idx="13"/>
          </p:nvPr>
        </p:nvSpPr>
        <p:spPr>
          <a:xfrm>
            <a:off x="7303769" y="12593559"/>
            <a:ext cx="809652" cy="66294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221315">
              <a:lnSpc>
                <a:spcPct val="90000"/>
              </a:lnSpc>
              <a:spcAft>
                <a:spcPts val="445"/>
              </a:spcAft>
              <a:defRPr/>
            </a:pPr>
            <a:endParaRPr lang="en-GB" dirty="0" smtClean="0"/>
          </a:p>
        </p:txBody>
      </p:sp>
      <p:sp>
        <p:nvSpPr>
          <p:cNvPr id="4" name="Slide Number Placeholder 3"/>
          <p:cNvSpPr>
            <a:spLocks noGrp="1"/>
          </p:cNvSpPr>
          <p:nvPr>
            <p:ph type="sldNum" sz="quarter" idx="10"/>
          </p:nvPr>
        </p:nvSpPr>
        <p:spPr/>
        <p:txBody>
          <a:bodyPr/>
          <a:lstStyle/>
          <a:p>
            <a:fld id="{93FB4053-6B3C-4E62-BF16-96C1D01244BE}"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GB" dirty="0" smtClean="0"/>
          </a:p>
        </p:txBody>
      </p:sp>
      <p:sp>
        <p:nvSpPr>
          <p:cNvPr id="4" name="Slide Number Placeholder 3"/>
          <p:cNvSpPr>
            <a:spLocks noGrp="1"/>
          </p:cNvSpPr>
          <p:nvPr>
            <p:ph type="sldNum" sz="quarter" idx="10"/>
          </p:nvPr>
        </p:nvSpPr>
        <p:spPr/>
        <p:txBody>
          <a:bodyPr/>
          <a:lstStyle/>
          <a:p>
            <a:fld id="{93FB4053-6B3C-4E62-BF16-96C1D01244BE}"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221315">
              <a:lnSpc>
                <a:spcPct val="90000"/>
              </a:lnSpc>
              <a:spcAft>
                <a:spcPts val="445"/>
              </a:spcAft>
              <a:defRPr/>
            </a:pPr>
            <a:endParaRPr lang="en-GB" dirty="0" smtClean="0"/>
          </a:p>
        </p:txBody>
      </p:sp>
      <p:sp>
        <p:nvSpPr>
          <p:cNvPr id="4" name="Slide Number Placeholder 3"/>
          <p:cNvSpPr>
            <a:spLocks noGrp="1"/>
          </p:cNvSpPr>
          <p:nvPr>
            <p:ph type="sldNum" sz="quarter" idx="10"/>
          </p:nvPr>
        </p:nvSpPr>
        <p:spPr/>
        <p:txBody>
          <a:bodyPr/>
          <a:lstStyle/>
          <a:p>
            <a:fld id="{93FB4053-6B3C-4E62-BF16-96C1D01244BE}"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4/13/2009 1:05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93FB4053-6B3C-4E62-BF16-96C1D01244BE}"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5D6EC58-315C-4CC8-A502-5703277A706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5D6EC58-315C-4CC8-A502-5703277A706C}"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5D6EC58-315C-4CC8-A502-5703277A706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D6EC58-315C-4CC8-A502-5703277A706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5D6EC58-315C-4CC8-A502-5703277A706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5D6EC58-315C-4CC8-A502-5703277A706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5D6EC58-315C-4CC8-A502-5703277A706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93FB4053-6B3C-4E62-BF16-96C1D01244BE}"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221315">
              <a:lnSpc>
                <a:spcPct val="90000"/>
              </a:lnSpc>
              <a:spcAft>
                <a:spcPts val="445"/>
              </a:spcAft>
              <a:defRPr/>
            </a:pPr>
            <a:endParaRPr lang="en-GB" dirty="0" smtClean="0"/>
          </a:p>
        </p:txBody>
      </p:sp>
      <p:sp>
        <p:nvSpPr>
          <p:cNvPr id="4" name="Slide Number Placeholder 3"/>
          <p:cNvSpPr>
            <a:spLocks noGrp="1"/>
          </p:cNvSpPr>
          <p:nvPr>
            <p:ph type="sldNum" sz="quarter" idx="10"/>
          </p:nvPr>
        </p:nvSpPr>
        <p:spPr/>
        <p:txBody>
          <a:bodyPr/>
          <a:lstStyle/>
          <a:p>
            <a:fld id="{93FB4053-6B3C-4E62-BF16-96C1D01244BE}"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221315">
              <a:lnSpc>
                <a:spcPct val="90000"/>
              </a:lnSpc>
              <a:spcAft>
                <a:spcPts val="445"/>
              </a:spcAft>
              <a:defRPr/>
            </a:pPr>
            <a:endParaRPr lang="en-GB" dirty="0" smtClean="0"/>
          </a:p>
        </p:txBody>
      </p:sp>
      <p:sp>
        <p:nvSpPr>
          <p:cNvPr id="4" name="Slide Number Placeholder 3"/>
          <p:cNvSpPr>
            <a:spLocks noGrp="1"/>
          </p:cNvSpPr>
          <p:nvPr>
            <p:ph type="sldNum" sz="quarter" idx="10"/>
          </p:nvPr>
        </p:nvSpPr>
        <p:spPr/>
        <p:txBody>
          <a:bodyPr/>
          <a:lstStyle/>
          <a:p>
            <a:fld id="{93FB4053-6B3C-4E62-BF16-96C1D01244BE}"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hapter 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5" descr="Silverlight_logo.png"/>
          <p:cNvPicPr>
            <a:picLocks noChangeAspect="1"/>
          </p:cNvPicPr>
          <p:nvPr/>
        </p:nvPicPr>
        <p:blipFill>
          <a:blip r:embed="rId3" cstate="print"/>
          <a:srcRect/>
          <a:stretch>
            <a:fillRect/>
          </a:stretch>
        </p:blipFill>
        <p:spPr bwMode="auto">
          <a:xfrm>
            <a:off x="381000" y="231775"/>
            <a:ext cx="2465388" cy="800100"/>
          </a:xfrm>
          <a:prstGeom prst="rect">
            <a:avLst/>
          </a:prstGeom>
          <a:noFill/>
          <a:ln w="9525">
            <a:noFill/>
            <a:miter lim="800000"/>
            <a:headEnd/>
            <a:tailEnd/>
          </a:ln>
        </p:spPr>
      </p:pic>
      <p:sp>
        <p:nvSpPr>
          <p:cNvPr id="2" name="Title 1"/>
          <p:cNvSpPr>
            <a:spLocks noGrp="1"/>
          </p:cNvSpPr>
          <p:nvPr>
            <p:ph type="ctrTitle"/>
          </p:nvPr>
        </p:nvSpPr>
        <p:spPr>
          <a:xfrm>
            <a:off x="539749" y="2837824"/>
            <a:ext cx="8031428" cy="507832"/>
          </a:xfrm>
        </p:spPr>
        <p:txBody>
          <a:bodyPr anchor="b" anchorCtr="0"/>
          <a:lstStyle>
            <a:lvl1pPr algn="r">
              <a:lnSpc>
                <a:spcPct val="90000"/>
              </a:lnSpc>
              <a:defRPr sz="3700"/>
            </a:lvl1pPr>
          </a:lstStyle>
          <a:p>
            <a:r>
              <a:rPr lang="en-US" smtClean="0"/>
              <a:t>Click to edit Master title style</a:t>
            </a:r>
            <a:endParaRPr lang="en-US" dirty="0"/>
          </a:p>
        </p:txBody>
      </p:sp>
      <p:sp>
        <p:nvSpPr>
          <p:cNvPr id="3" name="Subtitle 2"/>
          <p:cNvSpPr>
            <a:spLocks noGrp="1"/>
          </p:cNvSpPr>
          <p:nvPr>
            <p:ph type="subTitle" idx="1"/>
          </p:nvPr>
        </p:nvSpPr>
        <p:spPr>
          <a:xfrm>
            <a:off x="881063" y="3430323"/>
            <a:ext cx="7690116" cy="323165"/>
          </a:xfrm>
        </p:spPr>
        <p:txBody>
          <a:bodyPr/>
          <a:lstStyle>
            <a:lvl1pPr marL="0" indent="0" algn="r">
              <a:lnSpc>
                <a:spcPct val="90000"/>
              </a:lnSpc>
              <a:spcBef>
                <a:spcPts val="0"/>
              </a:spcBef>
              <a:buNone/>
              <a:defRPr sz="2300" baseline="0">
                <a:solidFill>
                  <a:schemeClr val="bg1"/>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Silverlight_logo.png"/>
          <p:cNvPicPr>
            <a:picLocks noChangeAspect="1"/>
          </p:cNvPicPr>
          <p:nvPr/>
        </p:nvPicPr>
        <p:blipFill>
          <a:blip r:embed="rId2" cstate="print"/>
          <a:srcRect/>
          <a:stretch>
            <a:fillRect/>
          </a:stretch>
        </p:blipFill>
        <p:spPr bwMode="auto">
          <a:xfrm>
            <a:off x="7383463" y="6053138"/>
            <a:ext cx="1379537" cy="4476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203854"/>
            <a:ext cx="3997854" cy="346248"/>
          </a:xfrm>
        </p:spPr>
        <p:txBody>
          <a:bodyPr anchor="b"/>
          <a:lstStyle>
            <a:lvl1pPr marL="0" indent="0">
              <a:lnSpc>
                <a:spcPct val="90000"/>
              </a:lnSpc>
              <a:spcBef>
                <a:spcPts val="0"/>
              </a:spcBef>
              <a:buNone/>
              <a:defRPr sz="2500" b="0" baseline="0">
                <a:latin typeface="+mn-lt"/>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59835" y="1597216"/>
            <a:ext cx="4019021" cy="1536318"/>
          </a:xfrm>
        </p:spPr>
        <p:txBody>
          <a:bodyPr/>
          <a:lstStyle>
            <a:lvl1pPr marL="281759" indent="-281759">
              <a:buFont typeface="Arial" pitchFamily="34" charset="0"/>
              <a:buChar char="•"/>
              <a:defRPr sz="2300"/>
            </a:lvl1pPr>
            <a:lvl2pPr marL="562196" indent="-265885">
              <a:buFont typeface="Arial" pitchFamily="34" charset="0"/>
              <a:buChar char="•"/>
              <a:defRPr sz="2000"/>
            </a:lvl2pPr>
            <a:lvl3pPr marL="813529" indent="-243397">
              <a:buFont typeface="Arial" pitchFamily="34" charset="0"/>
              <a:buChar char="•"/>
              <a:defRPr sz="1800"/>
            </a:lvl3pPr>
            <a:lvl4pPr marL="1050312" indent="-228847">
              <a:buFont typeface="Arial" pitchFamily="34" charset="0"/>
              <a:buChar char="•"/>
              <a:defRPr sz="1700"/>
            </a:lvl4pPr>
            <a:lvl5pPr marL="1279159" indent="-206358">
              <a:buFont typeface="Arial" pitchFamily="34" charset="0"/>
              <a:buChar char="•"/>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5888" y="1203854"/>
            <a:ext cx="4020343" cy="346248"/>
          </a:xfrm>
        </p:spPr>
        <p:txBody>
          <a:bodyPr anchor="b"/>
          <a:lstStyle>
            <a:lvl1pPr marL="0" indent="0">
              <a:lnSpc>
                <a:spcPct val="90000"/>
              </a:lnSpc>
              <a:spcBef>
                <a:spcPts val="0"/>
              </a:spcBef>
              <a:buNone/>
              <a:defRPr sz="2500" b="0">
                <a:latin typeface="+mn-lt"/>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5888" y="1597216"/>
            <a:ext cx="4020343" cy="1536318"/>
          </a:xfrm>
        </p:spPr>
        <p:txBody>
          <a:bodyPr/>
          <a:lstStyle>
            <a:lvl1pPr marL="296309" indent="-296309">
              <a:buFont typeface="Arial" pitchFamily="34" charset="0"/>
              <a:buChar char="•"/>
              <a:defRPr sz="2300"/>
            </a:lvl1pPr>
            <a:lvl2pPr marL="570132" indent="-273822">
              <a:buFont typeface="Arial" pitchFamily="34" charset="0"/>
              <a:buChar char="•"/>
              <a:defRPr sz="2000"/>
            </a:lvl2pPr>
            <a:lvl3pPr marL="821466" indent="-244720">
              <a:buFont typeface="Arial" pitchFamily="34" charset="0"/>
              <a:buChar char="•"/>
              <a:defRPr sz="1800"/>
            </a:lvl3pPr>
            <a:lvl4pPr marL="1050312" indent="-236784">
              <a:buFont typeface="Arial" pitchFamily="34" charset="0"/>
              <a:buChar char="•"/>
              <a:defRPr sz="1700"/>
            </a:lvl4pPr>
            <a:lvl5pPr marL="1279159" indent="-220910">
              <a:buFont typeface="Arial" pitchFamily="34" charset="0"/>
              <a:buChar char="•"/>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lvl1pPr>
              <a:defRPr/>
            </a:lvl1pPr>
          </a:lstStyle>
          <a:p>
            <a:pPr algn="l" rtl="0">
              <a:defRPr/>
            </a:pPr>
            <a:fld id="{51B9733C-72BD-4141-9671-46B50B497B96}" type="datetimeFigureOut">
              <a:rPr lang="en-US" sz="1000" kern="1200">
                <a:solidFill>
                  <a:srgbClr val="125CA7"/>
                </a:solidFill>
                <a:latin typeface="Segoe" pitchFamily="34" charset="0"/>
                <a:ea typeface="+mn-ea"/>
                <a:cs typeface="+mn-cs"/>
              </a:rPr>
              <a:pPr algn="l" rtl="0">
                <a:defRPr/>
              </a:pPr>
              <a:t>4/13/2009</a:t>
            </a:fld>
            <a:endParaRPr lang="en-US" sz="1000" kern="1200" dirty="0">
              <a:solidFill>
                <a:srgbClr val="125CA7"/>
              </a:solidFill>
              <a:latin typeface="Segoe" pitchFamily="34" charset="0"/>
              <a:ea typeface="+mn-ea"/>
              <a:cs typeface="+mn-cs"/>
            </a:endParaRPr>
          </a:p>
        </p:txBody>
      </p:sp>
      <p:sp>
        <p:nvSpPr>
          <p:cNvPr id="9" name="Footer Placeholder 8"/>
          <p:cNvSpPr>
            <a:spLocks noGrp="1"/>
          </p:cNvSpPr>
          <p:nvPr>
            <p:ph type="ftr" sz="quarter" idx="11"/>
          </p:nvPr>
        </p:nvSpPr>
        <p:spPr/>
        <p:txBody>
          <a:bodyPr/>
          <a:lstStyle>
            <a:lvl1pPr>
              <a:defRPr/>
            </a:lvl1pPr>
          </a:lstStyle>
          <a:p>
            <a:pPr algn="ctr" rtl="0">
              <a:defRPr/>
            </a:pPr>
            <a:endParaRPr lang="en-US" sz="1000" b="1" kern="1200">
              <a:solidFill>
                <a:srgbClr val="125CA7"/>
              </a:solidFill>
              <a:latin typeface="Segoe" pitchFamily="34" charset="0"/>
              <a:ea typeface="+mn-ea"/>
              <a:cs typeface="+mn-cs"/>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blueband.tif"/>
          <p:cNvPicPr>
            <a:picLocks noChangeAspect="1"/>
          </p:cNvPicPr>
          <p:nvPr/>
        </p:nvPicPr>
        <p:blipFill>
          <a:blip r:embed="rId2" cstate="print"/>
          <a:srcRect/>
          <a:stretch>
            <a:fillRect/>
          </a:stretch>
        </p:blipFill>
        <p:spPr bwMode="auto">
          <a:xfrm>
            <a:off x="0" y="6016625"/>
            <a:ext cx="8128000" cy="476250"/>
          </a:xfrm>
          <a:prstGeom prst="rect">
            <a:avLst/>
          </a:prstGeom>
          <a:noFill/>
          <a:ln w="9525">
            <a:noFill/>
            <a:miter lim="800000"/>
            <a:headEnd/>
            <a:tailEnd/>
          </a:ln>
        </p:spPr>
      </p:pic>
      <p:pic>
        <p:nvPicPr>
          <p:cNvPr id="4" name="Picture 6" descr="Silverlight_logo.png"/>
          <p:cNvPicPr>
            <a:picLocks noChangeAspect="1"/>
          </p:cNvPicPr>
          <p:nvPr/>
        </p:nvPicPr>
        <p:blipFill>
          <a:blip r:embed="rId3" cstate="print"/>
          <a:srcRect/>
          <a:stretch>
            <a:fillRect/>
          </a:stretch>
        </p:blipFill>
        <p:spPr bwMode="auto">
          <a:xfrm>
            <a:off x="7383463" y="6053138"/>
            <a:ext cx="1379537"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lgn="l" rtl="0">
              <a:defRPr/>
            </a:pPr>
            <a:fld id="{5D3716F2-8A69-461D-8BEB-510514E71366}" type="datetimeFigureOut">
              <a:rPr lang="en-US" sz="1000" kern="1200">
                <a:solidFill>
                  <a:srgbClr val="125CA7"/>
                </a:solidFill>
                <a:latin typeface="Segoe" pitchFamily="34" charset="0"/>
                <a:ea typeface="+mn-ea"/>
                <a:cs typeface="+mn-cs"/>
              </a:rPr>
              <a:pPr algn="l" rtl="0">
                <a:defRPr/>
              </a:pPr>
              <a:t>4/13/2009</a:t>
            </a:fld>
            <a:endParaRPr lang="en-US" sz="1000" kern="1200" dirty="0">
              <a:solidFill>
                <a:srgbClr val="125CA7"/>
              </a:solidFill>
              <a:latin typeface="Segoe"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a:defRPr/>
            </a:pPr>
            <a:endParaRPr lang="en-US" sz="1000" b="1" kern="1200">
              <a:solidFill>
                <a:srgbClr val="125CA7"/>
              </a:solidFill>
              <a:latin typeface="Segoe" pitchFamily="34" charset="0"/>
              <a:ea typeface="+mn-ea"/>
              <a:cs typeface="+mn-cs"/>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Silverlight_logo.png"/>
          <p:cNvPicPr>
            <a:picLocks noChangeAspect="1"/>
          </p:cNvPicPr>
          <p:nvPr/>
        </p:nvPicPr>
        <p:blipFill>
          <a:blip r:embed="rId2" cstate="print"/>
          <a:srcRect/>
          <a:stretch>
            <a:fillRect/>
          </a:stretch>
        </p:blipFill>
        <p:spPr bwMode="auto">
          <a:xfrm>
            <a:off x="7383463" y="6053138"/>
            <a:ext cx="1379537" cy="447675"/>
          </a:xfrm>
          <a:prstGeom prst="rect">
            <a:avLst/>
          </a:prstGeom>
          <a:noFill/>
          <a:ln w="9525">
            <a:noFill/>
            <a:miter lim="800000"/>
            <a:headEnd/>
            <a:tailEnd/>
          </a:ln>
        </p:spPr>
      </p:pic>
      <p:sp>
        <p:nvSpPr>
          <p:cNvPr id="3" name="Date Placeholder 2"/>
          <p:cNvSpPr>
            <a:spLocks noGrp="1"/>
          </p:cNvSpPr>
          <p:nvPr>
            <p:ph type="dt" sz="half" idx="10"/>
          </p:nvPr>
        </p:nvSpPr>
        <p:spPr/>
        <p:txBody>
          <a:bodyPr/>
          <a:lstStyle>
            <a:lvl1pPr>
              <a:defRPr/>
            </a:lvl1pPr>
          </a:lstStyle>
          <a:p>
            <a:pPr algn="l" rtl="0">
              <a:defRPr/>
            </a:pPr>
            <a:fld id="{FA4AE94E-0F10-43C0-BDF6-F720D609B4DA}" type="datetimeFigureOut">
              <a:rPr lang="en-US" sz="1000" kern="1200">
                <a:solidFill>
                  <a:srgbClr val="125CA7"/>
                </a:solidFill>
                <a:latin typeface="Segoe" pitchFamily="34" charset="0"/>
                <a:ea typeface="+mn-ea"/>
                <a:cs typeface="+mn-cs"/>
              </a:rPr>
              <a:pPr algn="l" rtl="0">
                <a:defRPr/>
              </a:pPr>
              <a:t>4/13/2009</a:t>
            </a:fld>
            <a:endParaRPr lang="en-US" sz="1000" kern="1200" dirty="0">
              <a:solidFill>
                <a:srgbClr val="125CA7"/>
              </a:solidFill>
              <a:latin typeface="Segoe" pitchFamily="34" charset="0"/>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a:defRPr/>
            </a:pPr>
            <a:endParaRPr lang="en-US" sz="1000" b="1" kern="1200">
              <a:solidFill>
                <a:srgbClr val="125CA7"/>
              </a:solidFill>
              <a:latin typeface="Segoe" pitchFamily="34" charset="0"/>
              <a:ea typeface="+mn-ea"/>
              <a:cs typeface="+mn-cs"/>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5" descr="Silverlight_logo.png"/>
          <p:cNvPicPr>
            <a:picLocks noChangeAspect="1"/>
          </p:cNvPicPr>
          <p:nvPr/>
        </p:nvPicPr>
        <p:blipFill>
          <a:blip r:embed="rId3" cstate="print"/>
          <a:srcRect l="-3413"/>
          <a:stretch>
            <a:fillRect/>
          </a:stretch>
        </p:blipFill>
        <p:spPr bwMode="auto">
          <a:xfrm>
            <a:off x="6021388" y="5602288"/>
            <a:ext cx="2549525" cy="800100"/>
          </a:xfrm>
          <a:prstGeom prst="rect">
            <a:avLst/>
          </a:prstGeom>
          <a:noFill/>
          <a:ln w="9525">
            <a:noFill/>
            <a:miter lim="800000"/>
            <a:headEnd/>
            <a:tailEnd/>
          </a:ln>
        </p:spPr>
      </p:pic>
      <p:sp>
        <p:nvSpPr>
          <p:cNvPr id="2" name="Title 1"/>
          <p:cNvSpPr>
            <a:spLocks noGrp="1"/>
          </p:cNvSpPr>
          <p:nvPr>
            <p:ph type="ctrTitle"/>
          </p:nvPr>
        </p:nvSpPr>
        <p:spPr>
          <a:xfrm>
            <a:off x="539749" y="3430323"/>
            <a:ext cx="8031428" cy="507832"/>
          </a:xfrm>
        </p:spPr>
        <p:txBody>
          <a:bodyPr anchor="b" anchorCtr="0"/>
          <a:lstStyle>
            <a:lvl1pPr algn="r">
              <a:lnSpc>
                <a:spcPct val="90000"/>
              </a:lnSpc>
              <a:defRPr sz="3700"/>
            </a:lvl1pPr>
          </a:lstStyle>
          <a:p>
            <a:r>
              <a:rPr lang="en-US" smtClean="0"/>
              <a:t>Click to edit Master title style</a:t>
            </a:r>
            <a:endParaRPr lang="en-US" dirty="0"/>
          </a:p>
        </p:txBody>
      </p:sp>
      <p:sp>
        <p:nvSpPr>
          <p:cNvPr id="3" name="Subtitle 2"/>
          <p:cNvSpPr>
            <a:spLocks noGrp="1"/>
          </p:cNvSpPr>
          <p:nvPr>
            <p:ph type="subTitle" idx="1"/>
          </p:nvPr>
        </p:nvSpPr>
        <p:spPr>
          <a:xfrm>
            <a:off x="881063" y="4022824"/>
            <a:ext cx="7690116" cy="646331"/>
          </a:xfrm>
        </p:spPr>
        <p:txBody>
          <a:bodyPr/>
          <a:lstStyle>
            <a:lvl1pPr marL="0" indent="0" algn="r">
              <a:lnSpc>
                <a:spcPct val="90000"/>
              </a:lnSpc>
              <a:spcBef>
                <a:spcPts val="0"/>
              </a:spcBef>
              <a:buNone/>
              <a:defRPr sz="2300" baseline="0">
                <a:solidFill>
                  <a:schemeClr val="accent5"/>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5" descr="Silverlight_logo.png"/>
          <p:cNvPicPr>
            <a:picLocks noChangeAspect="1"/>
          </p:cNvPicPr>
          <p:nvPr/>
        </p:nvPicPr>
        <p:blipFill>
          <a:blip r:embed="rId3" cstate="print"/>
          <a:srcRect l="-7404"/>
          <a:stretch>
            <a:fillRect/>
          </a:stretch>
        </p:blipFill>
        <p:spPr bwMode="auto">
          <a:xfrm>
            <a:off x="198438" y="231775"/>
            <a:ext cx="2647950" cy="800100"/>
          </a:xfrm>
          <a:prstGeom prst="rect">
            <a:avLst/>
          </a:prstGeom>
          <a:noFill/>
          <a:ln w="9525">
            <a:noFill/>
            <a:miter lim="800000"/>
            <a:headEnd/>
            <a:tailEnd/>
          </a:ln>
        </p:spPr>
      </p:pic>
      <p:sp>
        <p:nvSpPr>
          <p:cNvPr id="2" name="Title 1"/>
          <p:cNvSpPr>
            <a:spLocks noGrp="1"/>
          </p:cNvSpPr>
          <p:nvPr>
            <p:ph type="ctrTitle"/>
          </p:nvPr>
        </p:nvSpPr>
        <p:spPr>
          <a:xfrm>
            <a:off x="539749" y="2837824"/>
            <a:ext cx="8031428" cy="507832"/>
          </a:xfrm>
        </p:spPr>
        <p:txBody>
          <a:bodyPr anchor="b" anchorCtr="0"/>
          <a:lstStyle>
            <a:lvl1pPr algn="r">
              <a:lnSpc>
                <a:spcPct val="90000"/>
              </a:lnSpc>
              <a:defRPr sz="3700"/>
            </a:lvl1pPr>
          </a:lstStyle>
          <a:p>
            <a:r>
              <a:rPr lang="en-US" smtClean="0"/>
              <a:t>Click to edit Master title style</a:t>
            </a:r>
            <a:endParaRPr lang="en-US" dirty="0"/>
          </a:p>
        </p:txBody>
      </p:sp>
      <p:sp>
        <p:nvSpPr>
          <p:cNvPr id="3" name="Subtitle 2"/>
          <p:cNvSpPr>
            <a:spLocks noGrp="1"/>
          </p:cNvSpPr>
          <p:nvPr>
            <p:ph type="subTitle" idx="1"/>
          </p:nvPr>
        </p:nvSpPr>
        <p:spPr>
          <a:xfrm>
            <a:off x="881063" y="3430325"/>
            <a:ext cx="7690116" cy="646331"/>
          </a:xfrm>
        </p:spPr>
        <p:txBody>
          <a:bodyPr/>
          <a:lstStyle>
            <a:lvl1pPr marL="0" indent="0" algn="r">
              <a:lnSpc>
                <a:spcPct val="90000"/>
              </a:lnSpc>
              <a:spcBef>
                <a:spcPts val="0"/>
              </a:spcBef>
              <a:buNone/>
              <a:defRPr sz="2300" baseline="0">
                <a:solidFill>
                  <a:schemeClr val="bg1"/>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1672766"/>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1672766"/>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9144001" cy="619125"/>
          </a:xfrm>
          <a:solidFill>
            <a:srgbClr val="FFFF99"/>
          </a:solidFill>
        </p:spPr>
        <p:txBody>
          <a:bodyPr lIns="152388" tIns="76194" rIns="152388" bIns="76194"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8382000" cy="507832"/>
          </a:xfrm>
        </p:spPr>
        <p:txBody>
          <a:bodyPr/>
          <a:lstStyle>
            <a:lvl1pPr>
              <a:defRPr>
                <a:latin typeface="メイリオ" pitchFamily="50" charset="-128"/>
                <a:ea typeface="メイリオ" pitchFamily="50" charset="-128"/>
              </a:defRPr>
            </a:lvl1pPr>
          </a:lstStyle>
          <a:p>
            <a:r>
              <a:rPr lang="ja-JP" altLang="en-US" dirty="0" smtClean="0"/>
              <a:t>マスタ タイトルの書式設定</a:t>
            </a:r>
            <a:endParaRPr lang="en-US" dirty="0"/>
          </a:p>
        </p:txBody>
      </p:sp>
      <p:sp>
        <p:nvSpPr>
          <p:cNvPr id="3" name="Content Placeholder 2"/>
          <p:cNvSpPr>
            <a:spLocks noGrp="1"/>
          </p:cNvSpPr>
          <p:nvPr>
            <p:ph idx="1"/>
          </p:nvPr>
        </p:nvSpPr>
        <p:spPr>
          <a:xfrm>
            <a:off x="359833" y="1203854"/>
            <a:ext cx="8382000" cy="1918987"/>
          </a:xfrm>
        </p:spPr>
        <p:txBody>
          <a:bodyPr/>
          <a:lstStyle>
            <a:lvl1pPr>
              <a:defRPr sz="3100">
                <a:latin typeface="メイリオ" pitchFamily="50" charset="-128"/>
                <a:ea typeface="メイリオ" pitchFamily="50" charset="-128"/>
              </a:defRPr>
            </a:lvl1pPr>
            <a:lvl2pPr>
              <a:defRPr sz="2800">
                <a:latin typeface="メイリオ" pitchFamily="50" charset="-128"/>
                <a:ea typeface="メイリオ" pitchFamily="50" charset="-128"/>
              </a:defRPr>
            </a:lvl2pPr>
            <a:lvl3pPr>
              <a:defRPr>
                <a:latin typeface="メイリオ" pitchFamily="50" charset="-128"/>
                <a:ea typeface="メイリオ" pitchFamily="50" charset="-128"/>
              </a:defRPr>
            </a:lvl3pPr>
            <a:lvl4pPr>
              <a:defRPr>
                <a:latin typeface="メイリオ" pitchFamily="50" charset="-128"/>
                <a:ea typeface="メイリオ" pitchFamily="50" charset="-128"/>
              </a:defRPr>
            </a:lvl4pPr>
            <a:lvl5pPr>
              <a:defRPr>
                <a:latin typeface="メイリオ" pitchFamily="50" charset="-128"/>
                <a:ea typeface="メイリオ" pitchFamily="50" charset="-128"/>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タイトルと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8382000" cy="507832"/>
          </a:xfrm>
        </p:spPr>
        <p:txBody>
          <a:bodyPr rtlCol="0"/>
          <a:lstStyle>
            <a:lvl1pPr>
              <a:defRPr b="0">
                <a:latin typeface="メイリオ" pitchFamily="50" charset="-128"/>
                <a:ea typeface="メイリオ" pitchFamily="50" charset="-128"/>
              </a:defRPr>
            </a:lvl1pPr>
          </a:lstStyle>
          <a:p>
            <a:r>
              <a:rPr lang="ja-JP" altLang="en-US" dirty="0" smtClean="0"/>
              <a:t>マスタ タイトルの書式設定</a:t>
            </a:r>
            <a:endParaRPr lang="en-US" dirty="0"/>
          </a:p>
        </p:txBody>
      </p:sp>
      <p:sp>
        <p:nvSpPr>
          <p:cNvPr id="3" name="Text Placeholder 2"/>
          <p:cNvSpPr>
            <a:spLocks noGrp="1"/>
          </p:cNvSpPr>
          <p:nvPr>
            <p:ph type="body" idx="1"/>
          </p:nvPr>
        </p:nvSpPr>
        <p:spPr>
          <a:xfrm>
            <a:off x="359833" y="1203854"/>
            <a:ext cx="8382000" cy="1918987"/>
          </a:xfrm>
        </p:spPr>
        <p:txBody>
          <a:bodyPr rtlCol="0"/>
          <a:lstStyle>
            <a:lvl1pPr>
              <a:defRPr sz="3100">
                <a:latin typeface="メイリオ" pitchFamily="50" charset="-128"/>
                <a:ea typeface="メイリオ" pitchFamily="50" charset="-128"/>
              </a:defRPr>
            </a:lvl1pPr>
            <a:lvl2pPr>
              <a:defRPr sz="2800">
                <a:latin typeface="メイリオ" pitchFamily="50" charset="-128"/>
                <a:ea typeface="メイリオ" pitchFamily="50" charset="-128"/>
              </a:defRPr>
            </a:lvl2pPr>
            <a:lvl3pPr>
              <a:defRPr>
                <a:latin typeface="メイリオ" pitchFamily="50" charset="-128"/>
                <a:ea typeface="メイリオ" pitchFamily="50" charset="-128"/>
              </a:defRPr>
            </a:lvl3pPr>
            <a:lvl4pPr>
              <a:defRPr>
                <a:latin typeface="メイリオ" pitchFamily="50" charset="-128"/>
                <a:ea typeface="メイリオ" pitchFamily="50" charset="-128"/>
              </a:defRPr>
            </a:lvl4pPr>
            <a:lvl5pPr>
              <a:defRPr>
                <a:latin typeface="メイリオ" pitchFamily="50" charset="-128"/>
                <a:ea typeface="メイリオ" pitchFamily="50" charset="-128"/>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5" descr="Silverlight_logo.png"/>
          <p:cNvPicPr>
            <a:picLocks noChangeAspect="1"/>
          </p:cNvPicPr>
          <p:nvPr/>
        </p:nvPicPr>
        <p:blipFill>
          <a:blip r:embed="rId3" cstate="print"/>
          <a:srcRect/>
          <a:stretch>
            <a:fillRect/>
          </a:stretch>
        </p:blipFill>
        <p:spPr bwMode="auto">
          <a:xfrm>
            <a:off x="381000" y="231775"/>
            <a:ext cx="2465388" cy="800100"/>
          </a:xfrm>
          <a:prstGeom prst="rect">
            <a:avLst/>
          </a:prstGeom>
          <a:noFill/>
          <a:ln w="9525">
            <a:noFill/>
            <a:miter lim="800000"/>
            <a:headEnd/>
            <a:tailEnd/>
          </a:ln>
        </p:spPr>
      </p:pic>
      <p:sp>
        <p:nvSpPr>
          <p:cNvPr id="7" name="Title 1"/>
          <p:cNvSpPr>
            <a:spLocks noGrp="1"/>
          </p:cNvSpPr>
          <p:nvPr>
            <p:ph type="ctrTitle"/>
          </p:nvPr>
        </p:nvSpPr>
        <p:spPr>
          <a:xfrm>
            <a:off x="539749" y="2837824"/>
            <a:ext cx="8031428" cy="507832"/>
          </a:xfrm>
        </p:spPr>
        <p:txBody>
          <a:bodyPr anchor="b" anchorCtr="0"/>
          <a:lstStyle>
            <a:lvl1pPr algn="r">
              <a:lnSpc>
                <a:spcPct val="90000"/>
              </a:lnSpc>
              <a:defRPr sz="3700"/>
            </a:lvl1pPr>
          </a:lstStyle>
          <a:p>
            <a:r>
              <a:rPr lang="en-US" smtClean="0"/>
              <a:t>Click to edit Master title style</a:t>
            </a:r>
            <a:endParaRPr lang="en-US" dirty="0"/>
          </a:p>
        </p:txBody>
      </p:sp>
      <p:sp>
        <p:nvSpPr>
          <p:cNvPr id="12" name="Subtitle 2"/>
          <p:cNvSpPr>
            <a:spLocks noGrp="1"/>
          </p:cNvSpPr>
          <p:nvPr>
            <p:ph type="subTitle" idx="1"/>
          </p:nvPr>
        </p:nvSpPr>
        <p:spPr>
          <a:xfrm>
            <a:off x="881063" y="3430323"/>
            <a:ext cx="7690116" cy="323165"/>
          </a:xfrm>
        </p:spPr>
        <p:txBody>
          <a:bodyPr/>
          <a:lstStyle>
            <a:lvl1pPr marL="0" indent="0" algn="r">
              <a:lnSpc>
                <a:spcPct val="90000"/>
              </a:lnSpc>
              <a:spcBef>
                <a:spcPts val="0"/>
              </a:spcBef>
              <a:buNone/>
              <a:defRPr sz="2300" baseline="0">
                <a:solidFill>
                  <a:schemeClr val="bg1"/>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smtClean="0"/>
              <a:t>Click to edit Master subtitle style</a:t>
            </a:r>
            <a:endParaRPr lang="en-US" dirty="0" smtClean="0"/>
          </a:p>
        </p:txBody>
      </p:sp>
      <p:sp>
        <p:nvSpPr>
          <p:cNvPr id="5" name="Date Placeholder 5"/>
          <p:cNvSpPr>
            <a:spLocks noGrp="1"/>
          </p:cNvSpPr>
          <p:nvPr>
            <p:ph type="dt" sz="half" idx="10"/>
          </p:nvPr>
        </p:nvSpPr>
        <p:spPr/>
        <p:txBody>
          <a:bodyPr/>
          <a:lstStyle>
            <a:lvl1pPr>
              <a:defRPr/>
            </a:lvl1pPr>
          </a:lstStyle>
          <a:p>
            <a:pPr algn="l" rtl="0">
              <a:defRPr/>
            </a:pPr>
            <a:fld id="{0AFF57E6-8CFB-4EF9-A079-20F1A027C0EA}" type="datetimeFigureOut">
              <a:rPr lang="en-US" sz="1000" kern="1200">
                <a:solidFill>
                  <a:srgbClr val="125CA7"/>
                </a:solidFill>
                <a:latin typeface="Segoe" pitchFamily="34" charset="0"/>
                <a:ea typeface="+mn-ea"/>
                <a:cs typeface="+mn-cs"/>
              </a:rPr>
              <a:pPr algn="l" rtl="0">
                <a:defRPr/>
              </a:pPr>
              <a:t>4/13/2009</a:t>
            </a:fld>
            <a:endParaRPr lang="en-US" sz="1000" kern="1200" dirty="0">
              <a:solidFill>
                <a:srgbClr val="125CA7"/>
              </a:solidFill>
              <a:latin typeface="Segoe" pitchFamily="34" charset="0"/>
              <a:ea typeface="+mn-ea"/>
              <a:cs typeface="+mn-cs"/>
            </a:endParaRPr>
          </a:p>
        </p:txBody>
      </p:sp>
      <p:sp>
        <p:nvSpPr>
          <p:cNvPr id="6" name="Footer Placeholder 7"/>
          <p:cNvSpPr>
            <a:spLocks noGrp="1"/>
          </p:cNvSpPr>
          <p:nvPr>
            <p:ph type="ftr" sz="quarter" idx="11"/>
          </p:nvPr>
        </p:nvSpPr>
        <p:spPr/>
        <p:txBody>
          <a:bodyPr/>
          <a:lstStyle>
            <a:lvl1pPr>
              <a:defRPr/>
            </a:lvl1pPr>
          </a:lstStyle>
          <a:p>
            <a:pPr algn="ctr" rtl="0">
              <a:defRPr/>
            </a:pPr>
            <a:endParaRPr lang="en-US" sz="1000" b="1" kern="1200">
              <a:solidFill>
                <a:srgbClr val="125CA7"/>
              </a:solidFill>
              <a:latin typeface="Segoe" pitchFamily="34" charset="0"/>
              <a:ea typeface="+mn-ea"/>
              <a:cs typeface="+mn-cs"/>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5" descr="Silverlight_logo.png"/>
          <p:cNvPicPr>
            <a:picLocks noChangeAspect="1"/>
          </p:cNvPicPr>
          <p:nvPr/>
        </p:nvPicPr>
        <p:blipFill>
          <a:blip r:embed="rId2" cstate="print"/>
          <a:srcRect/>
          <a:stretch>
            <a:fillRect/>
          </a:stretch>
        </p:blipFill>
        <p:spPr bwMode="auto">
          <a:xfrm>
            <a:off x="7383463" y="6053138"/>
            <a:ext cx="1379537"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6"/>
          <p:cNvSpPr>
            <a:spLocks noGrp="1"/>
          </p:cNvSpPr>
          <p:nvPr>
            <p:ph type="dt" sz="half" idx="11"/>
          </p:nvPr>
        </p:nvSpPr>
        <p:spPr/>
        <p:txBody>
          <a:bodyPr/>
          <a:lstStyle>
            <a:lvl1pPr>
              <a:defRPr/>
            </a:lvl1pPr>
          </a:lstStyle>
          <a:p>
            <a:pPr algn="l" rtl="0">
              <a:defRPr/>
            </a:pPr>
            <a:fld id="{96107C59-1F28-472C-A4BF-4EE193290CC0}" type="datetimeFigureOut">
              <a:rPr lang="en-US" sz="1000" kern="1200">
                <a:solidFill>
                  <a:srgbClr val="125CA7"/>
                </a:solidFill>
                <a:latin typeface="Segoe" pitchFamily="34" charset="0"/>
                <a:ea typeface="+mn-ea"/>
                <a:cs typeface="+mn-cs"/>
              </a:rPr>
              <a:pPr algn="l" rtl="0">
                <a:defRPr/>
              </a:pPr>
              <a:t>4/13/2009</a:t>
            </a:fld>
            <a:endParaRPr lang="en-US" sz="1000" kern="1200" dirty="0">
              <a:solidFill>
                <a:srgbClr val="125CA7"/>
              </a:solidFill>
              <a:latin typeface="Segoe" pitchFamily="34" charset="0"/>
              <a:ea typeface="+mn-ea"/>
              <a:cs typeface="+mn-cs"/>
            </a:endParaRPr>
          </a:p>
        </p:txBody>
      </p:sp>
      <p:sp>
        <p:nvSpPr>
          <p:cNvPr id="7" name="Footer Placeholder 7"/>
          <p:cNvSpPr>
            <a:spLocks noGrp="1"/>
          </p:cNvSpPr>
          <p:nvPr>
            <p:ph type="ftr" sz="quarter" idx="12"/>
          </p:nvPr>
        </p:nvSpPr>
        <p:spPr/>
        <p:txBody>
          <a:bodyPr/>
          <a:lstStyle>
            <a:lvl1pPr>
              <a:defRPr/>
            </a:lvl1pPr>
          </a:lstStyle>
          <a:p>
            <a:pPr algn="ctr" rtl="0">
              <a:defRPr/>
            </a:pPr>
            <a:endParaRPr lang="en-US" sz="1000" b="1" kern="1200">
              <a:solidFill>
                <a:srgbClr val="125CA7"/>
              </a:solidFill>
              <a:latin typeface="Segoe" pitchFamily="34" charset="0"/>
              <a:ea typeface="+mn-ea"/>
              <a:cs typeface="+mn-cs"/>
            </a:endParaRPr>
          </a:p>
        </p:txBody>
      </p:sp>
      <p:sp>
        <p:nvSpPr>
          <p:cNvPr id="8" name="Rectangle 7"/>
          <p:cNvSpPr/>
          <p:nvPr userDrawn="1"/>
        </p:nvSpPr>
        <p:spPr>
          <a:xfrm>
            <a:off x="2565352" y="6596390"/>
            <a:ext cx="3911648" cy="261610"/>
          </a:xfrm>
          <a:prstGeom prst="rect">
            <a:avLst/>
          </a:prstGeom>
        </p:spPr>
        <p:txBody>
          <a:bodyPr wrap="none">
            <a:spAutoFit/>
          </a:bodyPr>
          <a:lstStyle/>
          <a:p>
            <a:pPr algn="l" rtl="0" fontAlgn="base">
              <a:spcBef>
                <a:spcPct val="0"/>
              </a:spcBef>
              <a:spcAft>
                <a:spcPct val="0"/>
              </a:spcAft>
            </a:pPr>
            <a:r>
              <a:rPr lang="en-US" sz="1100" b="1" kern="1200" dirty="0">
                <a:solidFill>
                  <a:srgbClr val="FF0000"/>
                </a:solidFill>
                <a:latin typeface="Arial" charset="0"/>
                <a:ea typeface="+mn-ea"/>
                <a:cs typeface="Arial" charset="0"/>
              </a:rPr>
              <a:t>MICROSOFT INTERNAL CONFIDENTIAL INFORMATION</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_alternate">
    <p:spTree>
      <p:nvGrpSpPr>
        <p:cNvPr id="1" name=""/>
        <p:cNvGrpSpPr/>
        <p:nvPr/>
      </p:nvGrpSpPr>
      <p:grpSpPr>
        <a:xfrm>
          <a:off x="0" y="0"/>
          <a:ext cx="0" cy="0"/>
          <a:chOff x="0" y="0"/>
          <a:chExt cx="0" cy="0"/>
        </a:xfrm>
      </p:grpSpPr>
      <p:pic>
        <p:nvPicPr>
          <p:cNvPr id="5" name="Picture 5" descr="blueband.tif"/>
          <p:cNvPicPr>
            <a:picLocks noChangeAspect="1"/>
          </p:cNvPicPr>
          <p:nvPr/>
        </p:nvPicPr>
        <p:blipFill>
          <a:blip r:embed="rId2" cstate="print"/>
          <a:srcRect/>
          <a:stretch>
            <a:fillRect/>
          </a:stretch>
        </p:blipFill>
        <p:spPr bwMode="auto">
          <a:xfrm>
            <a:off x="0" y="6016625"/>
            <a:ext cx="8128000" cy="476250"/>
          </a:xfrm>
          <a:prstGeom prst="rect">
            <a:avLst/>
          </a:prstGeom>
          <a:noFill/>
          <a:ln w="9525">
            <a:noFill/>
            <a:miter lim="800000"/>
            <a:headEnd/>
            <a:tailEnd/>
          </a:ln>
        </p:spPr>
      </p:pic>
      <p:pic>
        <p:nvPicPr>
          <p:cNvPr id="6" name="Picture 6" descr="Silverlight_logo.png"/>
          <p:cNvPicPr>
            <a:picLocks noChangeAspect="1"/>
          </p:cNvPicPr>
          <p:nvPr/>
        </p:nvPicPr>
        <p:blipFill>
          <a:blip r:embed="rId3" cstate="print"/>
          <a:srcRect/>
          <a:stretch>
            <a:fillRect/>
          </a:stretch>
        </p:blipFill>
        <p:spPr bwMode="auto">
          <a:xfrm>
            <a:off x="7383463" y="6053138"/>
            <a:ext cx="1379537"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5"/>
          <p:cNvSpPr>
            <a:spLocks noGrp="1"/>
          </p:cNvSpPr>
          <p:nvPr>
            <p:ph type="body" sz="quarter" idx="10"/>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5"/>
          <p:cNvSpPr>
            <a:spLocks noGrp="1"/>
          </p:cNvSpPr>
          <p:nvPr>
            <p:ph type="dt" sz="half" idx="11"/>
          </p:nvPr>
        </p:nvSpPr>
        <p:spPr/>
        <p:txBody>
          <a:bodyPr/>
          <a:lstStyle>
            <a:lvl1pPr>
              <a:defRPr/>
            </a:lvl1pPr>
          </a:lstStyle>
          <a:p>
            <a:pPr algn="l" rtl="0">
              <a:defRPr/>
            </a:pPr>
            <a:fld id="{829EA50D-B221-47CA-AA46-20A826BF6F45}" type="datetimeFigureOut">
              <a:rPr lang="en-US" sz="1000" kern="1200">
                <a:solidFill>
                  <a:srgbClr val="125CA7"/>
                </a:solidFill>
                <a:latin typeface="Segoe" pitchFamily="34" charset="0"/>
                <a:ea typeface="+mn-ea"/>
                <a:cs typeface="+mn-cs"/>
              </a:rPr>
              <a:pPr algn="l" rtl="0">
                <a:defRPr/>
              </a:pPr>
              <a:t>4/13/2009</a:t>
            </a:fld>
            <a:endParaRPr lang="en-US" sz="1000" kern="1200" dirty="0">
              <a:solidFill>
                <a:srgbClr val="125CA7"/>
              </a:solidFill>
              <a:latin typeface="Segoe" pitchFamily="34" charset="0"/>
              <a:ea typeface="+mn-ea"/>
              <a:cs typeface="+mn-cs"/>
            </a:endParaRPr>
          </a:p>
        </p:txBody>
      </p:sp>
      <p:sp>
        <p:nvSpPr>
          <p:cNvPr id="8" name="Footer Placeholder 6"/>
          <p:cNvSpPr>
            <a:spLocks noGrp="1"/>
          </p:cNvSpPr>
          <p:nvPr>
            <p:ph type="ftr" sz="quarter" idx="12"/>
          </p:nvPr>
        </p:nvSpPr>
        <p:spPr/>
        <p:txBody>
          <a:bodyPr/>
          <a:lstStyle>
            <a:lvl1pPr>
              <a:defRPr/>
            </a:lvl1pPr>
          </a:lstStyle>
          <a:p>
            <a:pPr algn="ctr" rtl="0">
              <a:defRPr/>
            </a:pPr>
            <a:endParaRPr lang="en-US" sz="1000" b="1" kern="1200">
              <a:solidFill>
                <a:srgbClr val="125CA7"/>
              </a:solidFill>
              <a:latin typeface="Segoe" pitchFamily="34" charset="0"/>
              <a:ea typeface="+mn-ea"/>
              <a:cs typeface="+mn-cs"/>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_Expression">
    <p:spTree>
      <p:nvGrpSpPr>
        <p:cNvPr id="1" name=""/>
        <p:cNvGrpSpPr/>
        <p:nvPr/>
      </p:nvGrpSpPr>
      <p:grpSpPr>
        <a:xfrm>
          <a:off x="0" y="0"/>
          <a:ext cx="0" cy="0"/>
          <a:chOff x="0" y="0"/>
          <a:chExt cx="0" cy="0"/>
        </a:xfrm>
      </p:grpSpPr>
      <p:pic>
        <p:nvPicPr>
          <p:cNvPr id="5" name="Picture 5" descr="blueband.tif"/>
          <p:cNvPicPr>
            <a:picLocks noChangeAspect="1"/>
          </p:cNvPicPr>
          <p:nvPr/>
        </p:nvPicPr>
        <p:blipFill>
          <a:blip r:embed="rId2" cstate="print"/>
          <a:srcRect/>
          <a:stretch>
            <a:fillRect/>
          </a:stretch>
        </p:blipFill>
        <p:spPr bwMode="auto">
          <a:xfrm>
            <a:off x="0" y="5384800"/>
            <a:ext cx="9144000" cy="14732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5"/>
          <p:cNvSpPr>
            <a:spLocks noGrp="1"/>
          </p:cNvSpPr>
          <p:nvPr>
            <p:ph type="body" sz="quarter" idx="10"/>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6"/>
          <p:cNvSpPr>
            <a:spLocks noGrp="1"/>
          </p:cNvSpPr>
          <p:nvPr>
            <p:ph type="dt" sz="half" idx="11"/>
          </p:nvPr>
        </p:nvSpPr>
        <p:spPr/>
        <p:txBody>
          <a:bodyPr/>
          <a:lstStyle>
            <a:lvl1pPr>
              <a:defRPr/>
            </a:lvl1pPr>
          </a:lstStyle>
          <a:p>
            <a:pPr algn="l" rtl="0">
              <a:defRPr/>
            </a:pPr>
            <a:fld id="{5677E09D-259D-4236-9A4B-17DEF666DAA1}" type="datetimeFigureOut">
              <a:rPr lang="en-US" sz="1000" kern="1200">
                <a:solidFill>
                  <a:srgbClr val="125CA7"/>
                </a:solidFill>
                <a:latin typeface="Segoe" pitchFamily="34" charset="0"/>
                <a:ea typeface="+mn-ea"/>
                <a:cs typeface="+mn-cs"/>
              </a:rPr>
              <a:pPr algn="l" rtl="0">
                <a:defRPr/>
              </a:pPr>
              <a:t>4/13/2009</a:t>
            </a:fld>
            <a:endParaRPr lang="en-US" sz="1000" kern="1200" dirty="0">
              <a:solidFill>
                <a:srgbClr val="125CA7"/>
              </a:solidFill>
              <a:latin typeface="Segoe" pitchFamily="34" charset="0"/>
              <a:ea typeface="+mn-ea"/>
              <a:cs typeface="+mn-cs"/>
            </a:endParaRPr>
          </a:p>
        </p:txBody>
      </p:sp>
      <p:sp>
        <p:nvSpPr>
          <p:cNvPr id="7" name="Footer Placeholder 7"/>
          <p:cNvSpPr>
            <a:spLocks noGrp="1"/>
          </p:cNvSpPr>
          <p:nvPr>
            <p:ph type="ftr" sz="quarter" idx="12"/>
          </p:nvPr>
        </p:nvSpPr>
        <p:spPr/>
        <p:txBody>
          <a:bodyPr/>
          <a:lstStyle>
            <a:lvl1pPr>
              <a:defRPr/>
            </a:lvl1pPr>
          </a:lstStyle>
          <a:p>
            <a:pPr algn="ctr" rtl="0">
              <a:defRPr/>
            </a:pPr>
            <a:endParaRPr lang="en-US" sz="1000" b="1" kern="1200">
              <a:solidFill>
                <a:srgbClr val="125CA7"/>
              </a:solidFill>
              <a:latin typeface="Segoe" pitchFamily="34" charset="0"/>
              <a:ea typeface="+mn-ea"/>
              <a:cs typeface="+mn-cs"/>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_MSnet">
    <p:spTree>
      <p:nvGrpSpPr>
        <p:cNvPr id="1" name=""/>
        <p:cNvGrpSpPr/>
        <p:nvPr/>
      </p:nvGrpSpPr>
      <p:grpSpPr>
        <a:xfrm>
          <a:off x="0" y="0"/>
          <a:ext cx="0" cy="0"/>
          <a:chOff x="0" y="0"/>
          <a:chExt cx="0" cy="0"/>
        </a:xfrm>
      </p:grpSpPr>
      <p:pic>
        <p:nvPicPr>
          <p:cNvPr id="5" name="Picture 5" descr="blueband.tif"/>
          <p:cNvPicPr>
            <a:picLocks noChangeAspect="1"/>
          </p:cNvPicPr>
          <p:nvPr/>
        </p:nvPicPr>
        <p:blipFill>
          <a:blip r:embed="rId2" cstate="print"/>
          <a:srcRect/>
          <a:stretch>
            <a:fillRect/>
          </a:stretch>
        </p:blipFill>
        <p:spPr bwMode="auto">
          <a:xfrm>
            <a:off x="0" y="6016625"/>
            <a:ext cx="8128000" cy="476250"/>
          </a:xfrm>
          <a:prstGeom prst="rect">
            <a:avLst/>
          </a:prstGeom>
          <a:noFill/>
          <a:ln w="9525">
            <a:noFill/>
            <a:miter lim="800000"/>
            <a:headEnd/>
            <a:tailEnd/>
          </a:ln>
        </p:spPr>
      </p:pic>
      <p:pic>
        <p:nvPicPr>
          <p:cNvPr id="6" name="Picture 6" descr="MSnet_logo.png"/>
          <p:cNvPicPr>
            <a:picLocks noChangeAspect="1"/>
          </p:cNvPicPr>
          <p:nvPr/>
        </p:nvPicPr>
        <p:blipFill>
          <a:blip r:embed="rId3" cstate="print"/>
          <a:srcRect/>
          <a:stretch>
            <a:fillRect/>
          </a:stretch>
        </p:blipFill>
        <p:spPr bwMode="auto">
          <a:xfrm>
            <a:off x="8016875" y="6067425"/>
            <a:ext cx="792163" cy="40005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5"/>
          <p:cNvSpPr>
            <a:spLocks noGrp="1"/>
          </p:cNvSpPr>
          <p:nvPr>
            <p:ph type="body" sz="quarter" idx="10"/>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1"/>
          </p:nvPr>
        </p:nvSpPr>
        <p:spPr/>
        <p:txBody>
          <a:bodyPr/>
          <a:lstStyle>
            <a:lvl1pPr>
              <a:defRPr/>
            </a:lvl1pPr>
          </a:lstStyle>
          <a:p>
            <a:pPr algn="l" rtl="0">
              <a:defRPr/>
            </a:pPr>
            <a:fld id="{97903093-45A2-42D5-801D-90066A61A36D}" type="datetimeFigureOut">
              <a:rPr lang="en-US" sz="1000" kern="1200">
                <a:solidFill>
                  <a:srgbClr val="125CA7"/>
                </a:solidFill>
                <a:latin typeface="Segoe" pitchFamily="34" charset="0"/>
                <a:ea typeface="+mn-ea"/>
                <a:cs typeface="+mn-cs"/>
              </a:rPr>
              <a:pPr algn="l" rtl="0">
                <a:defRPr/>
              </a:pPr>
              <a:t>4/13/2009</a:t>
            </a:fld>
            <a:endParaRPr lang="en-US" sz="1000" kern="1200" dirty="0">
              <a:solidFill>
                <a:srgbClr val="125CA7"/>
              </a:solidFill>
              <a:latin typeface="Segoe" pitchFamily="34" charset="0"/>
              <a:ea typeface="+mn-ea"/>
              <a:cs typeface="+mn-cs"/>
            </a:endParaRPr>
          </a:p>
        </p:txBody>
      </p:sp>
      <p:sp>
        <p:nvSpPr>
          <p:cNvPr id="8" name="Footer Placeholder 7"/>
          <p:cNvSpPr>
            <a:spLocks noGrp="1"/>
          </p:cNvSpPr>
          <p:nvPr>
            <p:ph type="ftr" sz="quarter" idx="12"/>
          </p:nvPr>
        </p:nvSpPr>
        <p:spPr/>
        <p:txBody>
          <a:bodyPr/>
          <a:lstStyle>
            <a:lvl1pPr>
              <a:defRPr/>
            </a:lvl1pPr>
          </a:lstStyle>
          <a:p>
            <a:pPr algn="ctr" rtl="0">
              <a:defRPr/>
            </a:pPr>
            <a:endParaRPr lang="en-US" sz="1000" b="1" kern="1200">
              <a:solidFill>
                <a:srgbClr val="125CA7"/>
              </a:solidFill>
              <a:latin typeface="Segoe" pitchFamily="34" charset="0"/>
              <a:ea typeface="+mn-ea"/>
              <a:cs typeface="+mn-cs"/>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Title and Content_ASPnet">
    <p:spTree>
      <p:nvGrpSpPr>
        <p:cNvPr id="1" name=""/>
        <p:cNvGrpSpPr/>
        <p:nvPr/>
      </p:nvGrpSpPr>
      <p:grpSpPr>
        <a:xfrm>
          <a:off x="0" y="0"/>
          <a:ext cx="0" cy="0"/>
          <a:chOff x="0" y="0"/>
          <a:chExt cx="0" cy="0"/>
        </a:xfrm>
      </p:grpSpPr>
      <p:pic>
        <p:nvPicPr>
          <p:cNvPr id="5" name="Picture 5" descr="blueband.tif"/>
          <p:cNvPicPr>
            <a:picLocks noChangeAspect="1"/>
          </p:cNvPicPr>
          <p:nvPr/>
        </p:nvPicPr>
        <p:blipFill>
          <a:blip r:embed="rId2" cstate="print"/>
          <a:srcRect/>
          <a:stretch>
            <a:fillRect/>
          </a:stretch>
        </p:blipFill>
        <p:spPr bwMode="auto">
          <a:xfrm>
            <a:off x="0" y="6016625"/>
            <a:ext cx="8128000" cy="476250"/>
          </a:xfrm>
          <a:prstGeom prst="rect">
            <a:avLst/>
          </a:prstGeom>
          <a:noFill/>
          <a:ln w="9525">
            <a:noFill/>
            <a:miter lim="800000"/>
            <a:headEnd/>
            <a:tailEnd/>
          </a:ln>
        </p:spPr>
      </p:pic>
      <p:pic>
        <p:nvPicPr>
          <p:cNvPr id="6" name="Picture 6" descr="ASPnet_logo.png"/>
          <p:cNvPicPr>
            <a:picLocks noChangeAspect="1"/>
          </p:cNvPicPr>
          <p:nvPr/>
        </p:nvPicPr>
        <p:blipFill>
          <a:blip r:embed="rId3" cstate="print"/>
          <a:srcRect/>
          <a:stretch>
            <a:fillRect/>
          </a:stretch>
        </p:blipFill>
        <p:spPr bwMode="auto">
          <a:xfrm>
            <a:off x="7610475" y="6069013"/>
            <a:ext cx="1152525" cy="40005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5"/>
          <p:cNvSpPr>
            <a:spLocks noGrp="1"/>
          </p:cNvSpPr>
          <p:nvPr>
            <p:ph type="body" sz="quarter" idx="10"/>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1"/>
          </p:nvPr>
        </p:nvSpPr>
        <p:spPr/>
        <p:txBody>
          <a:bodyPr/>
          <a:lstStyle>
            <a:lvl1pPr>
              <a:defRPr/>
            </a:lvl1pPr>
          </a:lstStyle>
          <a:p>
            <a:pPr algn="l" rtl="0">
              <a:defRPr/>
            </a:pPr>
            <a:fld id="{A74C133F-AF5D-473B-BCA8-14FA1170C86B}" type="datetimeFigureOut">
              <a:rPr lang="en-US" sz="1000" kern="1200">
                <a:solidFill>
                  <a:srgbClr val="125CA7"/>
                </a:solidFill>
                <a:latin typeface="Segoe" pitchFamily="34" charset="0"/>
                <a:ea typeface="+mn-ea"/>
                <a:cs typeface="+mn-cs"/>
              </a:rPr>
              <a:pPr algn="l" rtl="0">
                <a:defRPr/>
              </a:pPr>
              <a:t>4/13/2009</a:t>
            </a:fld>
            <a:endParaRPr lang="en-US" sz="1000" kern="1200" dirty="0">
              <a:solidFill>
                <a:srgbClr val="125CA7"/>
              </a:solidFill>
              <a:latin typeface="Segoe" pitchFamily="34" charset="0"/>
              <a:ea typeface="+mn-ea"/>
              <a:cs typeface="+mn-cs"/>
            </a:endParaRPr>
          </a:p>
        </p:txBody>
      </p:sp>
      <p:sp>
        <p:nvSpPr>
          <p:cNvPr id="8" name="Footer Placeholder 7"/>
          <p:cNvSpPr>
            <a:spLocks noGrp="1"/>
          </p:cNvSpPr>
          <p:nvPr>
            <p:ph type="ftr" sz="quarter" idx="12"/>
          </p:nvPr>
        </p:nvSpPr>
        <p:spPr/>
        <p:txBody>
          <a:bodyPr/>
          <a:lstStyle>
            <a:lvl1pPr>
              <a:defRPr/>
            </a:lvl1pPr>
          </a:lstStyle>
          <a:p>
            <a:pPr algn="ctr" rtl="0">
              <a:defRPr/>
            </a:pPr>
            <a:endParaRPr lang="en-US" sz="1000" b="1" kern="1200">
              <a:solidFill>
                <a:srgbClr val="125CA7"/>
              </a:solidFill>
              <a:latin typeface="Segoe" pitchFamily="34" charset="0"/>
              <a:ea typeface="+mn-ea"/>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Title and Content_VisualStudio">
    <p:spTree>
      <p:nvGrpSpPr>
        <p:cNvPr id="1" name=""/>
        <p:cNvGrpSpPr/>
        <p:nvPr/>
      </p:nvGrpSpPr>
      <p:grpSpPr>
        <a:xfrm>
          <a:off x="0" y="0"/>
          <a:ext cx="0" cy="0"/>
          <a:chOff x="0" y="0"/>
          <a:chExt cx="0" cy="0"/>
        </a:xfrm>
      </p:grpSpPr>
      <p:pic>
        <p:nvPicPr>
          <p:cNvPr id="5" name="Picture 5" descr="blueband.tif"/>
          <p:cNvPicPr>
            <a:picLocks noChangeAspect="1"/>
          </p:cNvPicPr>
          <p:nvPr/>
        </p:nvPicPr>
        <p:blipFill>
          <a:blip r:embed="rId2" cstate="print"/>
          <a:srcRect/>
          <a:stretch>
            <a:fillRect/>
          </a:stretch>
        </p:blipFill>
        <p:spPr bwMode="auto">
          <a:xfrm>
            <a:off x="0" y="6016625"/>
            <a:ext cx="8128000" cy="476250"/>
          </a:xfrm>
          <a:prstGeom prst="rect">
            <a:avLst/>
          </a:prstGeom>
          <a:noFill/>
          <a:ln w="9525">
            <a:noFill/>
            <a:miter lim="800000"/>
            <a:headEnd/>
            <a:tailEnd/>
          </a:ln>
        </p:spPr>
      </p:pic>
      <p:pic>
        <p:nvPicPr>
          <p:cNvPr id="6" name="Picture 6" descr="visualstudio_logo.png"/>
          <p:cNvPicPr>
            <a:picLocks noChangeAspect="1"/>
          </p:cNvPicPr>
          <p:nvPr/>
        </p:nvPicPr>
        <p:blipFill>
          <a:blip r:embed="rId3" cstate="print"/>
          <a:srcRect/>
          <a:stretch>
            <a:fillRect/>
          </a:stretch>
        </p:blipFill>
        <p:spPr bwMode="auto">
          <a:xfrm>
            <a:off x="6935788" y="6122988"/>
            <a:ext cx="1827212" cy="27781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5"/>
          <p:cNvSpPr>
            <a:spLocks noGrp="1"/>
          </p:cNvSpPr>
          <p:nvPr>
            <p:ph type="body" sz="quarter" idx="10"/>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1"/>
          </p:nvPr>
        </p:nvSpPr>
        <p:spPr/>
        <p:txBody>
          <a:bodyPr/>
          <a:lstStyle>
            <a:lvl1pPr>
              <a:defRPr/>
            </a:lvl1pPr>
          </a:lstStyle>
          <a:p>
            <a:pPr algn="l" rtl="0">
              <a:defRPr/>
            </a:pPr>
            <a:fld id="{15E9EDB5-EBAF-4FF0-8D1E-6A4A85733FBE}" type="datetimeFigureOut">
              <a:rPr lang="en-US" sz="1000" kern="1200">
                <a:solidFill>
                  <a:srgbClr val="125CA7"/>
                </a:solidFill>
                <a:latin typeface="Segoe" pitchFamily="34" charset="0"/>
                <a:ea typeface="+mn-ea"/>
                <a:cs typeface="+mn-cs"/>
              </a:rPr>
              <a:pPr algn="l" rtl="0">
                <a:defRPr/>
              </a:pPr>
              <a:t>4/13/2009</a:t>
            </a:fld>
            <a:endParaRPr lang="en-US" sz="1000" kern="1200" dirty="0">
              <a:solidFill>
                <a:srgbClr val="125CA7"/>
              </a:solidFill>
              <a:latin typeface="Segoe" pitchFamily="34" charset="0"/>
              <a:ea typeface="+mn-ea"/>
              <a:cs typeface="+mn-cs"/>
            </a:endParaRPr>
          </a:p>
        </p:txBody>
      </p:sp>
      <p:sp>
        <p:nvSpPr>
          <p:cNvPr id="8" name="Footer Placeholder 7"/>
          <p:cNvSpPr>
            <a:spLocks noGrp="1"/>
          </p:cNvSpPr>
          <p:nvPr>
            <p:ph type="ftr" sz="quarter" idx="12"/>
          </p:nvPr>
        </p:nvSpPr>
        <p:spPr/>
        <p:txBody>
          <a:bodyPr/>
          <a:lstStyle>
            <a:lvl1pPr>
              <a:defRPr/>
            </a:lvl1pPr>
          </a:lstStyle>
          <a:p>
            <a:pPr algn="ctr" rtl="0">
              <a:defRPr/>
            </a:pPr>
            <a:endParaRPr lang="en-US" sz="1000" b="1" kern="1200">
              <a:solidFill>
                <a:srgbClr val="125CA7"/>
              </a:solidFill>
              <a:latin typeface="Segoe" pitchFamily="34" charset="0"/>
              <a:ea typeface="+mn-ea"/>
              <a:cs typeface="+mn-cs"/>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blueband.tif"/>
          <p:cNvPicPr>
            <a:picLocks noChangeAspect="1"/>
          </p:cNvPicPr>
          <p:nvPr/>
        </p:nvPicPr>
        <p:blipFill>
          <a:blip r:embed="rId2" cstate="print"/>
          <a:srcRect/>
          <a:stretch>
            <a:fillRect/>
          </a:stretch>
        </p:blipFill>
        <p:spPr bwMode="auto">
          <a:xfrm>
            <a:off x="0" y="6016625"/>
            <a:ext cx="8128000" cy="476250"/>
          </a:xfrm>
          <a:prstGeom prst="rect">
            <a:avLst/>
          </a:prstGeom>
          <a:noFill/>
          <a:ln w="9525">
            <a:noFill/>
            <a:miter lim="800000"/>
            <a:headEnd/>
            <a:tailEnd/>
          </a:ln>
        </p:spPr>
      </p:pic>
      <p:pic>
        <p:nvPicPr>
          <p:cNvPr id="6" name="Picture 6" descr="Silverlight_logo.png"/>
          <p:cNvPicPr>
            <a:picLocks noChangeAspect="1"/>
          </p:cNvPicPr>
          <p:nvPr/>
        </p:nvPicPr>
        <p:blipFill>
          <a:blip r:embed="rId3" cstate="print"/>
          <a:srcRect/>
          <a:stretch>
            <a:fillRect/>
          </a:stretch>
        </p:blipFill>
        <p:spPr bwMode="auto">
          <a:xfrm>
            <a:off x="7383463" y="6053138"/>
            <a:ext cx="1379537" cy="447675"/>
          </a:xfrm>
          <a:prstGeom prst="rect">
            <a:avLst/>
          </a:prstGeom>
          <a:noFill/>
          <a:ln w="9525">
            <a:noFill/>
            <a:miter lim="800000"/>
            <a:headEnd/>
            <a:tailEnd/>
          </a:ln>
        </p:spPr>
      </p:pic>
      <p:sp>
        <p:nvSpPr>
          <p:cNvPr id="2" name="Title 1"/>
          <p:cNvSpPr>
            <a:spLocks noGrp="1"/>
          </p:cNvSpPr>
          <p:nvPr>
            <p:ph type="title"/>
          </p:nvPr>
        </p:nvSpPr>
        <p:spPr/>
        <p:txBody>
          <a:bodyPr/>
          <a:lstStyle>
            <a:lvl1pPr>
              <a:tabLst>
                <a:tab pos="2334762" algn="l"/>
              </a:tabLst>
              <a:defRPr/>
            </a:lvl1pPr>
          </a:lstStyle>
          <a:p>
            <a:r>
              <a:rPr lang="en-US" smtClean="0"/>
              <a:t>Click to edit Master title style</a:t>
            </a:r>
            <a:endParaRPr lang="en-US" dirty="0"/>
          </a:p>
        </p:txBody>
      </p:sp>
      <p:sp>
        <p:nvSpPr>
          <p:cNvPr id="3" name="Content Placeholder 2"/>
          <p:cNvSpPr>
            <a:spLocks noGrp="1"/>
          </p:cNvSpPr>
          <p:nvPr>
            <p:ph sz="half" idx="1"/>
          </p:nvPr>
        </p:nvSpPr>
        <p:spPr>
          <a:xfrm>
            <a:off x="359835" y="1203854"/>
            <a:ext cx="4019021" cy="1677383"/>
          </a:xfrm>
        </p:spPr>
        <p:txBody>
          <a:bodyPr/>
          <a:lstStyle>
            <a:lvl1pPr marL="289697" indent="-289697">
              <a:lnSpc>
                <a:spcPct val="90000"/>
              </a:lnSpc>
              <a:buFont typeface="Arial" pitchFamily="34" charset="0"/>
              <a:buChar char="•"/>
              <a:defRPr sz="2300"/>
            </a:lvl1pPr>
            <a:lvl2pPr marL="519865" indent="-230169">
              <a:lnSpc>
                <a:spcPct val="90000"/>
              </a:lnSpc>
              <a:buFont typeface="Arial" pitchFamily="34" charset="0"/>
              <a:buChar char="•"/>
              <a:defRPr sz="2000"/>
            </a:lvl2pPr>
            <a:lvl3pPr marL="761940" indent="-242074">
              <a:lnSpc>
                <a:spcPct val="90000"/>
              </a:lnSpc>
              <a:buFont typeface="Arial" pitchFamily="34" charset="0"/>
              <a:buChar char="•"/>
              <a:defRPr sz="2000"/>
            </a:lvl3pPr>
            <a:lvl4pPr marL="1004014" indent="-242074">
              <a:lnSpc>
                <a:spcPct val="90000"/>
              </a:lnSpc>
              <a:buFont typeface="Arial" pitchFamily="34" charset="0"/>
              <a:buChar char="•"/>
              <a:defRPr sz="2000"/>
            </a:lvl4pPr>
            <a:lvl5pPr marL="1234182" indent="-230169">
              <a:lnSpc>
                <a:spcPct val="90000"/>
              </a:lnSpc>
              <a:buFont typeface="Arial" pitchFamily="34" charset="0"/>
              <a:buChar cha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5887" y="1203854"/>
            <a:ext cx="4020343" cy="1677383"/>
          </a:xfrm>
        </p:spPr>
        <p:txBody>
          <a:bodyPr/>
          <a:lstStyle>
            <a:lvl1pPr marL="289697" indent="-289697">
              <a:lnSpc>
                <a:spcPct val="90000"/>
              </a:lnSpc>
              <a:buFont typeface="Arial" pitchFamily="34" charset="0"/>
              <a:buChar char="•"/>
              <a:defRPr sz="2300"/>
            </a:lvl1pPr>
            <a:lvl2pPr marL="519865" indent="-230169">
              <a:lnSpc>
                <a:spcPct val="90000"/>
              </a:lnSpc>
              <a:buFont typeface="Arial" pitchFamily="34" charset="0"/>
              <a:buChar char="•"/>
              <a:defRPr sz="2000"/>
            </a:lvl2pPr>
            <a:lvl3pPr marL="761940" indent="-242074">
              <a:lnSpc>
                <a:spcPct val="90000"/>
              </a:lnSpc>
              <a:buFont typeface="Arial" pitchFamily="34" charset="0"/>
              <a:buChar char="•"/>
              <a:defRPr sz="2000"/>
            </a:lvl3pPr>
            <a:lvl4pPr marL="1004014" indent="-242074">
              <a:lnSpc>
                <a:spcPct val="90000"/>
              </a:lnSpc>
              <a:buFont typeface="Arial" pitchFamily="34" charset="0"/>
              <a:buChar char="•"/>
              <a:defRPr sz="2000"/>
            </a:lvl4pPr>
            <a:lvl5pPr marL="1234182" indent="-230169">
              <a:lnSpc>
                <a:spcPct val="90000"/>
              </a:lnSpc>
              <a:buFont typeface="Arial" pitchFamily="34" charset="0"/>
              <a:buChar cha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5"/>
          <p:cNvSpPr>
            <a:spLocks noGrp="1"/>
          </p:cNvSpPr>
          <p:nvPr>
            <p:ph type="dt" sz="half" idx="10"/>
          </p:nvPr>
        </p:nvSpPr>
        <p:spPr/>
        <p:txBody>
          <a:bodyPr/>
          <a:lstStyle>
            <a:lvl1pPr>
              <a:defRPr/>
            </a:lvl1pPr>
          </a:lstStyle>
          <a:p>
            <a:pPr algn="l" rtl="0">
              <a:defRPr/>
            </a:pPr>
            <a:fld id="{CC2E8909-8354-4E32-A3EE-86D55701E507}" type="datetimeFigureOut">
              <a:rPr lang="en-US" sz="1000" kern="1200">
                <a:solidFill>
                  <a:srgbClr val="125CA7"/>
                </a:solidFill>
                <a:latin typeface="Segoe" pitchFamily="34" charset="0"/>
                <a:ea typeface="+mn-ea"/>
                <a:cs typeface="+mn-cs"/>
              </a:rPr>
              <a:pPr algn="l" rtl="0">
                <a:defRPr/>
              </a:pPr>
              <a:t>4/13/2009</a:t>
            </a:fld>
            <a:endParaRPr lang="en-US" sz="1000" kern="1200" dirty="0">
              <a:solidFill>
                <a:srgbClr val="125CA7"/>
              </a:solidFill>
              <a:latin typeface="Segoe" pitchFamily="34" charset="0"/>
              <a:ea typeface="+mn-ea"/>
              <a:cs typeface="+mn-cs"/>
            </a:endParaRPr>
          </a:p>
        </p:txBody>
      </p:sp>
      <p:sp>
        <p:nvSpPr>
          <p:cNvPr id="8" name="Footer Placeholder 6"/>
          <p:cNvSpPr>
            <a:spLocks noGrp="1"/>
          </p:cNvSpPr>
          <p:nvPr>
            <p:ph type="ftr" sz="quarter" idx="11"/>
          </p:nvPr>
        </p:nvSpPr>
        <p:spPr/>
        <p:txBody>
          <a:bodyPr/>
          <a:lstStyle>
            <a:lvl1pPr>
              <a:defRPr/>
            </a:lvl1pPr>
          </a:lstStyle>
          <a:p>
            <a:pPr algn="ctr" rtl="0">
              <a:defRPr/>
            </a:pPr>
            <a:endParaRPr lang="en-US" sz="1000" b="1" kern="1200">
              <a:solidFill>
                <a:srgbClr val="125CA7"/>
              </a:solidFill>
              <a:latin typeface="Segoe" pitchFamily="34" charset="0"/>
              <a:ea typeface="+mn-ea"/>
              <a:cs typeface="+mn-c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63" y="636588"/>
            <a:ext cx="8382000" cy="508000"/>
          </a:xfrm>
          <a:prstGeom prst="rect">
            <a:avLst/>
          </a:prstGeom>
        </p:spPr>
        <p:txBody>
          <a:bodyPr vert="horz" wrap="square" lIns="0" tIns="0" rIns="0" bIns="0" rtlCol="0" anchor="t">
            <a:spAutoFit/>
          </a:bodyPr>
          <a:lstStyle/>
          <a:p>
            <a:r>
              <a:rPr lang="en-US" dirty="0" smtClean="0"/>
              <a:t>One Column Text Page</a:t>
            </a:r>
            <a:endParaRPr lang="en-US" dirty="0"/>
          </a:p>
        </p:txBody>
      </p:sp>
      <p:sp>
        <p:nvSpPr>
          <p:cNvPr id="1027" name="Text Placeholder 2"/>
          <p:cNvSpPr>
            <a:spLocks noGrp="1"/>
          </p:cNvSpPr>
          <p:nvPr>
            <p:ph type="body" idx="1"/>
          </p:nvPr>
        </p:nvSpPr>
        <p:spPr bwMode="auto">
          <a:xfrm>
            <a:off x="360363" y="1203325"/>
            <a:ext cx="8382000" cy="16779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p>
        </p:txBody>
      </p:sp>
      <p:sp>
        <p:nvSpPr>
          <p:cNvPr id="4" name="Date Placeholder 3"/>
          <p:cNvSpPr>
            <a:spLocks noGrp="1"/>
          </p:cNvSpPr>
          <p:nvPr>
            <p:ph type="dt" sz="half" idx="2"/>
          </p:nvPr>
        </p:nvSpPr>
        <p:spPr>
          <a:xfrm>
            <a:off x="360363" y="6492875"/>
            <a:ext cx="3149600" cy="365125"/>
          </a:xfrm>
          <a:prstGeom prst="rect">
            <a:avLst/>
          </a:prstGeom>
        </p:spPr>
        <p:txBody>
          <a:bodyPr vert="horz" lIns="76194" tIns="38097" rIns="76194" bIns="38097" rtlCol="0" anchor="ctr"/>
          <a:lstStyle>
            <a:lvl1pPr algn="l" fontAlgn="auto">
              <a:spcBef>
                <a:spcPts val="0"/>
              </a:spcBef>
              <a:spcAft>
                <a:spcPts val="0"/>
              </a:spcAft>
              <a:defRPr sz="1000" smtClean="0">
                <a:solidFill>
                  <a:schemeClr val="bg2"/>
                </a:solidFill>
                <a:latin typeface="Segoe" pitchFamily="34" charset="0"/>
                <a:cs typeface="+mn-cs"/>
              </a:defRPr>
            </a:lvl1pPr>
          </a:lstStyle>
          <a:p>
            <a:pPr rtl="0">
              <a:defRPr/>
            </a:pPr>
            <a:fld id="{D4778351-0A8A-4701-BE6C-929DDD3D80ED}" type="datetimeFigureOut">
              <a:rPr lang="en-US" kern="1200">
                <a:solidFill>
                  <a:srgbClr val="125CA7"/>
                </a:solidFill>
                <a:ea typeface="+mn-ea"/>
              </a:rPr>
              <a:pPr rtl="0">
                <a:defRPr/>
              </a:pPr>
              <a:t>4/13/2009</a:t>
            </a:fld>
            <a:endParaRPr lang="en-US" kern="1200" dirty="0">
              <a:solidFill>
                <a:srgbClr val="125CA7"/>
              </a:solidFill>
              <a:ea typeface="+mn-ea"/>
            </a:endParaRPr>
          </a:p>
        </p:txBody>
      </p:sp>
      <p:sp>
        <p:nvSpPr>
          <p:cNvPr id="5" name="Footer Placeholder 4"/>
          <p:cNvSpPr>
            <a:spLocks noGrp="1"/>
          </p:cNvSpPr>
          <p:nvPr>
            <p:ph type="ftr" sz="quarter" idx="3"/>
          </p:nvPr>
        </p:nvSpPr>
        <p:spPr>
          <a:xfrm>
            <a:off x="3611563" y="6492875"/>
            <a:ext cx="1920875" cy="365125"/>
          </a:xfrm>
          <a:prstGeom prst="rect">
            <a:avLst/>
          </a:prstGeom>
        </p:spPr>
        <p:txBody>
          <a:bodyPr vert="horz" lIns="76194" tIns="38097" rIns="76194" bIns="38097" rtlCol="0" anchor="ctr"/>
          <a:lstStyle>
            <a:lvl1pPr algn="ctr" fontAlgn="auto">
              <a:spcBef>
                <a:spcPts val="0"/>
              </a:spcBef>
              <a:spcAft>
                <a:spcPts val="0"/>
              </a:spcAft>
              <a:defRPr sz="1000" b="1" dirty="0">
                <a:solidFill>
                  <a:schemeClr val="bg2"/>
                </a:solidFill>
                <a:latin typeface="Segoe" pitchFamily="34" charset="0"/>
                <a:cs typeface="+mn-cs"/>
              </a:defRPr>
            </a:lvl1pPr>
          </a:lstStyle>
          <a:p>
            <a:pPr rtl="0">
              <a:defRPr/>
            </a:pPr>
            <a:endParaRPr lang="en-US" kern="1200">
              <a:solidFill>
                <a:srgbClr val="125CA7"/>
              </a:solidFill>
              <a:ea typeface="+mn-ea"/>
            </a:endParaRPr>
          </a:p>
        </p:txBody>
      </p:sp>
    </p:spTree>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Lst>
  <p:transition>
    <p:fade/>
  </p:transition>
  <p:timing>
    <p:tnLst>
      <p:par>
        <p:cTn id="1" dur="indefinite" restart="never" nodeType="tmRoot"/>
      </p:par>
    </p:tnLst>
  </p:timing>
  <p:txStyles>
    <p:titleStyle>
      <a:lvl1pPr algn="l" defTabSz="912813" rtl="0" fontAlgn="base">
        <a:lnSpc>
          <a:spcPct val="90000"/>
        </a:lnSpc>
        <a:spcBef>
          <a:spcPct val="0"/>
        </a:spcBef>
        <a:spcAft>
          <a:spcPct val="0"/>
        </a:spcAft>
        <a:defRPr lang="en-US" sz="3700" kern="1200" spc="-125" dirty="0">
          <a:ln w="3175">
            <a:noFill/>
          </a:ln>
          <a:solidFill>
            <a:schemeClr val="bg2"/>
          </a:solidFill>
          <a:latin typeface="メイリオ" pitchFamily="50" charset="-128"/>
          <a:ea typeface="メイリオ" pitchFamily="50" charset="-128"/>
          <a:cs typeface="メイリオ" pitchFamily="50" charset="-128"/>
        </a:defRPr>
      </a:lvl1pPr>
      <a:lvl2pPr algn="l" defTabSz="912813" rtl="0" fontAlgn="base">
        <a:lnSpc>
          <a:spcPct val="90000"/>
        </a:lnSpc>
        <a:spcBef>
          <a:spcPct val="0"/>
        </a:spcBef>
        <a:spcAft>
          <a:spcPct val="0"/>
        </a:spcAft>
        <a:defRPr sz="3700">
          <a:solidFill>
            <a:schemeClr val="bg2"/>
          </a:solidFill>
          <a:latin typeface="Segoe Light" pitchFamily="34" charset="0"/>
          <a:cs typeface="Arial" charset="0"/>
        </a:defRPr>
      </a:lvl2pPr>
      <a:lvl3pPr algn="l" defTabSz="912813" rtl="0" fontAlgn="base">
        <a:lnSpc>
          <a:spcPct val="90000"/>
        </a:lnSpc>
        <a:spcBef>
          <a:spcPct val="0"/>
        </a:spcBef>
        <a:spcAft>
          <a:spcPct val="0"/>
        </a:spcAft>
        <a:defRPr sz="3700">
          <a:solidFill>
            <a:schemeClr val="bg2"/>
          </a:solidFill>
          <a:latin typeface="Segoe Light" pitchFamily="34" charset="0"/>
          <a:cs typeface="Arial" charset="0"/>
        </a:defRPr>
      </a:lvl3pPr>
      <a:lvl4pPr algn="l" defTabSz="912813" rtl="0" fontAlgn="base">
        <a:lnSpc>
          <a:spcPct val="90000"/>
        </a:lnSpc>
        <a:spcBef>
          <a:spcPct val="0"/>
        </a:spcBef>
        <a:spcAft>
          <a:spcPct val="0"/>
        </a:spcAft>
        <a:defRPr sz="3700">
          <a:solidFill>
            <a:schemeClr val="bg2"/>
          </a:solidFill>
          <a:latin typeface="Segoe Light" pitchFamily="34" charset="0"/>
          <a:cs typeface="Arial" charset="0"/>
        </a:defRPr>
      </a:lvl4pPr>
      <a:lvl5pPr algn="l" defTabSz="912813" rtl="0" fontAlgn="base">
        <a:lnSpc>
          <a:spcPct val="90000"/>
        </a:lnSpc>
        <a:spcBef>
          <a:spcPct val="0"/>
        </a:spcBef>
        <a:spcAft>
          <a:spcPct val="0"/>
        </a:spcAft>
        <a:defRPr sz="3700">
          <a:solidFill>
            <a:schemeClr val="bg2"/>
          </a:solidFill>
          <a:latin typeface="Segoe Light" pitchFamily="34" charset="0"/>
          <a:cs typeface="Arial" charset="0"/>
        </a:defRPr>
      </a:lvl5pPr>
      <a:lvl6pPr marL="457200" algn="l" defTabSz="912813" rtl="0" fontAlgn="base">
        <a:lnSpc>
          <a:spcPct val="90000"/>
        </a:lnSpc>
        <a:spcBef>
          <a:spcPct val="0"/>
        </a:spcBef>
        <a:spcAft>
          <a:spcPct val="0"/>
        </a:spcAft>
        <a:defRPr sz="3700">
          <a:solidFill>
            <a:schemeClr val="bg2"/>
          </a:solidFill>
          <a:latin typeface="Segoe Light" pitchFamily="34" charset="0"/>
          <a:cs typeface="Arial" charset="0"/>
        </a:defRPr>
      </a:lvl6pPr>
      <a:lvl7pPr marL="914400" algn="l" defTabSz="912813" rtl="0" fontAlgn="base">
        <a:lnSpc>
          <a:spcPct val="90000"/>
        </a:lnSpc>
        <a:spcBef>
          <a:spcPct val="0"/>
        </a:spcBef>
        <a:spcAft>
          <a:spcPct val="0"/>
        </a:spcAft>
        <a:defRPr sz="3700">
          <a:solidFill>
            <a:schemeClr val="bg2"/>
          </a:solidFill>
          <a:latin typeface="Segoe Light" pitchFamily="34" charset="0"/>
          <a:cs typeface="Arial" charset="0"/>
        </a:defRPr>
      </a:lvl7pPr>
      <a:lvl8pPr marL="1371600" algn="l" defTabSz="912813" rtl="0" fontAlgn="base">
        <a:lnSpc>
          <a:spcPct val="90000"/>
        </a:lnSpc>
        <a:spcBef>
          <a:spcPct val="0"/>
        </a:spcBef>
        <a:spcAft>
          <a:spcPct val="0"/>
        </a:spcAft>
        <a:defRPr sz="3700">
          <a:solidFill>
            <a:schemeClr val="bg2"/>
          </a:solidFill>
          <a:latin typeface="Segoe Light" pitchFamily="34" charset="0"/>
          <a:cs typeface="Arial" charset="0"/>
        </a:defRPr>
      </a:lvl8pPr>
      <a:lvl9pPr marL="1828800" algn="l" defTabSz="912813" rtl="0" fontAlgn="base">
        <a:lnSpc>
          <a:spcPct val="90000"/>
        </a:lnSpc>
        <a:spcBef>
          <a:spcPct val="0"/>
        </a:spcBef>
        <a:spcAft>
          <a:spcPct val="0"/>
        </a:spcAft>
        <a:defRPr sz="3700">
          <a:solidFill>
            <a:schemeClr val="bg2"/>
          </a:solidFill>
          <a:latin typeface="Segoe Light" pitchFamily="34" charset="0"/>
          <a:cs typeface="Arial" charset="0"/>
        </a:defRPr>
      </a:lvl9pPr>
    </p:titleStyle>
    <p:bodyStyle>
      <a:lvl1pPr marL="288925" indent="-288925" algn="l" defTabSz="912813" rtl="0" fontAlgn="base">
        <a:lnSpc>
          <a:spcPct val="90000"/>
        </a:lnSpc>
        <a:spcBef>
          <a:spcPct val="20000"/>
        </a:spcBef>
        <a:spcAft>
          <a:spcPct val="0"/>
        </a:spcAft>
        <a:buFont typeface="Arial" charset="0"/>
        <a:buChar char="•"/>
        <a:defRPr sz="2300" kern="1200">
          <a:solidFill>
            <a:schemeClr val="bg1"/>
          </a:solidFill>
          <a:latin typeface="メイリオ" pitchFamily="50" charset="-128"/>
          <a:ea typeface="メイリオ" pitchFamily="50" charset="-128"/>
          <a:cs typeface="メイリオ" pitchFamily="50" charset="-128"/>
        </a:defRPr>
      </a:lvl1pPr>
      <a:lvl2pPr marL="519113" indent="-228600" algn="l" defTabSz="912813" rtl="0" fontAlgn="base">
        <a:lnSpc>
          <a:spcPct val="90000"/>
        </a:lnSpc>
        <a:spcBef>
          <a:spcPct val="20000"/>
        </a:spcBef>
        <a:spcAft>
          <a:spcPct val="0"/>
        </a:spcAft>
        <a:buFont typeface="Arial" charset="0"/>
        <a:buChar char="•"/>
        <a:defRPr sz="2000" kern="1200">
          <a:solidFill>
            <a:schemeClr val="bg1"/>
          </a:solidFill>
          <a:latin typeface="メイリオ" pitchFamily="50" charset="-128"/>
          <a:ea typeface="メイリオ" pitchFamily="50" charset="-128"/>
          <a:cs typeface="メイリオ" pitchFamily="50" charset="-128"/>
        </a:defRPr>
      </a:lvl2pPr>
      <a:lvl3pPr marL="712788" indent="-192088" algn="l" defTabSz="912813" rtl="0" fontAlgn="base">
        <a:lnSpc>
          <a:spcPct val="90000"/>
        </a:lnSpc>
        <a:spcBef>
          <a:spcPct val="20000"/>
        </a:spcBef>
        <a:spcAft>
          <a:spcPct val="0"/>
        </a:spcAft>
        <a:buFont typeface="Arial" charset="0"/>
        <a:buChar char="•"/>
        <a:defRPr sz="2000" kern="1200">
          <a:solidFill>
            <a:schemeClr val="bg1"/>
          </a:solidFill>
          <a:latin typeface="メイリオ" pitchFamily="50" charset="-128"/>
          <a:ea typeface="メイリオ" pitchFamily="50" charset="-128"/>
          <a:cs typeface="メイリオ" pitchFamily="50" charset="-128"/>
        </a:defRPr>
      </a:lvl3pPr>
      <a:lvl4pPr marL="954088" indent="-241300" algn="l" defTabSz="912813" rtl="0" fontAlgn="base">
        <a:lnSpc>
          <a:spcPct val="90000"/>
        </a:lnSpc>
        <a:spcBef>
          <a:spcPct val="20000"/>
        </a:spcBef>
        <a:spcAft>
          <a:spcPct val="0"/>
        </a:spcAft>
        <a:buFont typeface="Arial" charset="0"/>
        <a:buChar char="•"/>
        <a:defRPr sz="2000" kern="1200">
          <a:solidFill>
            <a:schemeClr val="bg1"/>
          </a:solidFill>
          <a:latin typeface="メイリオ" pitchFamily="50" charset="-128"/>
          <a:ea typeface="メイリオ" pitchFamily="50" charset="-128"/>
          <a:cs typeface="メイリオ" pitchFamily="50" charset="-128"/>
        </a:defRPr>
      </a:lvl4pPr>
      <a:lvl5pPr marL="1184275" indent="-228600" algn="l" defTabSz="912813" rtl="0" fontAlgn="base">
        <a:lnSpc>
          <a:spcPct val="90000"/>
        </a:lnSpc>
        <a:spcBef>
          <a:spcPct val="20000"/>
        </a:spcBef>
        <a:spcAft>
          <a:spcPct val="0"/>
        </a:spcAft>
        <a:buFont typeface="Arial" charset="0"/>
        <a:buChar char="•"/>
        <a:defRPr sz="2000" kern="1200">
          <a:solidFill>
            <a:schemeClr val="bg1"/>
          </a:solidFill>
          <a:latin typeface="メイリオ" pitchFamily="50" charset="-128"/>
          <a:ea typeface="メイリオ" pitchFamily="50" charset="-128"/>
          <a:cs typeface="メイリオ" pitchFamily="50" charset="-128"/>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slide" Target="slide11.xml"/><Relationship Id="rId7"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slide" Target="slide8.xml"/><Relationship Id="rId11" Type="http://schemas.openxmlformats.org/officeDocument/2006/relationships/image" Target="../media/image74.png"/><Relationship Id="rId5" Type="http://schemas.openxmlformats.org/officeDocument/2006/relationships/slide" Target="slide9.xml"/><Relationship Id="rId10" Type="http://schemas.openxmlformats.org/officeDocument/2006/relationships/image" Target="../media/image73.png"/><Relationship Id="rId4" Type="http://schemas.openxmlformats.org/officeDocument/2006/relationships/slide" Target="slide10.xml"/><Relationship Id="rId9" Type="http://schemas.openxmlformats.org/officeDocument/2006/relationships/image" Target="../media/image72.png"/></Relationships>
</file>

<file path=ppt/slides/_rels/slide1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slide" Target="slide11.xml"/><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8.xml"/><Relationship Id="rId11" Type="http://schemas.openxmlformats.org/officeDocument/2006/relationships/image" Target="../media/image79.png"/><Relationship Id="rId5" Type="http://schemas.openxmlformats.org/officeDocument/2006/relationships/slide" Target="slide9.xml"/><Relationship Id="rId10" Type="http://schemas.openxmlformats.org/officeDocument/2006/relationships/image" Target="../media/image78.png"/><Relationship Id="rId4" Type="http://schemas.openxmlformats.org/officeDocument/2006/relationships/slide" Target="slide10.xml"/><Relationship Id="rId9" Type="http://schemas.openxmlformats.org/officeDocument/2006/relationships/image" Target="../media/image77.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86.png"/><Relationship Id="rId3" Type="http://schemas.openxmlformats.org/officeDocument/2006/relationships/slide" Target="slide11.xml"/><Relationship Id="rId7" Type="http://schemas.openxmlformats.org/officeDocument/2006/relationships/image" Target="../media/image81.png"/><Relationship Id="rId12" Type="http://schemas.openxmlformats.org/officeDocument/2006/relationships/image" Target="../media/image8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slide" Target="slide8.xml"/><Relationship Id="rId11" Type="http://schemas.openxmlformats.org/officeDocument/2006/relationships/image" Target="../media/image84.png"/><Relationship Id="rId5" Type="http://schemas.openxmlformats.org/officeDocument/2006/relationships/slide" Target="slide9.xml"/><Relationship Id="rId10" Type="http://schemas.openxmlformats.org/officeDocument/2006/relationships/image" Target="../media/image83.png"/><Relationship Id="rId4" Type="http://schemas.openxmlformats.org/officeDocument/2006/relationships/slide" Target="slide10.xml"/><Relationship Id="rId9" Type="http://schemas.openxmlformats.org/officeDocument/2006/relationships/image" Target="../media/image8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33" Type="http://schemas.openxmlformats.org/officeDocument/2006/relationships/image" Target="../media/image58.png"/><Relationship Id="rId2" Type="http://schemas.openxmlformats.org/officeDocument/2006/relationships/notesSlide" Target="../notesSlides/notesSlide14.xml"/><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32" Type="http://schemas.openxmlformats.org/officeDocument/2006/relationships/image" Target="../media/image57.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10" Type="http://schemas.openxmlformats.org/officeDocument/2006/relationships/image" Target="../media/image35.png"/><Relationship Id="rId19" Type="http://schemas.openxmlformats.org/officeDocument/2006/relationships/image" Target="../media/image44.png"/><Relationship Id="rId31" Type="http://schemas.openxmlformats.org/officeDocument/2006/relationships/image" Target="../media/image56.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33" Type="http://schemas.openxmlformats.org/officeDocument/2006/relationships/image" Target="../media/image58.png"/><Relationship Id="rId2" Type="http://schemas.openxmlformats.org/officeDocument/2006/relationships/notesSlide" Target="../notesSlides/notesSlide7.xml"/><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32" Type="http://schemas.openxmlformats.org/officeDocument/2006/relationships/image" Target="../media/image57.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10" Type="http://schemas.openxmlformats.org/officeDocument/2006/relationships/image" Target="../media/image35.png"/><Relationship Id="rId19" Type="http://schemas.openxmlformats.org/officeDocument/2006/relationships/image" Target="../media/image44.png"/><Relationship Id="rId31" Type="http://schemas.openxmlformats.org/officeDocument/2006/relationships/image" Target="../media/image56.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55.png"/></Relationships>
</file>

<file path=ppt/slides/_rels/slide8.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63.png"/><Relationship Id="rId3" Type="http://schemas.openxmlformats.org/officeDocument/2006/relationships/slide" Target="slide11.xml"/><Relationship Id="rId7" Type="http://schemas.openxmlformats.org/officeDocument/2006/relationships/slide" Target="slide9.xml"/><Relationship Id="rId12"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slide" Target="slide10.xml"/><Relationship Id="rId11" Type="http://schemas.openxmlformats.org/officeDocument/2006/relationships/image" Target="../media/image61.png"/><Relationship Id="rId5" Type="http://schemas.openxmlformats.org/officeDocument/2006/relationships/slide" Target="slide13.xml"/><Relationship Id="rId10" Type="http://schemas.openxmlformats.org/officeDocument/2006/relationships/image" Target="../media/image60.png"/><Relationship Id="rId4" Type="http://schemas.openxmlformats.org/officeDocument/2006/relationships/slide" Target="slide12.xml"/><Relationship Id="rId9" Type="http://schemas.openxmlformats.org/officeDocument/2006/relationships/image" Target="../media/image59.png"/></Relationships>
</file>

<file path=ppt/slides/_rels/slide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8.png"/><Relationship Id="rId3" Type="http://schemas.openxmlformats.org/officeDocument/2006/relationships/slide" Target="slide16.xml"/><Relationship Id="rId7" Type="http://schemas.openxmlformats.org/officeDocument/2006/relationships/slide" Target="slide8.xml"/><Relationship Id="rId12"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9.xml"/><Relationship Id="rId11" Type="http://schemas.openxmlformats.org/officeDocument/2006/relationships/image" Target="../media/image66.png"/><Relationship Id="rId5" Type="http://schemas.openxmlformats.org/officeDocument/2006/relationships/slide" Target="slide10.xml"/><Relationship Id="rId10" Type="http://schemas.openxmlformats.org/officeDocument/2006/relationships/image" Target="../media/image65.png"/><Relationship Id="rId4" Type="http://schemas.openxmlformats.org/officeDocument/2006/relationships/slide" Target="slide11.xml"/><Relationship Id="rId9" Type="http://schemas.openxmlformats.org/officeDocument/2006/relationships/image" Target="../media/image48.png"/><Relationship Id="rId1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1063" y="4022824"/>
            <a:ext cx="7690116" cy="1495794"/>
          </a:xfrm>
        </p:spPr>
        <p:txBody>
          <a:bodyPr/>
          <a:lstStyle/>
          <a:p>
            <a:r>
              <a:rPr lang="ja-JP" altLang="en-US" sz="1800" dirty="0" smtClean="0"/>
              <a:t>　大西　彰</a:t>
            </a:r>
            <a:endParaRPr lang="en-US" altLang="ja-JP" sz="1800" dirty="0" smtClean="0"/>
          </a:p>
          <a:p>
            <a:r>
              <a:rPr lang="ja-JP" altLang="en-US" sz="1800" dirty="0" smtClean="0"/>
              <a:t>マイクロソフト株式会社</a:t>
            </a:r>
            <a:endParaRPr lang="en-US" sz="1800" dirty="0" smtClean="0"/>
          </a:p>
          <a:p>
            <a:r>
              <a:rPr lang="ja-JP" altLang="en-US" sz="1800" dirty="0" smtClean="0"/>
              <a:t>デベロッパー＆プラットフォーム統括本部</a:t>
            </a:r>
            <a:endParaRPr lang="en-US" altLang="ja-JP" sz="1800" dirty="0" smtClean="0"/>
          </a:p>
          <a:p>
            <a:r>
              <a:rPr lang="en-US" altLang="ja-JP" sz="1800" dirty="0" smtClean="0">
                <a:latin typeface="+mj-lt"/>
              </a:rPr>
              <a:t>Silverlight</a:t>
            </a:r>
            <a:r>
              <a:rPr lang="ja-JP" altLang="en-US" sz="1800" dirty="0" smtClean="0"/>
              <a:t>テクニカルマネージャ</a:t>
            </a:r>
            <a:r>
              <a:rPr lang="en-US" altLang="ja-JP" sz="1800" dirty="0" smtClean="0"/>
              <a:t>/</a:t>
            </a:r>
            <a:r>
              <a:rPr lang="ja-JP" altLang="en-US" sz="1800" dirty="0" smtClean="0"/>
              <a:t>エバンジェリスト</a:t>
            </a:r>
            <a:endParaRPr lang="en-US" altLang="ja-JP" sz="1800" dirty="0" smtClean="0"/>
          </a:p>
          <a:p>
            <a:endParaRPr lang="en-US" altLang="ja-JP" sz="1800" dirty="0" smtClean="0"/>
          </a:p>
          <a:p>
            <a:r>
              <a:rPr lang="en-US" altLang="ja-JP" sz="1800" dirty="0" smtClean="0"/>
              <a:t>http://blogs.msdn.com/aonishi/</a:t>
            </a:r>
          </a:p>
        </p:txBody>
      </p:sp>
      <p:sp>
        <p:nvSpPr>
          <p:cNvPr id="5" name="Title 4"/>
          <p:cNvSpPr>
            <a:spLocks noGrp="1"/>
          </p:cNvSpPr>
          <p:nvPr>
            <p:ph type="ctrTitle"/>
          </p:nvPr>
        </p:nvSpPr>
        <p:spPr>
          <a:xfrm>
            <a:off x="228600" y="2286405"/>
            <a:ext cx="8342577" cy="1218795"/>
          </a:xfrm>
        </p:spPr>
        <p:txBody>
          <a:bodyPr/>
          <a:lstStyle/>
          <a:p>
            <a:r>
              <a:rPr sz="4400" dirty="0" smtClean="0">
                <a:latin typeface="+mj-lt"/>
              </a:rPr>
              <a:t>Expression Blend 3</a:t>
            </a:r>
            <a:r>
              <a:rPr lang="ja-JP" altLang="en-US" sz="4400" dirty="0" smtClean="0">
                <a:latin typeface="+mj-lt"/>
              </a:rPr>
              <a:t>で始める</a:t>
            </a:r>
            <a:r>
              <a:rPr sz="4400" dirty="0" smtClean="0">
                <a:latin typeface="+mj-lt"/>
              </a:rPr>
              <a:t>Silverlight 3</a:t>
            </a:r>
            <a:r>
              <a:rPr lang="ja-JP" altLang="en-US" sz="4400" dirty="0" smtClean="0">
                <a:latin typeface="+mj-lt"/>
              </a:rPr>
              <a:t>アプリケーション開発</a:t>
            </a:r>
            <a:endParaRPr lang="en-US" sz="2000" dirty="0">
              <a:solidFill>
                <a:srgbClr val="FF0000"/>
              </a:solidFill>
              <a:latin typeface="+mj-lt"/>
            </a:endParaRPr>
          </a:p>
        </p:txBody>
      </p:sp>
      <p:sp>
        <p:nvSpPr>
          <p:cNvPr id="4" name="Rectangle 5"/>
          <p:cNvSpPr>
            <a:spLocks noChangeArrowheads="1"/>
          </p:cNvSpPr>
          <p:nvPr/>
        </p:nvSpPr>
        <p:spPr bwMode="auto">
          <a:xfrm>
            <a:off x="1262074" y="6285049"/>
            <a:ext cx="4648200" cy="571500"/>
          </a:xfrm>
          <a:prstGeom prst="rect">
            <a:avLst/>
          </a:prstGeom>
          <a:solidFill>
            <a:srgbClr val="F3BB50"/>
          </a:solidFill>
          <a:ln w="9525">
            <a:noFill/>
            <a:miter lim="800000"/>
            <a:headEnd/>
            <a:tailEnd/>
          </a:ln>
          <a:effectLst/>
        </p:spPr>
        <p:txBody>
          <a:bodyPr anchor="ctr"/>
          <a:lstStyle/>
          <a:p>
            <a:pPr algn="ctr">
              <a:defRPr/>
            </a:pPr>
            <a:r>
              <a:rPr kumimoji="0" lang="ja-JP" altLang="en-US" sz="2300" dirty="0" err="1">
                <a:solidFill>
                  <a:schemeClr val="tx2"/>
                </a:solidFill>
                <a:ea typeface="ＭＳ Ｐゴシック" pitchFamily="50" charset="-128"/>
              </a:rPr>
              <a:t>わんくま</a:t>
            </a:r>
            <a:r>
              <a:rPr kumimoji="0" lang="ja-JP" altLang="en-US" sz="2300" dirty="0">
                <a:solidFill>
                  <a:schemeClr val="tx2"/>
                </a:solidFill>
                <a:ea typeface="ＭＳ Ｐゴシック" pitchFamily="50" charset="-128"/>
              </a:rPr>
              <a:t>同盟 </a:t>
            </a:r>
            <a:r>
              <a:rPr kumimoji="0" lang="ja-JP" altLang="en-US" sz="2300" dirty="0" smtClean="0">
                <a:solidFill>
                  <a:schemeClr val="tx2"/>
                </a:solidFill>
                <a:ea typeface="ＭＳ Ｐゴシック" pitchFamily="50" charset="-128"/>
              </a:rPr>
              <a:t>東京勉強会 </a:t>
            </a:r>
            <a:r>
              <a:rPr kumimoji="0" lang="en-US" altLang="ja-JP" sz="2300" dirty="0" smtClean="0">
                <a:solidFill>
                  <a:schemeClr val="tx2"/>
                </a:solidFill>
                <a:ea typeface="ＭＳ Ｐゴシック" pitchFamily="50" charset="-128"/>
              </a:rPr>
              <a:t>#32</a:t>
            </a:r>
            <a:endParaRPr kumimoji="0" lang="en-US" altLang="ja-JP" sz="2300" dirty="0">
              <a:solidFill>
                <a:schemeClr val="tx2"/>
              </a:solidFill>
              <a:ea typeface="ＭＳ Ｐゴシック" pitchFamily="50" charset="-128"/>
            </a:endParaRPr>
          </a:p>
        </p:txBody>
      </p:sp>
      <p:pic>
        <p:nvPicPr>
          <p:cNvPr id="6" name="Picture 2" descr="C:\Users\localnaka\Desktop\名称未設定1.png"/>
          <p:cNvPicPr>
            <a:picLocks noChangeAspect="1" noChangeArrowheads="1"/>
          </p:cNvPicPr>
          <p:nvPr/>
        </p:nvPicPr>
        <p:blipFill>
          <a:blip r:embed="rId3"/>
          <a:srcRect/>
          <a:stretch>
            <a:fillRect/>
          </a:stretch>
        </p:blipFill>
        <p:spPr bwMode="auto">
          <a:xfrm>
            <a:off x="0" y="6285049"/>
            <a:ext cx="1643074" cy="572951"/>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112"/>
          <p:cNvGrpSpPr/>
          <p:nvPr/>
        </p:nvGrpSpPr>
        <p:grpSpPr>
          <a:xfrm>
            <a:off x="8534400" y="4953000"/>
            <a:ext cx="457200" cy="1524000"/>
            <a:chOff x="762000" y="4648200"/>
            <a:chExt cx="1905000" cy="1524000"/>
          </a:xfrm>
        </p:grpSpPr>
        <p:sp>
          <p:nvSpPr>
            <p:cNvPr id="69" name="Rounded Rectangle 68">
              <a:hlinkClick r:id="" action="ppaction://noaction"/>
            </p:cNvPr>
            <p:cNvSpPr/>
            <p:nvPr/>
          </p:nvSpPr>
          <p:spPr>
            <a:xfrm>
              <a:off x="762000" y="46482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70" name="Rounded Rectangle 69">
              <a:hlinkClick r:id="" action="ppaction://noaction"/>
            </p:cNvPr>
            <p:cNvSpPr/>
            <p:nvPr/>
          </p:nvSpPr>
          <p:spPr>
            <a:xfrm>
              <a:off x="762000" y="49530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71" name="Rounded Rectangle 70">
              <a:hlinkClick r:id="" action="ppaction://noaction"/>
            </p:cNvPr>
            <p:cNvSpPr/>
            <p:nvPr/>
          </p:nvSpPr>
          <p:spPr>
            <a:xfrm>
              <a:off x="762000" y="52578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72" name="Rounded Rectangle 71">
              <a:hlinkClick r:id="" action="ppaction://noaction"/>
            </p:cNvPr>
            <p:cNvSpPr/>
            <p:nvPr/>
          </p:nvSpPr>
          <p:spPr>
            <a:xfrm>
              <a:off x="762000" y="55626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73" name="Rounded Rectangle 72">
              <a:hlinkClick r:id="" action="ppaction://noaction"/>
            </p:cNvPr>
            <p:cNvSpPr/>
            <p:nvPr/>
          </p:nvSpPr>
          <p:spPr>
            <a:xfrm>
              <a:off x="762000" y="58674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grpSp>
      <p:sp>
        <p:nvSpPr>
          <p:cNvPr id="34" name="Round Diagonal Corner Rectangle 33"/>
          <p:cNvSpPr/>
          <p:nvPr/>
        </p:nvSpPr>
        <p:spPr bwMode="auto">
          <a:xfrm flipH="1">
            <a:off x="2362200" y="1828800"/>
            <a:ext cx="6477000" cy="4800600"/>
          </a:xfrm>
          <a:prstGeom prst="round2DiagRect">
            <a:avLst>
              <a:gd name="adj1" fmla="val 7441"/>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t"/>
          <a:lstStyle/>
          <a:p>
            <a:pPr algn="ctr" defTabSz="844550">
              <a:lnSpc>
                <a:spcPct val="90000"/>
              </a:lnSpc>
              <a:spcBef>
                <a:spcPct val="0"/>
              </a:spcBef>
              <a:spcAft>
                <a:spcPct val="35000"/>
              </a:spcAft>
            </a:pPr>
            <a:endParaRPr lang="en-GB" sz="2800" b="1" dirty="0" smtClean="0">
              <a:latin typeface="Segoe Semibold" pitchFamily="34" charset="0"/>
            </a:endParaRPr>
          </a:p>
        </p:txBody>
      </p:sp>
      <p:grpSp>
        <p:nvGrpSpPr>
          <p:cNvPr id="62" name="Group 95"/>
          <p:cNvGrpSpPr/>
          <p:nvPr/>
        </p:nvGrpSpPr>
        <p:grpSpPr>
          <a:xfrm>
            <a:off x="0" y="2968545"/>
            <a:ext cx="1811756" cy="2289255"/>
            <a:chOff x="7162800" y="2514600"/>
            <a:chExt cx="1964156" cy="2289255"/>
          </a:xfrm>
        </p:grpSpPr>
        <p:sp>
          <p:nvSpPr>
            <p:cNvPr id="63" name="Rounded Rectangle 6">
              <a:hlinkClick r:id="" action="ppaction://noaction"/>
            </p:cNvPr>
            <p:cNvSpPr/>
            <p:nvPr/>
          </p:nvSpPr>
          <p:spPr>
            <a:xfrm>
              <a:off x="7162800" y="43434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Design Tooling</a:t>
              </a:r>
              <a:endParaRPr lang="en-GB" sz="1400" b="1" dirty="0">
                <a:solidFill>
                  <a:schemeClr val="tx1">
                    <a:lumMod val="50000"/>
                  </a:schemeClr>
                </a:solidFill>
              </a:endParaRPr>
            </a:p>
          </p:txBody>
        </p:sp>
        <p:sp>
          <p:nvSpPr>
            <p:cNvPr id="64" name="Rounded Rectangle 6">
              <a:hlinkClick r:id="rId3" action="ppaction://hlinksldjump"/>
            </p:cNvPr>
            <p:cNvSpPr/>
            <p:nvPr/>
          </p:nvSpPr>
          <p:spPr>
            <a:xfrm>
              <a:off x="7162800" y="38862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Out of Browser</a:t>
              </a:r>
              <a:endParaRPr lang="en-GB" sz="1400" b="1" dirty="0">
                <a:solidFill>
                  <a:schemeClr val="tx1">
                    <a:lumMod val="50000"/>
                  </a:schemeClr>
                </a:solidFill>
              </a:endParaRPr>
            </a:p>
          </p:txBody>
        </p:sp>
        <p:sp>
          <p:nvSpPr>
            <p:cNvPr id="65" name="Rounded Rectangle 6">
              <a:hlinkClick r:id="rId4" action="ppaction://hlinksldjump"/>
            </p:cNvPr>
            <p:cNvSpPr/>
            <p:nvPr/>
          </p:nvSpPr>
          <p:spPr>
            <a:xfrm>
              <a:off x="7162800" y="34290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Dev Productivity</a:t>
              </a:r>
              <a:endParaRPr lang="en-GB" sz="1400" b="1" dirty="0">
                <a:solidFill>
                  <a:schemeClr val="tx1">
                    <a:lumMod val="50000"/>
                  </a:schemeClr>
                </a:solidFill>
              </a:endParaRPr>
            </a:p>
          </p:txBody>
        </p:sp>
        <p:sp>
          <p:nvSpPr>
            <p:cNvPr id="66" name="Rounded Rectangle 6">
              <a:hlinkClick r:id="rId5" action="ppaction://hlinksldjump"/>
            </p:cNvPr>
            <p:cNvSpPr/>
            <p:nvPr/>
          </p:nvSpPr>
          <p:spPr>
            <a:xfrm>
              <a:off x="7162800" y="29718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Graphics</a:t>
              </a:r>
              <a:endParaRPr lang="en-GB" sz="1400" b="1" dirty="0">
                <a:solidFill>
                  <a:schemeClr val="tx1">
                    <a:lumMod val="50000"/>
                  </a:schemeClr>
                </a:solidFill>
              </a:endParaRPr>
            </a:p>
          </p:txBody>
        </p:sp>
        <p:sp>
          <p:nvSpPr>
            <p:cNvPr id="67" name="Rounded Rectangle 6">
              <a:hlinkClick r:id="rId6" action="ppaction://hlinksldjump"/>
            </p:cNvPr>
            <p:cNvSpPr/>
            <p:nvPr/>
          </p:nvSpPr>
          <p:spPr>
            <a:xfrm>
              <a:off x="7162800" y="25146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Media</a:t>
              </a:r>
              <a:endParaRPr lang="en-GB" sz="1400" b="1" dirty="0">
                <a:solidFill>
                  <a:schemeClr val="tx1">
                    <a:lumMod val="50000"/>
                  </a:schemeClr>
                </a:solidFill>
              </a:endParaRPr>
            </a:p>
          </p:txBody>
        </p:sp>
      </p:grpSp>
      <p:sp>
        <p:nvSpPr>
          <p:cNvPr id="2" name="Title 1"/>
          <p:cNvSpPr>
            <a:spLocks noGrp="1"/>
          </p:cNvSpPr>
          <p:nvPr>
            <p:ph type="title"/>
          </p:nvPr>
        </p:nvSpPr>
        <p:spPr>
          <a:xfrm>
            <a:off x="304800" y="381001"/>
            <a:ext cx="8610600" cy="455509"/>
          </a:xfrm>
        </p:spPr>
        <p:txBody>
          <a:bodyPr/>
          <a:lstStyle/>
          <a:p>
            <a:pPr lvl="0" defTabSz="1244600">
              <a:spcAft>
                <a:spcPct val="35000"/>
              </a:spcAft>
            </a:pPr>
            <a:r>
              <a:rPr lang="en-GB" sz="3200" dirty="0" smtClean="0">
                <a:latin typeface="Segoe Semibold" pitchFamily="34" charset="0"/>
              </a:rPr>
              <a:t>Silverlight 3</a:t>
            </a:r>
            <a:r>
              <a:rPr lang="ja-JP" altLang="en-US" sz="3200" dirty="0" smtClean="0">
                <a:latin typeface="Segoe Semibold" pitchFamily="34" charset="0"/>
              </a:rPr>
              <a:t>の新機能</a:t>
            </a:r>
            <a:r>
              <a:rPr lang="en-GB" sz="3200" dirty="0" smtClean="0"/>
              <a:t>: </a:t>
            </a:r>
            <a:r>
              <a:rPr lang="ja-JP" altLang="en-US" sz="3200" dirty="0" smtClean="0"/>
              <a:t>開発生産性</a:t>
            </a:r>
            <a:endParaRPr lang="en-GB" sz="3200" dirty="0"/>
          </a:p>
        </p:txBody>
      </p:sp>
      <p:sp>
        <p:nvSpPr>
          <p:cNvPr id="31" name="Rounded Rectangle 6">
            <a:hlinkClick r:id="rId4" action="ppaction://hlinksldjump"/>
          </p:cNvPr>
          <p:cNvSpPr/>
          <p:nvPr/>
        </p:nvSpPr>
        <p:spPr>
          <a:xfrm>
            <a:off x="0" y="3886200"/>
            <a:ext cx="1811756" cy="460455"/>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US" altLang="ja-JP" sz="1400" b="1" dirty="0" smtClean="0">
                <a:latin typeface="+mn-ea"/>
                <a:cs typeface="メイリオ" pitchFamily="50" charset="-128"/>
              </a:rPr>
              <a:t>Dev Productivity</a:t>
            </a:r>
            <a:endParaRPr lang="en-GB" sz="1400" b="1" dirty="0">
              <a:latin typeface="+mn-ea"/>
              <a:cs typeface="メイリオ" pitchFamily="50" charset="-128"/>
            </a:endParaRPr>
          </a:p>
        </p:txBody>
      </p:sp>
      <p:sp>
        <p:nvSpPr>
          <p:cNvPr id="61" name="Isosceles Triangle 60"/>
          <p:cNvSpPr/>
          <p:nvPr/>
        </p:nvSpPr>
        <p:spPr bwMode="auto">
          <a:xfrm rot="16200000">
            <a:off x="1752600" y="3886200"/>
            <a:ext cx="685800" cy="5334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9" name="Rectangle 78"/>
          <p:cNvSpPr/>
          <p:nvPr/>
        </p:nvSpPr>
        <p:spPr>
          <a:xfrm>
            <a:off x="2667000" y="1219200"/>
            <a:ext cx="5791200" cy="400110"/>
          </a:xfrm>
          <a:prstGeom prst="rect">
            <a:avLst/>
          </a:prstGeom>
        </p:spPr>
        <p:txBody>
          <a:bodyPr wrap="square">
            <a:spAutoFit/>
          </a:bodyPr>
          <a:lstStyle/>
          <a:p>
            <a:pPr algn="ctr"/>
            <a:r>
              <a:rPr lang="en-GB" sz="2000" dirty="0" smtClean="0">
                <a:solidFill>
                  <a:srgbClr val="0070C0"/>
                </a:solidFill>
                <a:latin typeface="メイリオ" pitchFamily="50" charset="-128"/>
                <a:ea typeface="メイリオ" pitchFamily="50" charset="-128"/>
                <a:cs typeface="メイリオ" pitchFamily="50" charset="-128"/>
              </a:rPr>
              <a:t>RIA</a:t>
            </a:r>
            <a:r>
              <a:rPr lang="ja-JP" altLang="en-US" sz="2000" dirty="0" smtClean="0">
                <a:solidFill>
                  <a:srgbClr val="0070C0"/>
                </a:solidFill>
                <a:latin typeface="メイリオ" pitchFamily="50" charset="-128"/>
                <a:ea typeface="メイリオ" pitchFamily="50" charset="-128"/>
                <a:cs typeface="メイリオ" pitchFamily="50" charset="-128"/>
              </a:rPr>
              <a:t>開発生産性の向上</a:t>
            </a:r>
            <a:endParaRPr lang="en-US" sz="2000" dirty="0">
              <a:solidFill>
                <a:srgbClr val="0070C0"/>
              </a:solidFill>
              <a:latin typeface="メイリオ" pitchFamily="50" charset="-128"/>
              <a:ea typeface="メイリオ" pitchFamily="50" charset="-128"/>
              <a:cs typeface="メイリオ" pitchFamily="50" charset="-128"/>
            </a:endParaRPr>
          </a:p>
        </p:txBody>
      </p:sp>
      <p:pic>
        <p:nvPicPr>
          <p:cNvPr id="20" name="Picture 2" descr="C:\Users\judy.shi\Desktop\1.png"/>
          <p:cNvPicPr>
            <a:picLocks noChangeAspect="1" noChangeArrowheads="1"/>
          </p:cNvPicPr>
          <p:nvPr/>
        </p:nvPicPr>
        <p:blipFill>
          <a:blip r:embed="rId7" cstate="print"/>
          <a:srcRect/>
          <a:stretch>
            <a:fillRect/>
          </a:stretch>
        </p:blipFill>
        <p:spPr bwMode="auto">
          <a:xfrm>
            <a:off x="6172200" y="2514600"/>
            <a:ext cx="1905000" cy="747679"/>
          </a:xfrm>
          <a:prstGeom prst="rect">
            <a:avLst/>
          </a:prstGeom>
          <a:noFill/>
        </p:spPr>
      </p:pic>
      <p:pic>
        <p:nvPicPr>
          <p:cNvPr id="22" name="Picture 2" descr="C:\Users\judy.shi\Desktop\4.png"/>
          <p:cNvPicPr>
            <a:picLocks noChangeAspect="1" noChangeArrowheads="1"/>
          </p:cNvPicPr>
          <p:nvPr/>
        </p:nvPicPr>
        <p:blipFill>
          <a:blip r:embed="rId8" cstate="print"/>
          <a:srcRect/>
          <a:stretch>
            <a:fillRect/>
          </a:stretch>
        </p:blipFill>
        <p:spPr bwMode="auto">
          <a:xfrm>
            <a:off x="4648200" y="5590442"/>
            <a:ext cx="1676400" cy="657958"/>
          </a:xfrm>
          <a:prstGeom prst="rect">
            <a:avLst/>
          </a:prstGeom>
          <a:noFill/>
        </p:spPr>
      </p:pic>
      <p:pic>
        <p:nvPicPr>
          <p:cNvPr id="24" name="Picture 2" descr="C:\Users\judy.shi\Desktop\1-5\DP 4.png"/>
          <p:cNvPicPr>
            <a:picLocks noChangeAspect="1" noChangeArrowheads="1"/>
          </p:cNvPicPr>
          <p:nvPr/>
        </p:nvPicPr>
        <p:blipFill>
          <a:blip r:embed="rId9" cstate="print"/>
          <a:srcRect/>
          <a:stretch>
            <a:fillRect/>
          </a:stretch>
        </p:blipFill>
        <p:spPr bwMode="auto">
          <a:xfrm>
            <a:off x="6477000" y="4114800"/>
            <a:ext cx="1301090" cy="652383"/>
          </a:xfrm>
          <a:prstGeom prst="rect">
            <a:avLst/>
          </a:prstGeom>
          <a:noFill/>
        </p:spPr>
      </p:pic>
      <p:pic>
        <p:nvPicPr>
          <p:cNvPr id="25" name="Picture 2" descr="C:\Users\forestk\Desktop\Image.jpg"/>
          <p:cNvPicPr>
            <a:picLocks noChangeAspect="1" noChangeArrowheads="1"/>
          </p:cNvPicPr>
          <p:nvPr/>
        </p:nvPicPr>
        <p:blipFill>
          <a:blip r:embed="rId10" cstate="print"/>
          <a:srcRect/>
          <a:stretch>
            <a:fillRect/>
          </a:stretch>
        </p:blipFill>
        <p:spPr bwMode="auto">
          <a:xfrm>
            <a:off x="3429000" y="4267200"/>
            <a:ext cx="1162595" cy="482977"/>
          </a:xfrm>
          <a:prstGeom prst="rect">
            <a:avLst/>
          </a:prstGeom>
          <a:noFill/>
        </p:spPr>
      </p:pic>
      <p:grpSp>
        <p:nvGrpSpPr>
          <p:cNvPr id="42" name="Group 41"/>
          <p:cNvGrpSpPr/>
          <p:nvPr/>
        </p:nvGrpSpPr>
        <p:grpSpPr>
          <a:xfrm>
            <a:off x="2590800" y="2133600"/>
            <a:ext cx="5943600" cy="4267200"/>
            <a:chOff x="2590800" y="2057400"/>
            <a:chExt cx="5943600" cy="4267200"/>
          </a:xfrm>
        </p:grpSpPr>
        <p:sp>
          <p:nvSpPr>
            <p:cNvPr id="43" name="Rounded Rectangle 42"/>
            <p:cNvSpPr/>
            <p:nvPr/>
          </p:nvSpPr>
          <p:spPr bwMode="auto">
            <a:xfrm>
              <a:off x="2590800" y="2057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rPr>
                <a:t>コントロール</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sp>
          <p:nvSpPr>
            <p:cNvPr id="44" name="Rounded Rectangle 43"/>
            <p:cNvSpPr/>
            <p:nvPr/>
          </p:nvSpPr>
          <p:spPr bwMode="auto">
            <a:xfrm>
              <a:off x="5715000" y="2057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600" dirty="0" smtClean="0">
                  <a:solidFill>
                    <a:schemeClr val="tx1"/>
                  </a:solidFill>
                  <a:latin typeface="Segoe Semibold" pitchFamily="34" charset="0"/>
                </a:rPr>
                <a:t>SEO</a:t>
              </a:r>
              <a:r>
                <a:rPr lang="ja-JP" altLang="en-US" sz="1600" dirty="0" smtClean="0">
                  <a:solidFill>
                    <a:schemeClr val="tx1"/>
                  </a:solidFill>
                  <a:latin typeface="メイリオ" pitchFamily="50" charset="-128"/>
                  <a:ea typeface="メイリオ" pitchFamily="50" charset="-128"/>
                  <a:cs typeface="メイリオ" pitchFamily="50" charset="-128"/>
                </a:rPr>
                <a:t>対策</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sp>
          <p:nvSpPr>
            <p:cNvPr id="45" name="Rounded Rectangle 44"/>
            <p:cNvSpPr/>
            <p:nvPr/>
          </p:nvSpPr>
          <p:spPr bwMode="auto">
            <a:xfrm>
              <a:off x="2590800" y="3581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600" dirty="0" smtClean="0">
                  <a:solidFill>
                    <a:schemeClr val="tx1"/>
                  </a:solidFill>
                  <a:latin typeface="Segoe Semibold" pitchFamily="34" charset="0"/>
                </a:rPr>
                <a:t>.NET RIA Services </a:t>
              </a:r>
              <a:br>
                <a:rPr lang="en-US" sz="1600" dirty="0" smtClean="0">
                  <a:solidFill>
                    <a:schemeClr val="tx1"/>
                  </a:solidFill>
                  <a:latin typeface="Segoe Semibold" pitchFamily="34" charset="0"/>
                </a:rPr>
              </a:br>
              <a:r>
                <a:rPr lang="ja-JP" altLang="en-US" sz="1600" dirty="0" smtClean="0">
                  <a:solidFill>
                    <a:schemeClr val="tx1"/>
                  </a:solidFill>
                  <a:latin typeface="メイリオ" pitchFamily="50" charset="-128"/>
                  <a:ea typeface="メイリオ" pitchFamily="50" charset="-128"/>
                  <a:cs typeface="メイリオ" pitchFamily="50" charset="-128"/>
                </a:rPr>
                <a:t>フレームワーク</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sp>
          <p:nvSpPr>
            <p:cNvPr id="46" name="Rounded Rectangle 45"/>
            <p:cNvSpPr/>
            <p:nvPr/>
          </p:nvSpPr>
          <p:spPr bwMode="auto">
            <a:xfrm>
              <a:off x="5715000" y="3581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rPr>
                <a:t>パフォーマンス改善</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sp>
          <p:nvSpPr>
            <p:cNvPr id="47" name="Rounded Rectangle 46"/>
            <p:cNvSpPr/>
            <p:nvPr/>
          </p:nvSpPr>
          <p:spPr bwMode="auto">
            <a:xfrm>
              <a:off x="4191000" y="5105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rPr>
                <a:t>アクセシビリティの改善</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grpSp>
      <p:pic>
        <p:nvPicPr>
          <p:cNvPr id="54273" name="Picture 1"/>
          <p:cNvPicPr>
            <a:picLocks noChangeAspect="1" noChangeArrowheads="1"/>
          </p:cNvPicPr>
          <p:nvPr/>
        </p:nvPicPr>
        <p:blipFill>
          <a:blip r:embed="rId11" cstate="print"/>
          <a:srcRect/>
          <a:stretch>
            <a:fillRect/>
          </a:stretch>
        </p:blipFill>
        <p:spPr bwMode="auto">
          <a:xfrm>
            <a:off x="3124200" y="2514600"/>
            <a:ext cx="1700258" cy="6858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Isosceles Triangle 38"/>
          <p:cNvSpPr/>
          <p:nvPr/>
        </p:nvSpPr>
        <p:spPr bwMode="auto">
          <a:xfrm rot="16200000">
            <a:off x="1752600" y="4343400"/>
            <a:ext cx="685800" cy="5334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40" name="Group 112"/>
          <p:cNvGrpSpPr/>
          <p:nvPr/>
        </p:nvGrpSpPr>
        <p:grpSpPr>
          <a:xfrm>
            <a:off x="8534400" y="4648200"/>
            <a:ext cx="457200" cy="1828800"/>
            <a:chOff x="762000" y="4648200"/>
            <a:chExt cx="1905000" cy="1828800"/>
          </a:xfrm>
        </p:grpSpPr>
        <p:sp>
          <p:nvSpPr>
            <p:cNvPr id="41" name="Rounded Rectangle 40">
              <a:hlinkClick r:id="" action="ppaction://noaction"/>
            </p:cNvPr>
            <p:cNvSpPr/>
            <p:nvPr/>
          </p:nvSpPr>
          <p:spPr>
            <a:xfrm>
              <a:off x="762000" y="46482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43" name="Rounded Rectangle 42">
              <a:hlinkClick r:id="" action="ppaction://noaction"/>
            </p:cNvPr>
            <p:cNvSpPr/>
            <p:nvPr/>
          </p:nvSpPr>
          <p:spPr>
            <a:xfrm>
              <a:off x="762000" y="49530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44" name="Rounded Rectangle 43">
              <a:hlinkClick r:id="" action="ppaction://noaction"/>
            </p:cNvPr>
            <p:cNvSpPr/>
            <p:nvPr/>
          </p:nvSpPr>
          <p:spPr>
            <a:xfrm>
              <a:off x="762000" y="52578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45" name="Rounded Rectangle 44">
              <a:hlinkClick r:id="" action="ppaction://noaction"/>
            </p:cNvPr>
            <p:cNvSpPr/>
            <p:nvPr/>
          </p:nvSpPr>
          <p:spPr>
            <a:xfrm>
              <a:off x="762000" y="55626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46" name="Rounded Rectangle 45">
              <a:hlinkClick r:id="" action="ppaction://noaction"/>
            </p:cNvPr>
            <p:cNvSpPr/>
            <p:nvPr/>
          </p:nvSpPr>
          <p:spPr>
            <a:xfrm>
              <a:off x="762000" y="58674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53" name="Rounded Rectangle 52">
              <a:hlinkClick r:id="" action="ppaction://noaction"/>
            </p:cNvPr>
            <p:cNvSpPr/>
            <p:nvPr/>
          </p:nvSpPr>
          <p:spPr>
            <a:xfrm>
              <a:off x="762000" y="61722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grpSp>
      <p:sp>
        <p:nvSpPr>
          <p:cNvPr id="66" name="Round Diagonal Corner Rectangle 65"/>
          <p:cNvSpPr/>
          <p:nvPr/>
        </p:nvSpPr>
        <p:spPr bwMode="auto">
          <a:xfrm flipH="1">
            <a:off x="2362200" y="1828800"/>
            <a:ext cx="6477000" cy="4800600"/>
          </a:xfrm>
          <a:prstGeom prst="round2DiagRect">
            <a:avLst>
              <a:gd name="adj1" fmla="val 7441"/>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t"/>
          <a:lstStyle/>
          <a:p>
            <a:pPr algn="ctr" defTabSz="844550">
              <a:lnSpc>
                <a:spcPct val="90000"/>
              </a:lnSpc>
              <a:spcBef>
                <a:spcPct val="0"/>
              </a:spcBef>
              <a:spcAft>
                <a:spcPct val="35000"/>
              </a:spcAft>
            </a:pPr>
            <a:endParaRPr lang="en-GB" sz="2800" b="1" dirty="0" smtClean="0">
              <a:latin typeface="Segoe Semibold" pitchFamily="34" charset="0"/>
            </a:endParaRPr>
          </a:p>
        </p:txBody>
      </p:sp>
      <p:sp>
        <p:nvSpPr>
          <p:cNvPr id="2" name="Title 1"/>
          <p:cNvSpPr>
            <a:spLocks noGrp="1"/>
          </p:cNvSpPr>
          <p:nvPr>
            <p:ph type="title"/>
          </p:nvPr>
        </p:nvSpPr>
        <p:spPr>
          <a:xfrm>
            <a:off x="304800" y="381000"/>
            <a:ext cx="8534400" cy="455509"/>
          </a:xfrm>
        </p:spPr>
        <p:txBody>
          <a:bodyPr/>
          <a:lstStyle/>
          <a:p>
            <a:pPr lvl="0" defTabSz="1244600">
              <a:spcAft>
                <a:spcPct val="35000"/>
              </a:spcAft>
            </a:pPr>
            <a:r>
              <a:rPr lang="en-GB" sz="3200" dirty="0" smtClean="0">
                <a:latin typeface="Segoe Semibold" pitchFamily="34" charset="0"/>
              </a:rPr>
              <a:t>Silverlight 3</a:t>
            </a:r>
            <a:r>
              <a:rPr lang="ja-JP" altLang="en-US" sz="3200" dirty="0" smtClean="0">
                <a:latin typeface="Segoe Semibold" pitchFamily="34" charset="0"/>
              </a:rPr>
              <a:t>の新機能</a:t>
            </a:r>
            <a:r>
              <a:rPr lang="en-GB" sz="3200" dirty="0" smtClean="0"/>
              <a:t> : </a:t>
            </a:r>
            <a:r>
              <a:rPr lang="ja-JP" altLang="en-US" sz="3200" dirty="0" smtClean="0"/>
              <a:t>ブラウザ外での実行</a:t>
            </a:r>
            <a:endParaRPr lang="en-GB" sz="3200" dirty="0"/>
          </a:p>
        </p:txBody>
      </p:sp>
      <p:grpSp>
        <p:nvGrpSpPr>
          <p:cNvPr id="31" name="Group 95"/>
          <p:cNvGrpSpPr/>
          <p:nvPr/>
        </p:nvGrpSpPr>
        <p:grpSpPr>
          <a:xfrm>
            <a:off x="0" y="2968545"/>
            <a:ext cx="1811756" cy="2289255"/>
            <a:chOff x="7162800" y="2514600"/>
            <a:chExt cx="1964156" cy="2289255"/>
          </a:xfrm>
        </p:grpSpPr>
        <p:sp>
          <p:nvSpPr>
            <p:cNvPr id="32" name="Rounded Rectangle 6">
              <a:hlinkClick r:id="" action="ppaction://noaction"/>
            </p:cNvPr>
            <p:cNvSpPr/>
            <p:nvPr/>
          </p:nvSpPr>
          <p:spPr>
            <a:xfrm>
              <a:off x="7162800" y="43434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Design Tooling</a:t>
              </a:r>
              <a:endParaRPr lang="en-GB" sz="1400" b="1" dirty="0">
                <a:solidFill>
                  <a:schemeClr val="tx1">
                    <a:lumMod val="50000"/>
                  </a:schemeClr>
                </a:solidFill>
              </a:endParaRPr>
            </a:p>
          </p:txBody>
        </p:sp>
        <p:sp>
          <p:nvSpPr>
            <p:cNvPr id="33" name="Rounded Rectangle 6">
              <a:hlinkClick r:id="rId3" action="ppaction://hlinksldjump"/>
            </p:cNvPr>
            <p:cNvSpPr/>
            <p:nvPr/>
          </p:nvSpPr>
          <p:spPr>
            <a:xfrm>
              <a:off x="7162800" y="38862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Out of Browser</a:t>
              </a:r>
              <a:endParaRPr lang="en-GB" sz="1400" b="1" dirty="0">
                <a:solidFill>
                  <a:schemeClr val="tx1">
                    <a:lumMod val="50000"/>
                  </a:schemeClr>
                </a:solidFill>
              </a:endParaRPr>
            </a:p>
          </p:txBody>
        </p:sp>
        <p:sp>
          <p:nvSpPr>
            <p:cNvPr id="34" name="Rounded Rectangle 6">
              <a:hlinkClick r:id="rId4" action="ppaction://hlinksldjump"/>
            </p:cNvPr>
            <p:cNvSpPr/>
            <p:nvPr/>
          </p:nvSpPr>
          <p:spPr>
            <a:xfrm>
              <a:off x="7162800" y="34290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Dev Productivity</a:t>
              </a:r>
              <a:endParaRPr lang="en-GB" sz="1400" b="1" dirty="0">
                <a:solidFill>
                  <a:schemeClr val="tx1">
                    <a:lumMod val="50000"/>
                  </a:schemeClr>
                </a:solidFill>
              </a:endParaRPr>
            </a:p>
          </p:txBody>
        </p:sp>
        <p:sp>
          <p:nvSpPr>
            <p:cNvPr id="35" name="Rounded Rectangle 6">
              <a:hlinkClick r:id="rId5" action="ppaction://hlinksldjump"/>
            </p:cNvPr>
            <p:cNvSpPr/>
            <p:nvPr/>
          </p:nvSpPr>
          <p:spPr>
            <a:xfrm>
              <a:off x="7162800" y="29718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Graphics</a:t>
              </a:r>
              <a:endParaRPr lang="en-GB" sz="1400" b="1" dirty="0">
                <a:solidFill>
                  <a:schemeClr val="tx1">
                    <a:lumMod val="50000"/>
                  </a:schemeClr>
                </a:solidFill>
              </a:endParaRPr>
            </a:p>
          </p:txBody>
        </p:sp>
        <p:sp>
          <p:nvSpPr>
            <p:cNvPr id="37" name="Rounded Rectangle 6">
              <a:hlinkClick r:id="rId6" action="ppaction://hlinksldjump"/>
            </p:cNvPr>
            <p:cNvSpPr/>
            <p:nvPr/>
          </p:nvSpPr>
          <p:spPr>
            <a:xfrm>
              <a:off x="7162800" y="25146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Media</a:t>
              </a:r>
              <a:endParaRPr lang="en-GB" sz="1400" b="1" dirty="0">
                <a:solidFill>
                  <a:schemeClr val="tx1">
                    <a:lumMod val="50000"/>
                  </a:schemeClr>
                </a:solidFill>
              </a:endParaRPr>
            </a:p>
          </p:txBody>
        </p:sp>
      </p:grpSp>
      <p:sp>
        <p:nvSpPr>
          <p:cNvPr id="49" name="Rectangle 48"/>
          <p:cNvSpPr/>
          <p:nvPr/>
        </p:nvSpPr>
        <p:spPr>
          <a:xfrm>
            <a:off x="2667000" y="1219200"/>
            <a:ext cx="5791200" cy="400110"/>
          </a:xfrm>
          <a:prstGeom prst="rect">
            <a:avLst/>
          </a:prstGeom>
        </p:spPr>
        <p:txBody>
          <a:bodyPr wrap="square">
            <a:spAutoFit/>
          </a:bodyPr>
          <a:lstStyle/>
          <a:p>
            <a:pPr algn="ctr"/>
            <a:r>
              <a:rPr lang="en-GB" sz="2000" b="1" dirty="0" smtClean="0">
                <a:solidFill>
                  <a:srgbClr val="0070C0"/>
                </a:solidFill>
                <a:latin typeface="Segoe Semibold" pitchFamily="34" charset="0"/>
              </a:rPr>
              <a:t>Out of Browser</a:t>
            </a:r>
            <a:endParaRPr lang="en-US" sz="2000" dirty="0">
              <a:solidFill>
                <a:srgbClr val="0070C0"/>
              </a:solidFill>
              <a:latin typeface="Segoe Semibold" pitchFamily="34" charset="0"/>
            </a:endParaRPr>
          </a:p>
        </p:txBody>
      </p:sp>
      <p:sp>
        <p:nvSpPr>
          <p:cNvPr id="52" name="Rounded Rectangle 6">
            <a:hlinkClick r:id="rId3" action="ppaction://hlinksldjump"/>
          </p:cNvPr>
          <p:cNvSpPr/>
          <p:nvPr/>
        </p:nvSpPr>
        <p:spPr>
          <a:xfrm>
            <a:off x="0" y="4343400"/>
            <a:ext cx="1811756" cy="460455"/>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t>Out of Browser</a:t>
            </a:r>
            <a:endParaRPr lang="en-GB" sz="1400" b="1" dirty="0"/>
          </a:p>
        </p:txBody>
      </p:sp>
      <p:pic>
        <p:nvPicPr>
          <p:cNvPr id="27" name="Picture 2" descr="C:\Users\judy.shi\Desktop\1-5\OB 1.png"/>
          <p:cNvPicPr>
            <a:picLocks noChangeAspect="1" noChangeArrowheads="1"/>
          </p:cNvPicPr>
          <p:nvPr/>
        </p:nvPicPr>
        <p:blipFill>
          <a:blip r:embed="rId7" cstate="print"/>
          <a:srcRect/>
          <a:stretch>
            <a:fillRect/>
          </a:stretch>
        </p:blipFill>
        <p:spPr bwMode="auto">
          <a:xfrm>
            <a:off x="3305968" y="2565113"/>
            <a:ext cx="1266945" cy="833516"/>
          </a:xfrm>
          <a:prstGeom prst="rect">
            <a:avLst/>
          </a:prstGeom>
          <a:noFill/>
        </p:spPr>
      </p:pic>
      <p:pic>
        <p:nvPicPr>
          <p:cNvPr id="48" name="Picture 2" descr="C:\Users\judy.shi\Desktop\1-5\OB 2.png"/>
          <p:cNvPicPr>
            <a:picLocks noChangeAspect="1" noChangeArrowheads="1"/>
          </p:cNvPicPr>
          <p:nvPr/>
        </p:nvPicPr>
        <p:blipFill>
          <a:blip r:embed="rId8" cstate="print"/>
          <a:srcRect/>
          <a:stretch>
            <a:fillRect/>
          </a:stretch>
        </p:blipFill>
        <p:spPr bwMode="auto">
          <a:xfrm>
            <a:off x="6368583" y="2505436"/>
            <a:ext cx="1403817" cy="923564"/>
          </a:xfrm>
          <a:prstGeom prst="rect">
            <a:avLst/>
          </a:prstGeom>
          <a:noFill/>
        </p:spPr>
      </p:pic>
      <p:pic>
        <p:nvPicPr>
          <p:cNvPr id="51" name="Picture 2" descr="C:\Users\judy.shi\Desktop\1-5\OB 3.png"/>
          <p:cNvPicPr>
            <a:picLocks noChangeAspect="1" noChangeArrowheads="1"/>
          </p:cNvPicPr>
          <p:nvPr/>
        </p:nvPicPr>
        <p:blipFill>
          <a:blip r:embed="rId9" cstate="print"/>
          <a:srcRect/>
          <a:stretch>
            <a:fillRect/>
          </a:stretch>
        </p:blipFill>
        <p:spPr bwMode="auto">
          <a:xfrm>
            <a:off x="3276600" y="4119332"/>
            <a:ext cx="1371590" cy="532975"/>
          </a:xfrm>
          <a:prstGeom prst="rect">
            <a:avLst/>
          </a:prstGeom>
          <a:noFill/>
        </p:spPr>
      </p:pic>
      <p:pic>
        <p:nvPicPr>
          <p:cNvPr id="56" name="Picture 2" descr="C:\Users\judy.shi\Desktop\1-5\OB 5.png"/>
          <p:cNvPicPr>
            <a:picLocks noChangeAspect="1" noChangeArrowheads="1"/>
          </p:cNvPicPr>
          <p:nvPr/>
        </p:nvPicPr>
        <p:blipFill>
          <a:blip r:embed="rId10" cstate="print"/>
          <a:srcRect/>
          <a:stretch>
            <a:fillRect/>
          </a:stretch>
        </p:blipFill>
        <p:spPr bwMode="auto">
          <a:xfrm>
            <a:off x="6561982" y="5782328"/>
            <a:ext cx="1184470" cy="316283"/>
          </a:xfrm>
          <a:prstGeom prst="rect">
            <a:avLst/>
          </a:prstGeom>
          <a:noFill/>
        </p:spPr>
      </p:pic>
      <p:pic>
        <p:nvPicPr>
          <p:cNvPr id="57" name="Picture 2" descr="C:\Users\forestk\Desktop\Image.jpg"/>
          <p:cNvPicPr>
            <a:picLocks noChangeAspect="1" noChangeArrowheads="1"/>
          </p:cNvPicPr>
          <p:nvPr/>
        </p:nvPicPr>
        <p:blipFill>
          <a:blip r:embed="rId11" cstate="print"/>
          <a:srcRect/>
          <a:stretch>
            <a:fillRect/>
          </a:stretch>
        </p:blipFill>
        <p:spPr bwMode="auto">
          <a:xfrm>
            <a:off x="6361958" y="4343400"/>
            <a:ext cx="1562842" cy="397595"/>
          </a:xfrm>
          <a:prstGeom prst="rect">
            <a:avLst/>
          </a:prstGeom>
          <a:noFill/>
        </p:spPr>
      </p:pic>
      <p:pic>
        <p:nvPicPr>
          <p:cNvPr id="58" name="Picture 2" descr="C:\Users\forestk\Desktop\Silverlight 3 Briefing_Design_PNG Files\All icons and logos\Out of Browser\Windows 7.png"/>
          <p:cNvPicPr>
            <a:picLocks noChangeAspect="1" noChangeArrowheads="1"/>
          </p:cNvPicPr>
          <p:nvPr/>
        </p:nvPicPr>
        <p:blipFill>
          <a:blip r:embed="rId12" cstate="print"/>
          <a:srcRect/>
          <a:stretch>
            <a:fillRect/>
          </a:stretch>
        </p:blipFill>
        <p:spPr bwMode="auto">
          <a:xfrm>
            <a:off x="3526361" y="5725451"/>
            <a:ext cx="957997" cy="579475"/>
          </a:xfrm>
          <a:prstGeom prst="rect">
            <a:avLst/>
          </a:prstGeom>
          <a:noFill/>
        </p:spPr>
      </p:pic>
      <p:grpSp>
        <p:nvGrpSpPr>
          <p:cNvPr id="67" name="Group 66"/>
          <p:cNvGrpSpPr/>
          <p:nvPr/>
        </p:nvGrpSpPr>
        <p:grpSpPr>
          <a:xfrm>
            <a:off x="2590800" y="2133600"/>
            <a:ext cx="5943600" cy="4267200"/>
            <a:chOff x="2590800" y="2057400"/>
            <a:chExt cx="5943600" cy="4267200"/>
          </a:xfrm>
        </p:grpSpPr>
        <p:sp>
          <p:nvSpPr>
            <p:cNvPr id="68" name="Rounded Rectangle 67"/>
            <p:cNvSpPr/>
            <p:nvPr/>
          </p:nvSpPr>
          <p:spPr bwMode="auto">
            <a:xfrm>
              <a:off x="2590800" y="2057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rPr>
                <a:t>ブラウザ外でのアプリ実行</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sp>
          <p:nvSpPr>
            <p:cNvPr id="69" name="Rounded Rectangle 68"/>
            <p:cNvSpPr/>
            <p:nvPr/>
          </p:nvSpPr>
          <p:spPr bwMode="auto">
            <a:xfrm>
              <a:off x="5715000" y="2057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rPr>
                <a:t>デスクトップや</a:t>
              </a:r>
              <a:r>
                <a:rPr kumimoji="0" lang="en-US" altLang="ja-JP" sz="1600" b="0" i="0" u="none" strike="noStrike" cap="none" normalizeH="0" baseline="0" dirty="0" smtClean="0">
                  <a:solidFill>
                    <a:schemeClr val="tx1"/>
                  </a:solidFill>
                  <a:latin typeface="メイリオ" pitchFamily="50" charset="-128"/>
                  <a:ea typeface="メイリオ" pitchFamily="50" charset="-128"/>
                  <a:cs typeface="メイリオ" pitchFamily="50" charset="-128"/>
                </a:rPr>
                <a:t/>
              </a:r>
              <a:br>
                <a:rPr kumimoji="0" lang="en-US" altLang="ja-JP" sz="1600" b="0" i="0" u="none" strike="noStrike" cap="none" normalizeH="0" baseline="0" dirty="0" smtClean="0">
                  <a:solidFill>
                    <a:schemeClr val="tx1"/>
                  </a:solidFill>
                  <a:latin typeface="メイリオ" pitchFamily="50" charset="-128"/>
                  <a:ea typeface="メイリオ" pitchFamily="50" charset="-128"/>
                  <a:cs typeface="メイリオ" pitchFamily="50" charset="-128"/>
                </a:rPr>
              </a:br>
              <a:r>
                <a:rPr kumimoji="0" lang="ja-JP" alt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rPr>
                <a:t>スタートメニューへの登録</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sp>
          <p:nvSpPr>
            <p:cNvPr id="70" name="Rounded Rectangle 69"/>
            <p:cNvSpPr/>
            <p:nvPr/>
          </p:nvSpPr>
          <p:spPr bwMode="auto">
            <a:xfrm>
              <a:off x="2590800" y="3581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rPr>
                <a:t>ブラウザと同じ</a:t>
              </a:r>
              <a:endParaRPr kumimoji="0" lang="en-US" altLang="ja-JP"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rPr>
                <a:t>セキュリティ</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sp>
          <p:nvSpPr>
            <p:cNvPr id="71" name="Rounded Rectangle 70"/>
            <p:cNvSpPr/>
            <p:nvPr/>
          </p:nvSpPr>
          <p:spPr bwMode="auto">
            <a:xfrm>
              <a:off x="5715000" y="3581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rPr>
                <a:t>簡単なインストールと</a:t>
              </a:r>
              <a:r>
                <a:rPr kumimoji="0" lang="en-US" altLang="ja-JP" sz="1600" b="0" i="0" u="none" strike="noStrike" cap="none" normalizeH="0" baseline="0" dirty="0" smtClean="0">
                  <a:solidFill>
                    <a:schemeClr val="tx1"/>
                  </a:solidFill>
                  <a:latin typeface="メイリオ" pitchFamily="50" charset="-128"/>
                  <a:ea typeface="メイリオ" pitchFamily="50" charset="-128"/>
                  <a:cs typeface="メイリオ" pitchFamily="50" charset="-128"/>
                </a:rPr>
                <a:t/>
              </a:r>
              <a:br>
                <a:rPr kumimoji="0" lang="en-US" altLang="ja-JP" sz="1600" b="0" i="0" u="none" strike="noStrike" cap="none" normalizeH="0" baseline="0" dirty="0" smtClean="0">
                  <a:solidFill>
                    <a:schemeClr val="tx1"/>
                  </a:solidFill>
                  <a:latin typeface="メイリオ" pitchFamily="50" charset="-128"/>
                  <a:ea typeface="メイリオ" pitchFamily="50" charset="-128"/>
                  <a:cs typeface="メイリオ" pitchFamily="50" charset="-128"/>
                </a:rPr>
              </a:br>
              <a:r>
                <a:rPr kumimoji="0" lang="ja-JP" alt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rPr>
                <a:t>自動更新</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sp>
          <p:nvSpPr>
            <p:cNvPr id="72" name="Rounded Rectangle 71"/>
            <p:cNvSpPr/>
            <p:nvPr/>
          </p:nvSpPr>
          <p:spPr bwMode="auto">
            <a:xfrm>
              <a:off x="2590800" y="5105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600" dirty="0" smtClean="0">
                  <a:solidFill>
                    <a:schemeClr val="tx1"/>
                  </a:solidFill>
                  <a:latin typeface="Segoe Semibold" pitchFamily="34" charset="0"/>
                </a:rPr>
                <a:t>Windows 7</a:t>
              </a:r>
              <a:r>
                <a:rPr lang="ja-JP" altLang="en-US" sz="1600" dirty="0" smtClean="0">
                  <a:solidFill>
                    <a:schemeClr val="tx1"/>
                  </a:solidFill>
                  <a:latin typeface="メイリオ" pitchFamily="50" charset="-128"/>
                  <a:ea typeface="メイリオ" pitchFamily="50" charset="-128"/>
                  <a:cs typeface="メイリオ" pitchFamily="50" charset="-128"/>
                </a:rPr>
                <a:t>との統合</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sp>
          <p:nvSpPr>
            <p:cNvPr id="73" name="Rounded Rectangle 72"/>
            <p:cNvSpPr/>
            <p:nvPr/>
          </p:nvSpPr>
          <p:spPr bwMode="auto">
            <a:xfrm>
              <a:off x="5715000" y="5105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rPr>
                <a:t>ネットワーク接続判定</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2"/>
          <p:cNvGrpSpPr/>
          <p:nvPr/>
        </p:nvGrpSpPr>
        <p:grpSpPr>
          <a:xfrm>
            <a:off x="8534400" y="4648200"/>
            <a:ext cx="457200" cy="1828800"/>
            <a:chOff x="762000" y="4648200"/>
            <a:chExt cx="1905000" cy="1828800"/>
          </a:xfrm>
        </p:grpSpPr>
        <p:sp>
          <p:nvSpPr>
            <p:cNvPr id="52" name="Rounded Rectangle 51">
              <a:hlinkClick r:id="" action="ppaction://noaction"/>
            </p:cNvPr>
            <p:cNvSpPr/>
            <p:nvPr/>
          </p:nvSpPr>
          <p:spPr>
            <a:xfrm>
              <a:off x="762000" y="46482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53" name="Rounded Rectangle 52">
              <a:hlinkClick r:id="" action="ppaction://noaction"/>
            </p:cNvPr>
            <p:cNvSpPr/>
            <p:nvPr/>
          </p:nvSpPr>
          <p:spPr>
            <a:xfrm>
              <a:off x="762000" y="49530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54" name="Rounded Rectangle 53">
              <a:hlinkClick r:id="" action="ppaction://noaction"/>
            </p:cNvPr>
            <p:cNvSpPr/>
            <p:nvPr/>
          </p:nvSpPr>
          <p:spPr>
            <a:xfrm>
              <a:off x="762000" y="52578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55" name="Rounded Rectangle 54">
              <a:hlinkClick r:id="" action="ppaction://noaction"/>
            </p:cNvPr>
            <p:cNvSpPr/>
            <p:nvPr/>
          </p:nvSpPr>
          <p:spPr>
            <a:xfrm>
              <a:off x="762000" y="55626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56" name="Rounded Rectangle 55">
              <a:hlinkClick r:id="" action="ppaction://noaction"/>
            </p:cNvPr>
            <p:cNvSpPr/>
            <p:nvPr/>
          </p:nvSpPr>
          <p:spPr>
            <a:xfrm>
              <a:off x="762000" y="58674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57" name="Rounded Rectangle 56">
              <a:hlinkClick r:id="" action="ppaction://noaction"/>
            </p:cNvPr>
            <p:cNvSpPr/>
            <p:nvPr/>
          </p:nvSpPr>
          <p:spPr>
            <a:xfrm>
              <a:off x="762000" y="61722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grpSp>
      <p:sp>
        <p:nvSpPr>
          <p:cNvPr id="50" name="Isosceles Triangle 49"/>
          <p:cNvSpPr/>
          <p:nvPr/>
        </p:nvSpPr>
        <p:spPr bwMode="auto">
          <a:xfrm rot="16200000">
            <a:off x="1752600" y="4800600"/>
            <a:ext cx="685800" cy="5334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Round Diagonal Corner Rectangle 32"/>
          <p:cNvSpPr/>
          <p:nvPr/>
        </p:nvSpPr>
        <p:spPr bwMode="auto">
          <a:xfrm flipH="1">
            <a:off x="2362200" y="1828800"/>
            <a:ext cx="6477000" cy="4800600"/>
          </a:xfrm>
          <a:prstGeom prst="round2DiagRect">
            <a:avLst>
              <a:gd name="adj1" fmla="val 7441"/>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t"/>
          <a:lstStyle/>
          <a:p>
            <a:pPr algn="ctr" defTabSz="844550">
              <a:lnSpc>
                <a:spcPct val="90000"/>
              </a:lnSpc>
              <a:spcBef>
                <a:spcPct val="0"/>
              </a:spcBef>
              <a:spcAft>
                <a:spcPct val="35000"/>
              </a:spcAft>
            </a:pPr>
            <a:endParaRPr lang="en-GB" sz="2800" b="1" dirty="0" smtClean="0">
              <a:latin typeface="Segoe Semibold" pitchFamily="34" charset="0"/>
            </a:endParaRPr>
          </a:p>
        </p:txBody>
      </p:sp>
      <p:sp>
        <p:nvSpPr>
          <p:cNvPr id="2" name="Title 1"/>
          <p:cNvSpPr>
            <a:spLocks noGrp="1"/>
          </p:cNvSpPr>
          <p:nvPr>
            <p:ph type="title"/>
          </p:nvPr>
        </p:nvSpPr>
        <p:spPr>
          <a:xfrm>
            <a:off x="304800" y="381001"/>
            <a:ext cx="8534400" cy="443198"/>
          </a:xfrm>
        </p:spPr>
        <p:txBody>
          <a:bodyPr/>
          <a:lstStyle/>
          <a:p>
            <a:pPr lvl="0" defTabSz="1244600">
              <a:spcAft>
                <a:spcPct val="35000"/>
              </a:spcAft>
            </a:pPr>
            <a:r>
              <a:rPr lang="en-GB" sz="3200" dirty="0" smtClean="0">
                <a:latin typeface="Segoe Semibold" pitchFamily="34" charset="0"/>
              </a:rPr>
              <a:t>Silverlight 3 </a:t>
            </a:r>
            <a:r>
              <a:rPr lang="en-GB" sz="3200" dirty="0" smtClean="0"/>
              <a:t>: </a:t>
            </a:r>
            <a:r>
              <a:rPr lang="ja-JP" altLang="en-US" sz="3200" dirty="0" smtClean="0"/>
              <a:t>新しいデザインツール</a:t>
            </a:r>
            <a:endParaRPr lang="en-GB" sz="3200" dirty="0"/>
          </a:p>
        </p:txBody>
      </p:sp>
      <p:grpSp>
        <p:nvGrpSpPr>
          <p:cNvPr id="4" name="Group 95"/>
          <p:cNvGrpSpPr/>
          <p:nvPr/>
        </p:nvGrpSpPr>
        <p:grpSpPr>
          <a:xfrm>
            <a:off x="0" y="2968545"/>
            <a:ext cx="1811756" cy="2289255"/>
            <a:chOff x="7162800" y="2514600"/>
            <a:chExt cx="1964156" cy="2289255"/>
          </a:xfrm>
        </p:grpSpPr>
        <p:sp>
          <p:nvSpPr>
            <p:cNvPr id="45" name="Rounded Rectangle 6">
              <a:hlinkClick r:id="" action="ppaction://noaction"/>
            </p:cNvPr>
            <p:cNvSpPr/>
            <p:nvPr/>
          </p:nvSpPr>
          <p:spPr>
            <a:xfrm>
              <a:off x="7162800" y="43434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Design Tooling</a:t>
              </a:r>
              <a:endParaRPr lang="en-GB" sz="1400" b="1" dirty="0">
                <a:solidFill>
                  <a:schemeClr val="tx1">
                    <a:lumMod val="50000"/>
                  </a:schemeClr>
                </a:solidFill>
              </a:endParaRPr>
            </a:p>
          </p:txBody>
        </p:sp>
        <p:sp>
          <p:nvSpPr>
            <p:cNvPr id="46" name="Rounded Rectangle 6">
              <a:hlinkClick r:id="rId3" action="ppaction://hlinksldjump"/>
            </p:cNvPr>
            <p:cNvSpPr/>
            <p:nvPr/>
          </p:nvSpPr>
          <p:spPr>
            <a:xfrm>
              <a:off x="7162800" y="38862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Out of Browser</a:t>
              </a:r>
              <a:endParaRPr lang="en-GB" sz="1400" b="1" dirty="0">
                <a:solidFill>
                  <a:schemeClr val="tx1">
                    <a:lumMod val="50000"/>
                  </a:schemeClr>
                </a:solidFill>
              </a:endParaRPr>
            </a:p>
          </p:txBody>
        </p:sp>
        <p:sp>
          <p:nvSpPr>
            <p:cNvPr id="47" name="Rounded Rectangle 6">
              <a:hlinkClick r:id="rId4" action="ppaction://hlinksldjump"/>
            </p:cNvPr>
            <p:cNvSpPr/>
            <p:nvPr/>
          </p:nvSpPr>
          <p:spPr>
            <a:xfrm>
              <a:off x="7162800" y="34290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Dev Productivity</a:t>
              </a:r>
              <a:endParaRPr lang="en-GB" sz="1400" b="1" dirty="0">
                <a:solidFill>
                  <a:schemeClr val="tx1">
                    <a:lumMod val="50000"/>
                  </a:schemeClr>
                </a:solidFill>
              </a:endParaRPr>
            </a:p>
          </p:txBody>
        </p:sp>
        <p:sp>
          <p:nvSpPr>
            <p:cNvPr id="48" name="Rounded Rectangle 6">
              <a:hlinkClick r:id="rId5" action="ppaction://hlinksldjump"/>
            </p:cNvPr>
            <p:cNvSpPr/>
            <p:nvPr/>
          </p:nvSpPr>
          <p:spPr>
            <a:xfrm>
              <a:off x="7162800" y="29718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Graphics</a:t>
              </a:r>
              <a:endParaRPr lang="en-GB" sz="1400" b="1" dirty="0">
                <a:solidFill>
                  <a:schemeClr val="tx1">
                    <a:lumMod val="50000"/>
                  </a:schemeClr>
                </a:solidFill>
              </a:endParaRPr>
            </a:p>
          </p:txBody>
        </p:sp>
        <p:sp>
          <p:nvSpPr>
            <p:cNvPr id="49" name="Rounded Rectangle 6">
              <a:hlinkClick r:id="rId6" action="ppaction://hlinksldjump"/>
            </p:cNvPr>
            <p:cNvSpPr/>
            <p:nvPr/>
          </p:nvSpPr>
          <p:spPr>
            <a:xfrm>
              <a:off x="7162800" y="25146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Media</a:t>
              </a:r>
              <a:endParaRPr lang="en-GB" sz="1400" b="1" dirty="0">
                <a:solidFill>
                  <a:schemeClr val="tx1">
                    <a:lumMod val="50000"/>
                  </a:schemeClr>
                </a:solidFill>
              </a:endParaRPr>
            </a:p>
          </p:txBody>
        </p:sp>
      </p:grpSp>
      <p:sp>
        <p:nvSpPr>
          <p:cNvPr id="60" name="Rectangle 59"/>
          <p:cNvSpPr/>
          <p:nvPr/>
        </p:nvSpPr>
        <p:spPr>
          <a:xfrm>
            <a:off x="2057400" y="1276290"/>
            <a:ext cx="7010400" cy="400110"/>
          </a:xfrm>
          <a:prstGeom prst="rect">
            <a:avLst/>
          </a:prstGeom>
        </p:spPr>
        <p:txBody>
          <a:bodyPr wrap="square">
            <a:spAutoFit/>
          </a:bodyPr>
          <a:lstStyle/>
          <a:p>
            <a:pPr algn="ctr"/>
            <a:r>
              <a:rPr lang="en-GB" sz="2000" b="1" dirty="0" smtClean="0">
                <a:solidFill>
                  <a:srgbClr val="0070C0"/>
                </a:solidFill>
                <a:latin typeface="メイリオ" pitchFamily="50" charset="-128"/>
                <a:ea typeface="メイリオ" pitchFamily="50" charset="-128"/>
                <a:cs typeface="メイリオ" pitchFamily="50" charset="-128"/>
              </a:rPr>
              <a:t>Expression </a:t>
            </a:r>
            <a:r>
              <a:rPr lang="en-GB" sz="2000" b="1" dirty="0" smtClean="0">
                <a:solidFill>
                  <a:srgbClr val="0070C0"/>
                </a:solidFill>
                <a:latin typeface="メイリオ" pitchFamily="50" charset="-128"/>
                <a:ea typeface="メイリオ" pitchFamily="50" charset="-128"/>
                <a:cs typeface="メイリオ" pitchFamily="50" charset="-128"/>
              </a:rPr>
              <a:t>Blend </a:t>
            </a:r>
            <a:r>
              <a:rPr lang="en-GB" sz="2000" b="1" dirty="0" smtClean="0">
                <a:solidFill>
                  <a:srgbClr val="0070C0"/>
                </a:solidFill>
                <a:latin typeface="メイリオ" pitchFamily="50" charset="-128"/>
                <a:ea typeface="メイリオ" pitchFamily="50" charset="-128"/>
                <a:cs typeface="メイリオ" pitchFamily="50" charset="-128"/>
              </a:rPr>
              <a:t>3</a:t>
            </a:r>
            <a:r>
              <a:rPr lang="ja-JP" altLang="en-US" sz="2000" b="1" dirty="0" smtClean="0">
                <a:solidFill>
                  <a:srgbClr val="0070C0"/>
                </a:solidFill>
                <a:latin typeface="メイリオ" pitchFamily="50" charset="-128"/>
                <a:ea typeface="メイリオ" pitchFamily="50" charset="-128"/>
                <a:cs typeface="メイリオ" pitchFamily="50" charset="-128"/>
              </a:rPr>
              <a:t>で始める</a:t>
            </a:r>
            <a:r>
              <a:rPr lang="en-US" altLang="ja-JP" sz="2000" b="1" dirty="0" smtClean="0">
                <a:solidFill>
                  <a:srgbClr val="0070C0"/>
                </a:solidFill>
                <a:latin typeface="メイリオ" pitchFamily="50" charset="-128"/>
                <a:ea typeface="メイリオ" pitchFamily="50" charset="-128"/>
                <a:cs typeface="メイリオ" pitchFamily="50" charset="-128"/>
              </a:rPr>
              <a:t>Silverlight 3</a:t>
            </a:r>
            <a:r>
              <a:rPr lang="ja-JP" altLang="en-US" sz="2000" b="1" dirty="0" smtClean="0">
                <a:solidFill>
                  <a:srgbClr val="0070C0"/>
                </a:solidFill>
                <a:latin typeface="メイリオ" pitchFamily="50" charset="-128"/>
                <a:ea typeface="メイリオ" pitchFamily="50" charset="-128"/>
                <a:cs typeface="メイリオ" pitchFamily="50" charset="-128"/>
              </a:rPr>
              <a:t>アプリ開発</a:t>
            </a:r>
            <a:endParaRPr lang="en-US" sz="2000" dirty="0">
              <a:solidFill>
                <a:srgbClr val="0070C0"/>
              </a:solidFill>
              <a:latin typeface="メイリオ" pitchFamily="50" charset="-128"/>
              <a:ea typeface="メイリオ" pitchFamily="50" charset="-128"/>
              <a:cs typeface="メイリオ" pitchFamily="50" charset="-128"/>
            </a:endParaRPr>
          </a:p>
        </p:txBody>
      </p:sp>
      <p:sp>
        <p:nvSpPr>
          <p:cNvPr id="71" name="Rounded Rectangle 6">
            <a:hlinkClick r:id="" action="ppaction://noaction"/>
          </p:cNvPr>
          <p:cNvSpPr/>
          <p:nvPr/>
        </p:nvSpPr>
        <p:spPr>
          <a:xfrm>
            <a:off x="0" y="4797345"/>
            <a:ext cx="1811756" cy="460455"/>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t>Design Tooling</a:t>
            </a:r>
            <a:endParaRPr lang="en-GB" sz="1400" b="1" dirty="0"/>
          </a:p>
        </p:txBody>
      </p:sp>
      <p:grpSp>
        <p:nvGrpSpPr>
          <p:cNvPr id="5" name="Group 33"/>
          <p:cNvGrpSpPr/>
          <p:nvPr/>
        </p:nvGrpSpPr>
        <p:grpSpPr>
          <a:xfrm>
            <a:off x="2590800" y="2133600"/>
            <a:ext cx="5943600" cy="4267200"/>
            <a:chOff x="2590800" y="2057400"/>
            <a:chExt cx="5943600" cy="4267200"/>
          </a:xfrm>
        </p:grpSpPr>
        <p:sp>
          <p:nvSpPr>
            <p:cNvPr id="35" name="Rounded Rectangle 34"/>
            <p:cNvSpPr/>
            <p:nvPr/>
          </p:nvSpPr>
          <p:spPr bwMode="auto">
            <a:xfrm>
              <a:off x="2590800" y="2057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en-US" sz="1600" dirty="0" err="1" smtClean="0">
                  <a:solidFill>
                    <a:schemeClr val="tx1"/>
                  </a:solidFill>
                  <a:latin typeface="Segoe Semibold" pitchFamily="34" charset="0"/>
                </a:rPr>
                <a:t>SketchFlow</a:t>
              </a:r>
              <a:r>
                <a:rPr lang="ja-JP" altLang="en-US" sz="1600" dirty="0" smtClean="0">
                  <a:solidFill>
                    <a:schemeClr val="tx1"/>
                  </a:solidFill>
                  <a:latin typeface="メイリオ" pitchFamily="50" charset="-128"/>
                  <a:ea typeface="メイリオ" pitchFamily="50" charset="-128"/>
                  <a:cs typeface="メイリオ" pitchFamily="50" charset="-128"/>
                </a:rPr>
                <a:t>プロトタイプ</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sp>
          <p:nvSpPr>
            <p:cNvPr id="36" name="Rounded Rectangle 35"/>
            <p:cNvSpPr/>
            <p:nvPr/>
          </p:nvSpPr>
          <p:spPr bwMode="auto">
            <a:xfrm>
              <a:off x="5715000" y="2057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600" dirty="0" smtClean="0">
                  <a:solidFill>
                    <a:schemeClr val="tx1"/>
                  </a:solidFill>
                  <a:latin typeface="メイリオ" pitchFamily="50" charset="-128"/>
                  <a:ea typeface="メイリオ" pitchFamily="50" charset="-128"/>
                  <a:cs typeface="メイリオ" pitchFamily="50" charset="-128"/>
                </a:rPr>
                <a:t>PSD, Ai</a:t>
              </a:r>
              <a:r>
                <a:rPr lang="ja-JP" altLang="en-US" sz="1600" dirty="0" smtClean="0">
                  <a:solidFill>
                    <a:schemeClr val="tx1"/>
                  </a:solidFill>
                  <a:latin typeface="メイリオ" pitchFamily="50" charset="-128"/>
                  <a:ea typeface="メイリオ" pitchFamily="50" charset="-128"/>
                  <a:cs typeface="メイリオ" pitchFamily="50" charset="-128"/>
                </a:rPr>
                <a:t>ファイルの</a:t>
              </a:r>
              <a:r>
                <a:rPr lang="en-US" altLang="ja-JP" sz="1600" dirty="0" smtClean="0">
                  <a:solidFill>
                    <a:schemeClr val="tx1"/>
                  </a:solidFill>
                  <a:latin typeface="メイリオ" pitchFamily="50" charset="-128"/>
                  <a:ea typeface="メイリオ" pitchFamily="50" charset="-128"/>
                  <a:cs typeface="メイリオ" pitchFamily="50" charset="-128"/>
                </a:rPr>
                <a:t/>
              </a:r>
              <a:br>
                <a:rPr lang="en-US" altLang="ja-JP" sz="1600" dirty="0" smtClean="0">
                  <a:solidFill>
                    <a:schemeClr val="tx1"/>
                  </a:solidFill>
                  <a:latin typeface="メイリオ" pitchFamily="50" charset="-128"/>
                  <a:ea typeface="メイリオ" pitchFamily="50" charset="-128"/>
                  <a:cs typeface="メイリオ" pitchFamily="50" charset="-128"/>
                </a:rPr>
              </a:br>
              <a:r>
                <a:rPr lang="ja-JP" altLang="en-US" sz="1600" dirty="0" smtClean="0">
                  <a:solidFill>
                    <a:schemeClr val="tx1"/>
                  </a:solidFill>
                  <a:latin typeface="メイリオ" pitchFamily="50" charset="-128"/>
                  <a:ea typeface="メイリオ" pitchFamily="50" charset="-128"/>
                  <a:cs typeface="メイリオ" pitchFamily="50" charset="-128"/>
                </a:rPr>
                <a:t>インポート</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sp>
          <p:nvSpPr>
            <p:cNvPr id="37" name="Rounded Rectangle 36"/>
            <p:cNvSpPr/>
            <p:nvPr/>
          </p:nvSpPr>
          <p:spPr bwMode="auto">
            <a:xfrm>
              <a:off x="2590800" y="3581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600" dirty="0" smtClean="0">
                  <a:solidFill>
                    <a:schemeClr val="tx1"/>
                  </a:solidFill>
                  <a:latin typeface="Segoe Semibold" pitchFamily="34" charset="0"/>
                </a:rPr>
                <a:t>Behavior</a:t>
              </a:r>
              <a:r>
                <a:rPr lang="ja-JP" altLang="en-US" sz="1600" dirty="0" smtClean="0">
                  <a:solidFill>
                    <a:schemeClr val="tx1"/>
                  </a:solidFill>
                  <a:latin typeface="メイリオ" pitchFamily="50" charset="-128"/>
                  <a:ea typeface="メイリオ" pitchFamily="50" charset="-128"/>
                  <a:cs typeface="メイリオ" pitchFamily="50" charset="-128"/>
                </a:rPr>
                <a:t>を使った</a:t>
              </a:r>
              <a:endParaRPr lang="en-US" altLang="ja-JP" sz="1600" dirty="0" smtClean="0">
                <a:solidFill>
                  <a:schemeClr val="tx1"/>
                </a:solidFill>
                <a:latin typeface="メイリオ" pitchFamily="50" charset="-128"/>
                <a:ea typeface="メイリオ" pitchFamily="50" charset="-128"/>
                <a:cs typeface="メイリオ" pitchFamily="50" charset="-128"/>
              </a:endParaRPr>
            </a:p>
            <a:p>
              <a:pPr marL="0" marR="0" indent="0" algn="ctr" defTabSz="1096963" rtl="0" eaLnBrk="1" fontAlgn="base" latinLnBrk="0" hangingPunct="1">
                <a:lnSpc>
                  <a:spcPct val="100000"/>
                </a:lnSpc>
                <a:spcBef>
                  <a:spcPct val="0"/>
                </a:spcBef>
                <a:spcAft>
                  <a:spcPct val="0"/>
                </a:spcAft>
                <a:buClrTx/>
                <a:buSzTx/>
                <a:buFontTx/>
                <a:buNone/>
                <a:tabLst/>
              </a:pPr>
              <a:r>
                <a:rPr lang="ja-JP" altLang="en-US" sz="1600" dirty="0" smtClean="0">
                  <a:solidFill>
                    <a:schemeClr val="tx1"/>
                  </a:solidFill>
                  <a:latin typeface="メイリオ" pitchFamily="50" charset="-128"/>
                  <a:ea typeface="メイリオ" pitchFamily="50" charset="-128"/>
                  <a:cs typeface="メイリオ" pitchFamily="50" charset="-128"/>
                </a:rPr>
                <a:t>対話デザイン</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sp>
          <p:nvSpPr>
            <p:cNvPr id="38" name="Rounded Rectangle 37"/>
            <p:cNvSpPr/>
            <p:nvPr/>
          </p:nvSpPr>
          <p:spPr bwMode="auto">
            <a:xfrm>
              <a:off x="5715000" y="3581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rPr>
                <a:t>サンプルデータとデザイン</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sp>
          <p:nvSpPr>
            <p:cNvPr id="39" name="Rounded Rectangle 38"/>
            <p:cNvSpPr/>
            <p:nvPr/>
          </p:nvSpPr>
          <p:spPr bwMode="auto">
            <a:xfrm>
              <a:off x="4191000" y="5105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600" dirty="0" smtClean="0">
                  <a:solidFill>
                    <a:schemeClr val="tx1"/>
                  </a:solidFill>
                  <a:latin typeface="メイリオ" pitchFamily="50" charset="-128"/>
                  <a:ea typeface="メイリオ" pitchFamily="50" charset="-128"/>
                  <a:cs typeface="メイリオ" pitchFamily="50" charset="-128"/>
                </a:rPr>
                <a:t>VSTF </a:t>
              </a:r>
              <a:r>
                <a:rPr lang="ja-JP" altLang="en-US" sz="1600" dirty="0" smtClean="0">
                  <a:solidFill>
                    <a:schemeClr val="tx1"/>
                  </a:solidFill>
                  <a:latin typeface="メイリオ" pitchFamily="50" charset="-128"/>
                  <a:ea typeface="メイリオ" pitchFamily="50" charset="-128"/>
                  <a:cs typeface="メイリオ" pitchFamily="50" charset="-128"/>
                </a:rPr>
                <a:t>統合</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grpSp>
      <p:pic>
        <p:nvPicPr>
          <p:cNvPr id="41" name="Picture 3" descr="C:\Users\forestk\Desktop\Silverlight 3 Briefing_Design_PNG Files\All icons and logos\Design Tooling\Visual-Studio-2008-TFS-Logo.png"/>
          <p:cNvPicPr>
            <a:picLocks noChangeAspect="1" noChangeArrowheads="1"/>
          </p:cNvPicPr>
          <p:nvPr/>
        </p:nvPicPr>
        <p:blipFill>
          <a:blip r:embed="rId7" cstate="print"/>
          <a:srcRect/>
          <a:stretch>
            <a:fillRect/>
          </a:stretch>
        </p:blipFill>
        <p:spPr bwMode="auto">
          <a:xfrm>
            <a:off x="4572000" y="5715000"/>
            <a:ext cx="1905000" cy="386714"/>
          </a:xfrm>
          <a:prstGeom prst="rect">
            <a:avLst/>
          </a:prstGeom>
          <a:noFill/>
        </p:spPr>
      </p:pic>
      <p:pic>
        <p:nvPicPr>
          <p:cNvPr id="1026" name="Picture 2"/>
          <p:cNvPicPr>
            <a:picLocks noChangeAspect="1" noChangeArrowheads="1"/>
          </p:cNvPicPr>
          <p:nvPr/>
        </p:nvPicPr>
        <p:blipFill>
          <a:blip r:embed="rId8" cstate="print"/>
          <a:srcRect/>
          <a:stretch>
            <a:fillRect/>
          </a:stretch>
        </p:blipFill>
        <p:spPr bwMode="auto">
          <a:xfrm>
            <a:off x="3124200" y="4229834"/>
            <a:ext cx="1752600" cy="646966"/>
          </a:xfrm>
          <a:prstGeom prst="rect">
            <a:avLst/>
          </a:prstGeom>
          <a:noFill/>
          <a:ln w="9525">
            <a:noFill/>
            <a:miter lim="800000"/>
            <a:headEnd/>
            <a:tailEnd/>
          </a:ln>
          <a:effectLst/>
        </p:spPr>
      </p:pic>
      <p:pic>
        <p:nvPicPr>
          <p:cNvPr id="1027" name="Picture 3"/>
          <p:cNvPicPr>
            <a:picLocks noChangeAspect="1" noChangeArrowheads="1"/>
          </p:cNvPicPr>
          <p:nvPr/>
        </p:nvPicPr>
        <p:blipFill>
          <a:blip r:embed="rId9" cstate="print"/>
          <a:srcRect/>
          <a:stretch>
            <a:fillRect/>
          </a:stretch>
        </p:blipFill>
        <p:spPr bwMode="auto">
          <a:xfrm>
            <a:off x="6400800" y="4109510"/>
            <a:ext cx="1447800" cy="673655"/>
          </a:xfrm>
          <a:prstGeom prst="rect">
            <a:avLst/>
          </a:prstGeom>
          <a:noFill/>
          <a:ln w="9525">
            <a:noFill/>
            <a:miter lim="800000"/>
            <a:headEnd/>
            <a:tailEnd/>
          </a:ln>
          <a:effectLst/>
        </p:spPr>
      </p:pic>
      <p:grpSp>
        <p:nvGrpSpPr>
          <p:cNvPr id="77" name="Group 76"/>
          <p:cNvGrpSpPr/>
          <p:nvPr/>
        </p:nvGrpSpPr>
        <p:grpSpPr>
          <a:xfrm>
            <a:off x="6400800" y="2667000"/>
            <a:ext cx="1371600" cy="645625"/>
            <a:chOff x="3200400" y="4038600"/>
            <a:chExt cx="4606925" cy="2168525"/>
          </a:xfrm>
        </p:grpSpPr>
        <p:pic>
          <p:nvPicPr>
            <p:cNvPr id="78" name="Picture 2" descr="C:\Users\forestk\Desktop\Silverlight 3 Briefing_Design_PNG Files\All icons and logos\Design Tooling\PS&amp;AI.png"/>
            <p:cNvPicPr>
              <a:picLocks noChangeAspect="1" noChangeArrowheads="1"/>
            </p:cNvPicPr>
            <p:nvPr/>
          </p:nvPicPr>
          <p:blipFill>
            <a:blip r:embed="rId10" cstate="print"/>
            <a:srcRect/>
            <a:stretch>
              <a:fillRect/>
            </a:stretch>
          </p:blipFill>
          <p:spPr bwMode="auto">
            <a:xfrm>
              <a:off x="3200400" y="4038600"/>
              <a:ext cx="2168525" cy="2168525"/>
            </a:xfrm>
            <a:prstGeom prst="rect">
              <a:avLst/>
            </a:prstGeom>
            <a:noFill/>
          </p:spPr>
        </p:pic>
        <p:pic>
          <p:nvPicPr>
            <p:cNvPr id="79" name="Picture 2"/>
            <p:cNvPicPr>
              <a:picLocks noChangeAspect="1" noChangeArrowheads="1"/>
            </p:cNvPicPr>
            <p:nvPr/>
          </p:nvPicPr>
          <p:blipFill>
            <a:blip r:embed="rId11" cstate="print"/>
            <a:stretch>
              <a:fillRect/>
            </a:stretch>
          </p:blipFill>
          <p:spPr bwMode="auto">
            <a:xfrm>
              <a:off x="6207125" y="4343400"/>
              <a:ext cx="1600200" cy="1600200"/>
            </a:xfrm>
            <a:prstGeom prst="rect">
              <a:avLst/>
            </a:prstGeom>
            <a:solidFill>
              <a:srgbClr val="FFFFFF">
                <a:shade val="85000"/>
              </a:srgbClr>
            </a:solidFill>
            <a:ln w="88900" cap="sq">
              <a:noFill/>
              <a:miter lim="800000"/>
            </a:ln>
            <a:effectLst/>
          </p:spPr>
        </p:pic>
        <p:pic>
          <p:nvPicPr>
            <p:cNvPr id="80" name="Picture 3" descr="D:\+Judy's Document on NX\NX\Templates\Microsoft DVD34\DVD_ART34\Artwork_Imagery\Shapes\Arrows\Curved\green blue curved arrow 5.png"/>
            <p:cNvPicPr>
              <a:picLocks noChangeAspect="1" noChangeArrowheads="1"/>
            </p:cNvPicPr>
            <p:nvPr/>
          </p:nvPicPr>
          <p:blipFill>
            <a:blip r:embed="rId12" cstate="print">
              <a:duotone>
                <a:prstClr val="black"/>
                <a:schemeClr val="accent4">
                  <a:tint val="45000"/>
                  <a:satMod val="400000"/>
                </a:schemeClr>
              </a:duotone>
            </a:blip>
            <a:srcRect/>
            <a:stretch>
              <a:fillRect/>
            </a:stretch>
          </p:blipFill>
          <p:spPr bwMode="auto">
            <a:xfrm>
              <a:off x="4987925" y="4724400"/>
              <a:ext cx="1143000" cy="471488"/>
            </a:xfrm>
            <a:prstGeom prst="rect">
              <a:avLst/>
            </a:prstGeom>
            <a:noFill/>
          </p:spPr>
        </p:pic>
      </p:grpSp>
      <p:pic>
        <p:nvPicPr>
          <p:cNvPr id="1028" name="Picture 4"/>
          <p:cNvPicPr>
            <a:picLocks noChangeAspect="1" noChangeArrowheads="1"/>
          </p:cNvPicPr>
          <p:nvPr/>
        </p:nvPicPr>
        <p:blipFill>
          <a:blip r:embed="rId13" cstate="print"/>
          <a:srcRect/>
          <a:stretch>
            <a:fillRect/>
          </a:stretch>
        </p:blipFill>
        <p:spPr bwMode="auto">
          <a:xfrm>
            <a:off x="3048000" y="2590800"/>
            <a:ext cx="1776414" cy="60483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749" y="3430323"/>
            <a:ext cx="8031428" cy="526683"/>
          </a:xfrm>
        </p:spPr>
        <p:txBody>
          <a:bodyPr/>
          <a:lstStyle/>
          <a:p>
            <a:r>
              <a:rPr lang="ja-JP" altLang="en-US" dirty="0" smtClean="0"/>
              <a:t>まとめ</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Diagonal Corner Rectangle 30"/>
          <p:cNvSpPr/>
          <p:nvPr/>
        </p:nvSpPr>
        <p:spPr bwMode="auto">
          <a:xfrm flipH="1">
            <a:off x="381000" y="1447800"/>
            <a:ext cx="8458200" cy="990600"/>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ctr"/>
          <a:lstStyle/>
          <a:p>
            <a:pPr defTabSz="844550">
              <a:lnSpc>
                <a:spcPct val="90000"/>
              </a:lnSpc>
              <a:spcBef>
                <a:spcPct val="0"/>
              </a:spcBef>
              <a:spcAft>
                <a:spcPct val="35000"/>
              </a:spcAft>
            </a:pPr>
            <a:r>
              <a:rPr lang="en-US" altLang="ja-JP" sz="2000" b="1" dirty="0" smtClean="0">
                <a:latin typeface="Segoe Semibold" pitchFamily="34" charset="0"/>
              </a:rPr>
              <a:t/>
            </a:r>
            <a:br>
              <a:rPr lang="en-US" altLang="ja-JP" sz="2000" b="1" dirty="0" smtClean="0">
                <a:latin typeface="Segoe Semibold" pitchFamily="34" charset="0"/>
              </a:rPr>
            </a:br>
            <a:r>
              <a:rPr lang="ja-JP" altLang="en-US" sz="2000" b="1" dirty="0" smtClean="0">
                <a:latin typeface="メイリオ" pitchFamily="50" charset="-128"/>
                <a:ea typeface="メイリオ" pitchFamily="50" charset="-128"/>
                <a:cs typeface="メイリオ" pitchFamily="50" charset="-128"/>
              </a:rPr>
              <a:t>より高い品質の</a:t>
            </a:r>
            <a:r>
              <a:rPr lang="en-US" altLang="ja-JP" sz="2000" b="1" dirty="0" smtClean="0">
                <a:latin typeface="メイリオ" pitchFamily="50" charset="-128"/>
                <a:ea typeface="メイリオ" pitchFamily="50" charset="-128"/>
                <a:cs typeface="メイリオ" pitchFamily="50" charset="-128"/>
              </a:rPr>
              <a:t/>
            </a:r>
            <a:br>
              <a:rPr lang="en-US" altLang="ja-JP" sz="2000" b="1" dirty="0" smtClean="0">
                <a:latin typeface="メイリオ" pitchFamily="50" charset="-128"/>
                <a:ea typeface="メイリオ" pitchFamily="50" charset="-128"/>
                <a:cs typeface="メイリオ" pitchFamily="50" charset="-128"/>
              </a:rPr>
            </a:br>
            <a:r>
              <a:rPr lang="ja-JP" altLang="en-US" sz="2000" b="1" dirty="0" smtClean="0">
                <a:latin typeface="メイリオ" pitchFamily="50" charset="-128"/>
                <a:ea typeface="メイリオ" pitchFamily="50" charset="-128"/>
                <a:cs typeface="メイリオ" pitchFamily="50" charset="-128"/>
              </a:rPr>
              <a:t>ビデオとオーディオの</a:t>
            </a:r>
            <a:r>
              <a:rPr lang="en-US" altLang="ja-JP" sz="2000" b="1" dirty="0" smtClean="0">
                <a:latin typeface="メイリオ" pitchFamily="50" charset="-128"/>
                <a:ea typeface="メイリオ" pitchFamily="50" charset="-128"/>
                <a:cs typeface="メイリオ" pitchFamily="50" charset="-128"/>
              </a:rPr>
              <a:t/>
            </a:r>
            <a:br>
              <a:rPr lang="en-US" altLang="ja-JP" sz="2000" b="1" dirty="0" smtClean="0">
                <a:latin typeface="メイリオ" pitchFamily="50" charset="-128"/>
                <a:ea typeface="メイリオ" pitchFamily="50" charset="-128"/>
                <a:cs typeface="メイリオ" pitchFamily="50" charset="-128"/>
              </a:rPr>
            </a:br>
            <a:r>
              <a:rPr lang="ja-JP" altLang="en-US" sz="2000" b="1" dirty="0" smtClean="0">
                <a:latin typeface="メイリオ" pitchFamily="50" charset="-128"/>
                <a:ea typeface="メイリオ" pitchFamily="50" charset="-128"/>
                <a:cs typeface="メイリオ" pitchFamily="50" charset="-128"/>
              </a:rPr>
              <a:t>サポート</a:t>
            </a:r>
            <a:r>
              <a:rPr lang="en-GB" sz="2000" b="1" dirty="0" smtClean="0">
                <a:latin typeface="Segoe Semibold" pitchFamily="34" charset="0"/>
              </a:rPr>
              <a:t/>
            </a:r>
            <a:br>
              <a:rPr lang="en-GB" sz="2000" b="1" dirty="0" smtClean="0">
                <a:latin typeface="Segoe Semibold" pitchFamily="34" charset="0"/>
              </a:rPr>
            </a:br>
            <a:endParaRPr lang="en-GB" sz="2000" b="1" dirty="0" smtClean="0">
              <a:latin typeface="Segoe Semibold" pitchFamily="34" charset="0"/>
            </a:endParaRPr>
          </a:p>
        </p:txBody>
      </p:sp>
      <p:sp>
        <p:nvSpPr>
          <p:cNvPr id="34" name="Round Diagonal Corner Rectangle 33"/>
          <p:cNvSpPr/>
          <p:nvPr/>
        </p:nvSpPr>
        <p:spPr bwMode="auto">
          <a:xfrm flipH="1">
            <a:off x="381000" y="4648200"/>
            <a:ext cx="8458200" cy="990600"/>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ctr"/>
          <a:lstStyle/>
          <a:p>
            <a:pPr defTabSz="844550">
              <a:lnSpc>
                <a:spcPct val="90000"/>
              </a:lnSpc>
              <a:spcBef>
                <a:spcPct val="0"/>
              </a:spcBef>
              <a:spcAft>
                <a:spcPct val="35000"/>
              </a:spcAft>
            </a:pPr>
            <a:r>
              <a:rPr lang="ja-JP" altLang="en-US" sz="2000" b="1" dirty="0" smtClean="0">
                <a:latin typeface="メイリオ" pitchFamily="50" charset="-128"/>
                <a:ea typeface="メイリオ" pitchFamily="50" charset="-128"/>
                <a:cs typeface="メイリオ" pitchFamily="50" charset="-128"/>
              </a:rPr>
              <a:t>ブラウザ外での</a:t>
            </a:r>
            <a:r>
              <a:rPr lang="en-US" altLang="ja-JP" sz="2000" b="1" dirty="0" smtClean="0">
                <a:latin typeface="メイリオ" pitchFamily="50" charset="-128"/>
                <a:ea typeface="メイリオ" pitchFamily="50" charset="-128"/>
                <a:cs typeface="メイリオ" pitchFamily="50" charset="-128"/>
              </a:rPr>
              <a:t/>
            </a:r>
            <a:br>
              <a:rPr lang="en-US" altLang="ja-JP" sz="2000" b="1" dirty="0" smtClean="0">
                <a:latin typeface="メイリオ" pitchFamily="50" charset="-128"/>
                <a:ea typeface="メイリオ" pitchFamily="50" charset="-128"/>
                <a:cs typeface="メイリオ" pitchFamily="50" charset="-128"/>
              </a:rPr>
            </a:br>
            <a:r>
              <a:rPr lang="ja-JP" altLang="en-US" sz="2000" b="1" dirty="0" smtClean="0">
                <a:latin typeface="メイリオ" pitchFamily="50" charset="-128"/>
                <a:ea typeface="メイリオ" pitchFamily="50" charset="-128"/>
                <a:cs typeface="メイリオ" pitchFamily="50" charset="-128"/>
              </a:rPr>
              <a:t>実行機能</a:t>
            </a:r>
            <a:endParaRPr lang="en-GB" sz="2000" b="1" dirty="0" smtClean="0">
              <a:latin typeface="メイリオ" pitchFamily="50" charset="-128"/>
              <a:ea typeface="メイリオ" pitchFamily="50" charset="-128"/>
              <a:cs typeface="メイリオ" pitchFamily="50" charset="-128"/>
            </a:endParaRPr>
          </a:p>
        </p:txBody>
      </p:sp>
      <p:sp>
        <p:nvSpPr>
          <p:cNvPr id="35" name="Round Diagonal Corner Rectangle 34"/>
          <p:cNvSpPr/>
          <p:nvPr/>
        </p:nvSpPr>
        <p:spPr bwMode="auto">
          <a:xfrm flipH="1">
            <a:off x="381000" y="5715000"/>
            <a:ext cx="8458200" cy="990600"/>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ctr"/>
          <a:lstStyle/>
          <a:p>
            <a:pPr defTabSz="844550">
              <a:lnSpc>
                <a:spcPct val="90000"/>
              </a:lnSpc>
              <a:spcBef>
                <a:spcPct val="0"/>
              </a:spcBef>
              <a:spcAft>
                <a:spcPct val="35000"/>
              </a:spcAft>
            </a:pPr>
            <a:r>
              <a:rPr lang="ja-JP" altLang="en-US" sz="2000" b="1" dirty="0" smtClean="0">
                <a:latin typeface="メイリオ" pitchFamily="50" charset="-128"/>
                <a:ea typeface="メイリオ" pitchFamily="50" charset="-128"/>
                <a:cs typeface="メイリオ" pitchFamily="50" charset="-128"/>
              </a:rPr>
              <a:t>デザインツールの強化</a:t>
            </a:r>
            <a:endParaRPr lang="en-GB" sz="2000" b="1" dirty="0" smtClean="0">
              <a:latin typeface="メイリオ" pitchFamily="50" charset="-128"/>
              <a:ea typeface="メイリオ" pitchFamily="50" charset="-128"/>
              <a:cs typeface="メイリオ" pitchFamily="50" charset="-128"/>
            </a:endParaRPr>
          </a:p>
        </p:txBody>
      </p:sp>
      <p:sp>
        <p:nvSpPr>
          <p:cNvPr id="2" name="Title 1"/>
          <p:cNvSpPr>
            <a:spLocks noGrp="1"/>
          </p:cNvSpPr>
          <p:nvPr>
            <p:ph type="title"/>
          </p:nvPr>
        </p:nvSpPr>
        <p:spPr/>
        <p:txBody>
          <a:bodyPr/>
          <a:lstStyle/>
          <a:p>
            <a:r>
              <a:rPr lang="en-GB" dirty="0" smtClean="0">
                <a:latin typeface="Segoe Semibold" pitchFamily="34" charset="0"/>
              </a:rPr>
              <a:t>Silverlight 3</a:t>
            </a:r>
            <a:r>
              <a:rPr lang="en-GB" dirty="0" smtClean="0"/>
              <a:t> </a:t>
            </a:r>
            <a:r>
              <a:rPr lang="ja-JP" altLang="en-US" dirty="0" smtClean="0"/>
              <a:t>主要なテーマ</a:t>
            </a:r>
            <a:endParaRPr lang="en-GB" dirty="0"/>
          </a:p>
        </p:txBody>
      </p:sp>
      <p:grpSp>
        <p:nvGrpSpPr>
          <p:cNvPr id="3" name="Group 64"/>
          <p:cNvGrpSpPr/>
          <p:nvPr/>
        </p:nvGrpSpPr>
        <p:grpSpPr>
          <a:xfrm>
            <a:off x="3962400" y="1295400"/>
            <a:ext cx="4724400" cy="1085117"/>
            <a:chOff x="3962400" y="1295400"/>
            <a:chExt cx="4724400" cy="1085117"/>
          </a:xfrm>
        </p:grpSpPr>
        <p:pic>
          <p:nvPicPr>
            <p:cNvPr id="26" name="Picture 2" descr="C:\Users\judy.shi\Desktop\MEDIA3.png"/>
            <p:cNvPicPr>
              <a:picLocks noChangeAspect="1" noChangeArrowheads="1"/>
            </p:cNvPicPr>
            <p:nvPr/>
          </p:nvPicPr>
          <p:blipFill>
            <a:blip r:embed="rId3" cstate="print"/>
            <a:srcRect/>
            <a:stretch>
              <a:fillRect/>
            </a:stretch>
          </p:blipFill>
          <p:spPr bwMode="auto">
            <a:xfrm>
              <a:off x="5486400" y="1295400"/>
              <a:ext cx="1438741" cy="914400"/>
            </a:xfrm>
            <a:prstGeom prst="rect">
              <a:avLst/>
            </a:prstGeom>
            <a:noFill/>
          </p:spPr>
        </p:pic>
        <p:pic>
          <p:nvPicPr>
            <p:cNvPr id="27" name="Picture 2" descr="C:\Users\judy.shi\Desktop\Forest\NX\ICONS\V2\MEDIA5.png"/>
            <p:cNvPicPr>
              <a:picLocks noChangeAspect="1" noChangeArrowheads="1"/>
            </p:cNvPicPr>
            <p:nvPr/>
          </p:nvPicPr>
          <p:blipFill>
            <a:blip r:embed="rId4" cstate="print"/>
            <a:srcRect/>
            <a:stretch>
              <a:fillRect/>
            </a:stretch>
          </p:blipFill>
          <p:spPr bwMode="auto">
            <a:xfrm>
              <a:off x="7487849" y="1371600"/>
              <a:ext cx="1198951" cy="762000"/>
            </a:xfrm>
            <a:prstGeom prst="rect">
              <a:avLst/>
            </a:prstGeom>
            <a:noFill/>
          </p:spPr>
        </p:pic>
        <p:pic>
          <p:nvPicPr>
            <p:cNvPr id="28" name="Picture 2" descr="C:\Users\forestk\Desktop\Media 1.png"/>
            <p:cNvPicPr>
              <a:picLocks noChangeAspect="1" noChangeArrowheads="1"/>
            </p:cNvPicPr>
            <p:nvPr/>
          </p:nvPicPr>
          <p:blipFill>
            <a:blip r:embed="rId5" cstate="print"/>
            <a:srcRect/>
            <a:stretch>
              <a:fillRect/>
            </a:stretch>
          </p:blipFill>
          <p:spPr bwMode="auto">
            <a:xfrm>
              <a:off x="3962400" y="1524000"/>
              <a:ext cx="1371600" cy="340749"/>
            </a:xfrm>
            <a:prstGeom prst="rect">
              <a:avLst/>
            </a:prstGeom>
            <a:noFill/>
          </p:spPr>
        </p:pic>
        <p:pic>
          <p:nvPicPr>
            <p:cNvPr id="29" name="Picture 2" descr="C:\Users\judy.shi\Desktop\1-5\Media 2.png"/>
            <p:cNvPicPr>
              <a:picLocks noChangeAspect="1" noChangeArrowheads="1"/>
            </p:cNvPicPr>
            <p:nvPr/>
          </p:nvPicPr>
          <p:blipFill>
            <a:blip r:embed="rId6" cstate="print"/>
            <a:srcRect/>
            <a:stretch>
              <a:fillRect/>
            </a:stretch>
          </p:blipFill>
          <p:spPr bwMode="auto">
            <a:xfrm>
              <a:off x="4953000" y="1905000"/>
              <a:ext cx="914400" cy="457856"/>
            </a:xfrm>
            <a:prstGeom prst="rect">
              <a:avLst/>
            </a:prstGeom>
            <a:noFill/>
          </p:spPr>
        </p:pic>
        <p:pic>
          <p:nvPicPr>
            <p:cNvPr id="30" name="Picture 2" descr="C:\Users\judy.shi\Desktop\1-5\Media 4.png"/>
            <p:cNvPicPr>
              <a:picLocks noChangeAspect="1" noChangeArrowheads="1"/>
            </p:cNvPicPr>
            <p:nvPr/>
          </p:nvPicPr>
          <p:blipFill>
            <a:blip r:embed="rId7" cstate="print"/>
            <a:srcRect/>
            <a:stretch>
              <a:fillRect/>
            </a:stretch>
          </p:blipFill>
          <p:spPr bwMode="auto">
            <a:xfrm>
              <a:off x="6705600" y="1828800"/>
              <a:ext cx="914400" cy="551717"/>
            </a:xfrm>
            <a:prstGeom prst="rect">
              <a:avLst/>
            </a:prstGeom>
            <a:noFill/>
          </p:spPr>
        </p:pic>
      </p:grpSp>
      <p:grpSp>
        <p:nvGrpSpPr>
          <p:cNvPr id="4" name="Group 61"/>
          <p:cNvGrpSpPr/>
          <p:nvPr/>
        </p:nvGrpSpPr>
        <p:grpSpPr>
          <a:xfrm>
            <a:off x="4123944" y="4696586"/>
            <a:ext cx="4489821" cy="895666"/>
            <a:chOff x="4123944" y="4696586"/>
            <a:chExt cx="4489821" cy="895666"/>
          </a:xfrm>
        </p:grpSpPr>
        <p:pic>
          <p:nvPicPr>
            <p:cNvPr id="49" name="Picture 2" descr="C:\Users\judy.shi\Desktop\1-5\OB 1.png"/>
            <p:cNvPicPr>
              <a:picLocks noChangeAspect="1" noChangeArrowheads="1"/>
            </p:cNvPicPr>
            <p:nvPr/>
          </p:nvPicPr>
          <p:blipFill>
            <a:blip r:embed="rId8" cstate="print"/>
            <a:srcRect/>
            <a:stretch>
              <a:fillRect/>
            </a:stretch>
          </p:blipFill>
          <p:spPr bwMode="auto">
            <a:xfrm>
              <a:off x="4123944" y="4696586"/>
              <a:ext cx="981456" cy="645695"/>
            </a:xfrm>
            <a:prstGeom prst="rect">
              <a:avLst/>
            </a:prstGeom>
            <a:noFill/>
          </p:spPr>
        </p:pic>
        <p:pic>
          <p:nvPicPr>
            <p:cNvPr id="50" name="Picture 2" descr="C:\Users\judy.shi\Desktop\1-5\OB 2.png"/>
            <p:cNvPicPr>
              <a:picLocks noChangeAspect="1" noChangeArrowheads="1"/>
            </p:cNvPicPr>
            <p:nvPr/>
          </p:nvPicPr>
          <p:blipFill>
            <a:blip r:embed="rId9" cstate="print"/>
            <a:srcRect/>
            <a:stretch>
              <a:fillRect/>
            </a:stretch>
          </p:blipFill>
          <p:spPr bwMode="auto">
            <a:xfrm>
              <a:off x="4267200" y="4876800"/>
              <a:ext cx="1087486" cy="715452"/>
            </a:xfrm>
            <a:prstGeom prst="rect">
              <a:avLst/>
            </a:prstGeom>
            <a:noFill/>
          </p:spPr>
        </p:pic>
        <p:pic>
          <p:nvPicPr>
            <p:cNvPr id="51" name="Picture 2" descr="C:\Users\judy.shi\Desktop\1-5\OB 3.png"/>
            <p:cNvPicPr>
              <a:picLocks noChangeAspect="1" noChangeArrowheads="1"/>
            </p:cNvPicPr>
            <p:nvPr/>
          </p:nvPicPr>
          <p:blipFill>
            <a:blip r:embed="rId10" cstate="print"/>
            <a:srcRect/>
            <a:stretch>
              <a:fillRect/>
            </a:stretch>
          </p:blipFill>
          <p:spPr bwMode="auto">
            <a:xfrm>
              <a:off x="6172200" y="5105400"/>
              <a:ext cx="1062521" cy="412877"/>
            </a:xfrm>
            <a:prstGeom prst="rect">
              <a:avLst/>
            </a:prstGeom>
            <a:noFill/>
          </p:spPr>
        </p:pic>
        <p:pic>
          <p:nvPicPr>
            <p:cNvPr id="52" name="Picture 2" descr="C:\Users\judy.shi\Desktop\1-5\OB 5.png"/>
            <p:cNvPicPr>
              <a:picLocks noChangeAspect="1" noChangeArrowheads="1"/>
            </p:cNvPicPr>
            <p:nvPr/>
          </p:nvPicPr>
          <p:blipFill>
            <a:blip r:embed="rId11" cstate="print"/>
            <a:srcRect/>
            <a:stretch>
              <a:fillRect/>
            </a:stretch>
          </p:blipFill>
          <p:spPr bwMode="auto">
            <a:xfrm>
              <a:off x="7696200" y="5257800"/>
              <a:ext cx="917565" cy="245013"/>
            </a:xfrm>
            <a:prstGeom prst="rect">
              <a:avLst/>
            </a:prstGeom>
            <a:noFill/>
          </p:spPr>
        </p:pic>
        <p:pic>
          <p:nvPicPr>
            <p:cNvPr id="53" name="Picture 2" descr="C:\Users\forestk\Desktop\Image.jpg"/>
            <p:cNvPicPr>
              <a:picLocks noChangeAspect="1" noChangeArrowheads="1"/>
            </p:cNvPicPr>
            <p:nvPr/>
          </p:nvPicPr>
          <p:blipFill>
            <a:blip r:embed="rId12" cstate="print"/>
            <a:srcRect/>
            <a:stretch>
              <a:fillRect/>
            </a:stretch>
          </p:blipFill>
          <p:spPr bwMode="auto">
            <a:xfrm>
              <a:off x="7086600" y="4800600"/>
              <a:ext cx="1210677" cy="308003"/>
            </a:xfrm>
            <a:prstGeom prst="rect">
              <a:avLst/>
            </a:prstGeom>
            <a:noFill/>
          </p:spPr>
        </p:pic>
        <p:pic>
          <p:nvPicPr>
            <p:cNvPr id="54" name="Picture 2" descr="C:\Users\forestk\Desktop\Silverlight 3 Briefing_Design_PNG Files\All icons and logos\Out of Browser\Windows 7.png"/>
            <p:cNvPicPr>
              <a:picLocks noChangeAspect="1" noChangeArrowheads="1"/>
            </p:cNvPicPr>
            <p:nvPr/>
          </p:nvPicPr>
          <p:blipFill>
            <a:blip r:embed="rId13" cstate="print"/>
            <a:srcRect/>
            <a:stretch>
              <a:fillRect/>
            </a:stretch>
          </p:blipFill>
          <p:spPr bwMode="auto">
            <a:xfrm>
              <a:off x="5334000" y="4800600"/>
              <a:ext cx="742127" cy="448899"/>
            </a:xfrm>
            <a:prstGeom prst="rect">
              <a:avLst/>
            </a:prstGeom>
            <a:noFill/>
          </p:spPr>
        </p:pic>
      </p:grpSp>
      <p:grpSp>
        <p:nvGrpSpPr>
          <p:cNvPr id="5" name="Group 72"/>
          <p:cNvGrpSpPr/>
          <p:nvPr/>
        </p:nvGrpSpPr>
        <p:grpSpPr>
          <a:xfrm>
            <a:off x="4114800" y="5809836"/>
            <a:ext cx="4525013" cy="819564"/>
            <a:chOff x="4114800" y="5809836"/>
            <a:chExt cx="4525013" cy="819564"/>
          </a:xfrm>
        </p:grpSpPr>
        <p:pic>
          <p:nvPicPr>
            <p:cNvPr id="59" name="Picture 3" descr="C:\Users\forestk\Desktop\Silverlight 3 Briefing_Design_PNG Files\All icons and logos\Design Tooling\Visual-Studio-2008-TFS-Logo.png"/>
            <p:cNvPicPr>
              <a:picLocks noChangeAspect="1" noChangeArrowheads="1"/>
            </p:cNvPicPr>
            <p:nvPr/>
          </p:nvPicPr>
          <p:blipFill>
            <a:blip r:embed="rId14" cstate="print"/>
            <a:srcRect/>
            <a:stretch>
              <a:fillRect/>
            </a:stretch>
          </p:blipFill>
          <p:spPr bwMode="auto">
            <a:xfrm>
              <a:off x="7162800" y="5867400"/>
              <a:ext cx="1062305" cy="215647"/>
            </a:xfrm>
            <a:prstGeom prst="rect">
              <a:avLst/>
            </a:prstGeom>
            <a:noFill/>
          </p:spPr>
        </p:pic>
        <p:pic>
          <p:nvPicPr>
            <p:cNvPr id="64" name="Picture 2" descr="C:\Users\judy.shi\Desktop\1-5\5.5.png"/>
            <p:cNvPicPr>
              <a:picLocks noChangeAspect="1" noChangeArrowheads="1"/>
            </p:cNvPicPr>
            <p:nvPr/>
          </p:nvPicPr>
          <p:blipFill>
            <a:blip r:embed="rId15" cstate="print"/>
            <a:srcRect/>
            <a:stretch>
              <a:fillRect/>
            </a:stretch>
          </p:blipFill>
          <p:spPr bwMode="auto">
            <a:xfrm>
              <a:off x="7620000" y="6248400"/>
              <a:ext cx="1019813" cy="361527"/>
            </a:xfrm>
            <a:prstGeom prst="rect">
              <a:avLst/>
            </a:prstGeom>
            <a:noFill/>
          </p:spPr>
        </p:pic>
        <p:pic>
          <p:nvPicPr>
            <p:cNvPr id="66" name="Picture 2"/>
            <p:cNvPicPr>
              <a:picLocks noChangeAspect="1" noChangeArrowheads="1"/>
            </p:cNvPicPr>
            <p:nvPr/>
          </p:nvPicPr>
          <p:blipFill>
            <a:blip r:embed="rId16" cstate="print"/>
            <a:srcRect/>
            <a:stretch>
              <a:fillRect/>
            </a:stretch>
          </p:blipFill>
          <p:spPr bwMode="auto">
            <a:xfrm>
              <a:off x="5575880" y="5809836"/>
              <a:ext cx="977320" cy="360774"/>
            </a:xfrm>
            <a:prstGeom prst="rect">
              <a:avLst/>
            </a:prstGeom>
            <a:noFill/>
            <a:ln w="9525">
              <a:noFill/>
              <a:miter lim="800000"/>
              <a:headEnd/>
              <a:tailEnd/>
            </a:ln>
            <a:effectLst/>
          </p:spPr>
        </p:pic>
        <p:pic>
          <p:nvPicPr>
            <p:cNvPr id="67" name="Picture 3"/>
            <p:cNvPicPr>
              <a:picLocks noChangeAspect="1" noChangeArrowheads="1"/>
            </p:cNvPicPr>
            <p:nvPr/>
          </p:nvPicPr>
          <p:blipFill>
            <a:blip r:embed="rId17" cstate="print"/>
            <a:srcRect/>
            <a:stretch>
              <a:fillRect/>
            </a:stretch>
          </p:blipFill>
          <p:spPr bwMode="auto">
            <a:xfrm>
              <a:off x="6507848" y="6253743"/>
              <a:ext cx="807352" cy="375657"/>
            </a:xfrm>
            <a:prstGeom prst="rect">
              <a:avLst/>
            </a:prstGeom>
            <a:noFill/>
            <a:ln w="9525">
              <a:noFill/>
              <a:miter lim="800000"/>
              <a:headEnd/>
              <a:tailEnd/>
            </a:ln>
            <a:effectLst/>
          </p:spPr>
        </p:pic>
        <p:grpSp>
          <p:nvGrpSpPr>
            <p:cNvPr id="6" name="Group 67"/>
            <p:cNvGrpSpPr/>
            <p:nvPr/>
          </p:nvGrpSpPr>
          <p:grpSpPr>
            <a:xfrm>
              <a:off x="4953000" y="6266443"/>
              <a:ext cx="764859" cy="360026"/>
              <a:chOff x="3200400" y="4038600"/>
              <a:chExt cx="4606925" cy="2168525"/>
            </a:xfrm>
          </p:grpSpPr>
          <p:pic>
            <p:nvPicPr>
              <p:cNvPr id="69" name="Picture 2" descr="C:\Users\forestk\Desktop\Silverlight 3 Briefing_Design_PNG Files\All icons and logos\Design Tooling\PS&amp;AI.png"/>
              <p:cNvPicPr>
                <a:picLocks noChangeAspect="1" noChangeArrowheads="1"/>
              </p:cNvPicPr>
              <p:nvPr/>
            </p:nvPicPr>
            <p:blipFill>
              <a:blip r:embed="rId18" cstate="print"/>
              <a:srcRect/>
              <a:stretch>
                <a:fillRect/>
              </a:stretch>
            </p:blipFill>
            <p:spPr bwMode="auto">
              <a:xfrm>
                <a:off x="3200400" y="4038600"/>
                <a:ext cx="2168525" cy="2168525"/>
              </a:xfrm>
              <a:prstGeom prst="rect">
                <a:avLst/>
              </a:prstGeom>
              <a:noFill/>
            </p:spPr>
          </p:pic>
          <p:pic>
            <p:nvPicPr>
              <p:cNvPr id="70" name="Picture 2"/>
              <p:cNvPicPr>
                <a:picLocks noChangeAspect="1" noChangeArrowheads="1"/>
              </p:cNvPicPr>
              <p:nvPr/>
            </p:nvPicPr>
            <p:blipFill>
              <a:blip r:embed="rId19" cstate="print"/>
              <a:stretch>
                <a:fillRect/>
              </a:stretch>
            </p:blipFill>
            <p:spPr bwMode="auto">
              <a:xfrm>
                <a:off x="6207125" y="4343400"/>
                <a:ext cx="1600200" cy="1600200"/>
              </a:xfrm>
              <a:prstGeom prst="rect">
                <a:avLst/>
              </a:prstGeom>
              <a:solidFill>
                <a:srgbClr val="FFFFFF">
                  <a:shade val="85000"/>
                </a:srgbClr>
              </a:solidFill>
              <a:ln w="88900" cap="sq">
                <a:noFill/>
                <a:miter lim="800000"/>
              </a:ln>
              <a:effectLst/>
            </p:spPr>
          </p:pic>
          <p:pic>
            <p:nvPicPr>
              <p:cNvPr id="71" name="Picture 3" descr="D:\+Judy's Document on NX\NX\Templates\Microsoft DVD34\DVD_ART34\Artwork_Imagery\Shapes\Arrows\Curved\green blue curved arrow 5.png"/>
              <p:cNvPicPr>
                <a:picLocks noChangeAspect="1" noChangeArrowheads="1"/>
              </p:cNvPicPr>
              <p:nvPr/>
            </p:nvPicPr>
            <p:blipFill>
              <a:blip r:embed="rId20" cstate="print">
                <a:duotone>
                  <a:prstClr val="black"/>
                  <a:schemeClr val="accent4">
                    <a:tint val="45000"/>
                    <a:satMod val="400000"/>
                  </a:schemeClr>
                </a:duotone>
              </a:blip>
              <a:srcRect/>
              <a:stretch>
                <a:fillRect/>
              </a:stretch>
            </p:blipFill>
            <p:spPr bwMode="auto">
              <a:xfrm>
                <a:off x="4987925" y="4724400"/>
                <a:ext cx="1143000" cy="471488"/>
              </a:xfrm>
              <a:prstGeom prst="rect">
                <a:avLst/>
              </a:prstGeom>
              <a:noFill/>
            </p:spPr>
          </p:pic>
        </p:grpSp>
        <p:pic>
          <p:nvPicPr>
            <p:cNvPr id="72" name="Picture 4"/>
            <p:cNvPicPr>
              <a:picLocks noChangeAspect="1" noChangeArrowheads="1"/>
            </p:cNvPicPr>
            <p:nvPr/>
          </p:nvPicPr>
          <p:blipFill>
            <a:blip r:embed="rId21" cstate="print"/>
            <a:srcRect/>
            <a:stretch>
              <a:fillRect/>
            </a:stretch>
          </p:blipFill>
          <p:spPr bwMode="auto">
            <a:xfrm>
              <a:off x="4114800" y="5867400"/>
              <a:ext cx="990600" cy="337282"/>
            </a:xfrm>
            <a:prstGeom prst="rect">
              <a:avLst/>
            </a:prstGeom>
            <a:noFill/>
            <a:ln w="9525">
              <a:noFill/>
              <a:miter lim="800000"/>
              <a:headEnd/>
              <a:tailEnd/>
            </a:ln>
            <a:effectLst/>
          </p:spPr>
        </p:pic>
      </p:grpSp>
      <p:sp>
        <p:nvSpPr>
          <p:cNvPr id="32" name="Round Diagonal Corner Rectangle 31"/>
          <p:cNvSpPr/>
          <p:nvPr/>
        </p:nvSpPr>
        <p:spPr bwMode="auto">
          <a:xfrm flipH="1">
            <a:off x="381000" y="2514600"/>
            <a:ext cx="8458200" cy="990600"/>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ctr"/>
          <a:lstStyle/>
          <a:p>
            <a:pPr defTabSz="844550">
              <a:lnSpc>
                <a:spcPct val="90000"/>
              </a:lnSpc>
              <a:spcBef>
                <a:spcPct val="0"/>
              </a:spcBef>
              <a:spcAft>
                <a:spcPct val="35000"/>
              </a:spcAft>
            </a:pPr>
            <a:r>
              <a:rPr lang="ja-JP" altLang="en-US" sz="2000" b="1" dirty="0" smtClean="0">
                <a:latin typeface="メイリオ" pitchFamily="50" charset="-128"/>
                <a:ea typeface="メイリオ" pitchFamily="50" charset="-128"/>
                <a:cs typeface="メイリオ" pitchFamily="50" charset="-128"/>
              </a:rPr>
              <a:t>グラフィック機能の</a:t>
            </a:r>
            <a:r>
              <a:rPr lang="en-US" altLang="ja-JP" sz="2000" b="1" dirty="0" smtClean="0">
                <a:latin typeface="メイリオ" pitchFamily="50" charset="-128"/>
                <a:ea typeface="メイリオ" pitchFamily="50" charset="-128"/>
                <a:cs typeface="メイリオ" pitchFamily="50" charset="-128"/>
              </a:rPr>
              <a:t/>
            </a:r>
            <a:br>
              <a:rPr lang="en-US" altLang="ja-JP" sz="2000" b="1" dirty="0" smtClean="0">
                <a:latin typeface="メイリオ" pitchFamily="50" charset="-128"/>
                <a:ea typeface="メイリオ" pitchFamily="50" charset="-128"/>
                <a:cs typeface="メイリオ" pitchFamily="50" charset="-128"/>
              </a:rPr>
            </a:br>
            <a:r>
              <a:rPr lang="ja-JP" altLang="en-US" sz="2000" b="1" dirty="0" smtClean="0">
                <a:latin typeface="メイリオ" pitchFamily="50" charset="-128"/>
                <a:ea typeface="メイリオ" pitchFamily="50" charset="-128"/>
                <a:cs typeface="メイリオ" pitchFamily="50" charset="-128"/>
              </a:rPr>
              <a:t>強化</a:t>
            </a:r>
            <a:endParaRPr lang="en-GB" sz="2000" b="1" dirty="0" smtClean="0">
              <a:latin typeface="メイリオ" pitchFamily="50" charset="-128"/>
              <a:ea typeface="メイリオ" pitchFamily="50" charset="-128"/>
              <a:cs typeface="メイリオ" pitchFamily="50" charset="-128"/>
            </a:endParaRPr>
          </a:p>
        </p:txBody>
      </p:sp>
      <p:grpSp>
        <p:nvGrpSpPr>
          <p:cNvPr id="7" name="Group 62"/>
          <p:cNvGrpSpPr/>
          <p:nvPr/>
        </p:nvGrpSpPr>
        <p:grpSpPr>
          <a:xfrm>
            <a:off x="4038600" y="2590800"/>
            <a:ext cx="4724400" cy="920790"/>
            <a:chOff x="4038600" y="2590800"/>
            <a:chExt cx="4724400" cy="920790"/>
          </a:xfrm>
        </p:grpSpPr>
        <p:grpSp>
          <p:nvGrpSpPr>
            <p:cNvPr id="8" name="Group 59"/>
            <p:cNvGrpSpPr/>
            <p:nvPr/>
          </p:nvGrpSpPr>
          <p:grpSpPr>
            <a:xfrm>
              <a:off x="4038600" y="2590800"/>
              <a:ext cx="3938875" cy="889155"/>
              <a:chOff x="4038600" y="2590800"/>
              <a:chExt cx="3938875" cy="889155"/>
            </a:xfrm>
          </p:grpSpPr>
          <p:pic>
            <p:nvPicPr>
              <p:cNvPr id="36" name="Picture 4" descr="C:\Users\judy.shi\Desktop\5.png"/>
              <p:cNvPicPr>
                <a:picLocks noChangeAspect="1" noChangeArrowheads="1"/>
              </p:cNvPicPr>
              <p:nvPr/>
            </p:nvPicPr>
            <p:blipFill>
              <a:blip r:embed="rId22" cstate="print"/>
              <a:srcRect/>
              <a:stretch>
                <a:fillRect/>
              </a:stretch>
            </p:blipFill>
            <p:spPr bwMode="auto">
              <a:xfrm>
                <a:off x="4876800" y="3048000"/>
                <a:ext cx="1051110" cy="412542"/>
              </a:xfrm>
              <a:prstGeom prst="rect">
                <a:avLst/>
              </a:prstGeom>
              <a:noFill/>
            </p:spPr>
          </p:pic>
          <p:pic>
            <p:nvPicPr>
              <p:cNvPr id="37" name="Picture 2" descr="C:\Users\judy.shi\Desktop\Bitmap-Caching.png"/>
              <p:cNvPicPr>
                <a:picLocks noChangeAspect="1" noChangeArrowheads="1"/>
              </p:cNvPicPr>
              <p:nvPr/>
            </p:nvPicPr>
            <p:blipFill>
              <a:blip r:embed="rId23" cstate="print"/>
              <a:srcRect/>
              <a:stretch>
                <a:fillRect/>
              </a:stretch>
            </p:blipFill>
            <p:spPr bwMode="auto">
              <a:xfrm>
                <a:off x="5840507" y="2590800"/>
                <a:ext cx="941293" cy="534067"/>
              </a:xfrm>
              <a:prstGeom prst="rect">
                <a:avLst/>
              </a:prstGeom>
              <a:noFill/>
            </p:spPr>
          </p:pic>
          <p:grpSp>
            <p:nvGrpSpPr>
              <p:cNvPr id="9" name="Group 37"/>
              <p:cNvGrpSpPr/>
              <p:nvPr/>
            </p:nvGrpSpPr>
            <p:grpSpPr>
              <a:xfrm>
                <a:off x="7086600" y="2667000"/>
                <a:ext cx="890875" cy="439270"/>
                <a:chOff x="2971800" y="4037951"/>
                <a:chExt cx="5410200" cy="2667649"/>
              </a:xfrm>
            </p:grpSpPr>
            <p:pic>
              <p:nvPicPr>
                <p:cNvPr id="39" name="Picture 2"/>
                <p:cNvPicPr>
                  <a:picLocks noChangeAspect="1" noChangeArrowheads="1"/>
                </p:cNvPicPr>
                <p:nvPr/>
              </p:nvPicPr>
              <p:blipFill>
                <a:blip r:embed="rId24" cstate="print"/>
                <a:srcRect/>
                <a:stretch>
                  <a:fillRect/>
                </a:stretch>
              </p:blipFill>
              <p:spPr bwMode="auto">
                <a:xfrm>
                  <a:off x="2971800" y="4037951"/>
                  <a:ext cx="2971800" cy="2667649"/>
                </a:xfrm>
                <a:prstGeom prst="rect">
                  <a:avLst/>
                </a:prstGeom>
                <a:ln>
                  <a:noFill/>
                </a:ln>
                <a:effectLst>
                  <a:outerShdw blurRad="292100" dist="139700" dir="2700000" algn="tl" rotWithShape="0">
                    <a:srgbClr val="333333">
                      <a:alpha val="65000"/>
                    </a:srgbClr>
                  </a:outerShdw>
                </a:effectLst>
                <a:scene3d>
                  <a:camera prst="perspectiveHeroicExtremeRightFacing"/>
                  <a:lightRig rig="threePt" dir="t"/>
                </a:scene3d>
              </p:spPr>
            </p:pic>
            <p:pic>
              <p:nvPicPr>
                <p:cNvPr id="40" name="Picture 3"/>
                <p:cNvPicPr>
                  <a:picLocks noChangeAspect="1" noChangeArrowheads="1"/>
                </p:cNvPicPr>
                <p:nvPr/>
              </p:nvPicPr>
              <p:blipFill>
                <a:blip r:embed="rId25" cstate="print"/>
                <a:srcRect/>
                <a:stretch>
                  <a:fillRect/>
                </a:stretch>
              </p:blipFill>
              <p:spPr bwMode="auto">
                <a:xfrm>
                  <a:off x="5486400" y="4037953"/>
                  <a:ext cx="2895600" cy="2636117"/>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grpSp>
          <p:pic>
            <p:nvPicPr>
              <p:cNvPr id="41" name="Picture 5" descr="C:\Users\judy.shi\Desktop\61.png"/>
              <p:cNvPicPr>
                <a:picLocks noChangeAspect="1" noChangeArrowheads="1"/>
              </p:cNvPicPr>
              <p:nvPr/>
            </p:nvPicPr>
            <p:blipFill>
              <a:blip r:embed="rId26" cstate="print"/>
              <a:srcRect/>
              <a:stretch>
                <a:fillRect/>
              </a:stretch>
            </p:blipFill>
            <p:spPr bwMode="auto">
              <a:xfrm>
                <a:off x="6400800" y="3124200"/>
                <a:ext cx="906423" cy="355755"/>
              </a:xfrm>
              <a:prstGeom prst="rect">
                <a:avLst/>
              </a:prstGeom>
              <a:noFill/>
            </p:spPr>
          </p:pic>
          <p:pic>
            <p:nvPicPr>
              <p:cNvPr id="43" name="Picture 2" descr="C:\Users\judy.shi\Desktop\1-5\2.1.png"/>
              <p:cNvPicPr>
                <a:picLocks noChangeAspect="1" noChangeArrowheads="1"/>
              </p:cNvPicPr>
              <p:nvPr/>
            </p:nvPicPr>
            <p:blipFill>
              <a:blip r:embed="rId27" cstate="print"/>
              <a:srcRect/>
              <a:stretch>
                <a:fillRect/>
              </a:stretch>
            </p:blipFill>
            <p:spPr bwMode="auto">
              <a:xfrm>
                <a:off x="4038600" y="2667000"/>
                <a:ext cx="940117" cy="533400"/>
              </a:xfrm>
              <a:prstGeom prst="rect">
                <a:avLst/>
              </a:prstGeom>
              <a:noFill/>
            </p:spPr>
          </p:pic>
        </p:grpSp>
        <p:pic>
          <p:nvPicPr>
            <p:cNvPr id="87041" name="Picture 1"/>
            <p:cNvPicPr>
              <a:picLocks noChangeAspect="1" noChangeArrowheads="1"/>
            </p:cNvPicPr>
            <p:nvPr/>
          </p:nvPicPr>
          <p:blipFill>
            <a:blip r:embed="rId28" cstate="print"/>
            <a:srcRect/>
            <a:stretch>
              <a:fillRect/>
            </a:stretch>
          </p:blipFill>
          <p:spPr bwMode="auto">
            <a:xfrm>
              <a:off x="7772400" y="3200400"/>
              <a:ext cx="990600" cy="311190"/>
            </a:xfrm>
            <a:prstGeom prst="rect">
              <a:avLst/>
            </a:prstGeom>
            <a:noFill/>
            <a:ln w="9525">
              <a:noFill/>
              <a:miter lim="800000"/>
              <a:headEnd/>
              <a:tailEnd/>
            </a:ln>
            <a:effectLst/>
          </p:spPr>
        </p:pic>
      </p:grpSp>
      <p:sp>
        <p:nvSpPr>
          <p:cNvPr id="33" name="Round Diagonal Corner Rectangle 32"/>
          <p:cNvSpPr/>
          <p:nvPr/>
        </p:nvSpPr>
        <p:spPr bwMode="auto">
          <a:xfrm flipH="1">
            <a:off x="381000" y="3581400"/>
            <a:ext cx="8458200" cy="990600"/>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ctr"/>
          <a:lstStyle/>
          <a:p>
            <a:pPr defTabSz="844550">
              <a:lnSpc>
                <a:spcPct val="90000"/>
              </a:lnSpc>
              <a:spcBef>
                <a:spcPct val="0"/>
              </a:spcBef>
              <a:spcAft>
                <a:spcPct val="35000"/>
              </a:spcAft>
            </a:pPr>
            <a:r>
              <a:rPr lang="en-US" altLang="ja-JP" sz="2000" b="1" dirty="0" smtClean="0">
                <a:latin typeface="メイリオ" pitchFamily="50" charset="-128"/>
                <a:ea typeface="メイリオ" pitchFamily="50" charset="-128"/>
                <a:cs typeface="メイリオ" pitchFamily="50" charset="-128"/>
              </a:rPr>
              <a:t>RIA</a:t>
            </a:r>
            <a:r>
              <a:rPr lang="ja-JP" altLang="en-US" sz="2000" b="1" dirty="0" smtClean="0">
                <a:latin typeface="メイリオ" pitchFamily="50" charset="-128"/>
                <a:ea typeface="メイリオ" pitchFamily="50" charset="-128"/>
                <a:cs typeface="メイリオ" pitchFamily="50" charset="-128"/>
              </a:rPr>
              <a:t>開発生産性の向上</a:t>
            </a:r>
            <a:endParaRPr lang="en-GB" sz="2000" b="1" dirty="0" smtClean="0">
              <a:latin typeface="メイリオ" pitchFamily="50" charset="-128"/>
              <a:ea typeface="メイリオ" pitchFamily="50" charset="-128"/>
              <a:cs typeface="メイリオ" pitchFamily="50" charset="-128"/>
            </a:endParaRPr>
          </a:p>
        </p:txBody>
      </p:sp>
      <p:grpSp>
        <p:nvGrpSpPr>
          <p:cNvPr id="10" name="Group 73"/>
          <p:cNvGrpSpPr/>
          <p:nvPr/>
        </p:nvGrpSpPr>
        <p:grpSpPr>
          <a:xfrm>
            <a:off x="4114800" y="3657600"/>
            <a:ext cx="4688208" cy="838200"/>
            <a:chOff x="4114800" y="3657600"/>
            <a:chExt cx="4688208" cy="838200"/>
          </a:xfrm>
        </p:grpSpPr>
        <p:grpSp>
          <p:nvGrpSpPr>
            <p:cNvPr id="11" name="Group 60"/>
            <p:cNvGrpSpPr/>
            <p:nvPr/>
          </p:nvGrpSpPr>
          <p:grpSpPr>
            <a:xfrm>
              <a:off x="4343400" y="3657600"/>
              <a:ext cx="4459608" cy="838200"/>
              <a:chOff x="4343400" y="3657600"/>
              <a:chExt cx="4459608" cy="838200"/>
            </a:xfrm>
          </p:grpSpPr>
          <p:pic>
            <p:nvPicPr>
              <p:cNvPr id="45" name="Picture 2" descr="C:\Users\judy.shi\Desktop\1.png"/>
              <p:cNvPicPr>
                <a:picLocks noChangeAspect="1" noChangeArrowheads="1"/>
              </p:cNvPicPr>
              <p:nvPr/>
            </p:nvPicPr>
            <p:blipFill>
              <a:blip r:embed="rId29" cstate="print"/>
              <a:srcRect/>
              <a:stretch>
                <a:fillRect/>
              </a:stretch>
            </p:blipFill>
            <p:spPr bwMode="auto">
              <a:xfrm>
                <a:off x="4343400" y="3657600"/>
                <a:ext cx="1676399" cy="657958"/>
              </a:xfrm>
              <a:prstGeom prst="rect">
                <a:avLst/>
              </a:prstGeom>
              <a:noFill/>
            </p:spPr>
          </p:pic>
          <p:pic>
            <p:nvPicPr>
              <p:cNvPr id="46" name="Picture 2" descr="C:\Users\judy.shi\Desktop\4.png"/>
              <p:cNvPicPr>
                <a:picLocks noChangeAspect="1" noChangeArrowheads="1"/>
              </p:cNvPicPr>
              <p:nvPr/>
            </p:nvPicPr>
            <p:blipFill>
              <a:blip r:embed="rId30" cstate="print"/>
              <a:srcRect/>
              <a:stretch>
                <a:fillRect/>
              </a:stretch>
            </p:blipFill>
            <p:spPr bwMode="auto">
              <a:xfrm>
                <a:off x="7696200" y="4061398"/>
                <a:ext cx="1106808" cy="434402"/>
              </a:xfrm>
              <a:prstGeom prst="rect">
                <a:avLst/>
              </a:prstGeom>
              <a:noFill/>
            </p:spPr>
          </p:pic>
          <p:pic>
            <p:nvPicPr>
              <p:cNvPr id="47" name="Picture 2" descr="C:\Users\judy.shi\Desktop\1-5\DP 4.png"/>
              <p:cNvPicPr>
                <a:picLocks noChangeAspect="1" noChangeArrowheads="1"/>
              </p:cNvPicPr>
              <p:nvPr/>
            </p:nvPicPr>
            <p:blipFill>
              <a:blip r:embed="rId31" cstate="print"/>
              <a:srcRect/>
              <a:stretch>
                <a:fillRect/>
              </a:stretch>
            </p:blipFill>
            <p:spPr bwMode="auto">
              <a:xfrm>
                <a:off x="6858000" y="3657600"/>
                <a:ext cx="966052" cy="484391"/>
              </a:xfrm>
              <a:prstGeom prst="rect">
                <a:avLst/>
              </a:prstGeom>
              <a:noFill/>
            </p:spPr>
          </p:pic>
          <p:pic>
            <p:nvPicPr>
              <p:cNvPr id="48" name="Picture 2" descr="C:\Users\forestk\Desktop\Image.jpg"/>
              <p:cNvPicPr>
                <a:picLocks noChangeAspect="1" noChangeArrowheads="1"/>
              </p:cNvPicPr>
              <p:nvPr/>
            </p:nvPicPr>
            <p:blipFill>
              <a:blip r:embed="rId32" cstate="print"/>
              <a:srcRect/>
              <a:stretch>
                <a:fillRect/>
              </a:stretch>
            </p:blipFill>
            <p:spPr bwMode="auto">
              <a:xfrm>
                <a:off x="5943600" y="4038600"/>
                <a:ext cx="990600" cy="411526"/>
              </a:xfrm>
              <a:prstGeom prst="rect">
                <a:avLst/>
              </a:prstGeom>
              <a:noFill/>
            </p:spPr>
          </p:pic>
        </p:grpSp>
        <p:pic>
          <p:nvPicPr>
            <p:cNvPr id="87042" name="Picture 2"/>
            <p:cNvPicPr>
              <a:picLocks noChangeAspect="1" noChangeArrowheads="1"/>
            </p:cNvPicPr>
            <p:nvPr/>
          </p:nvPicPr>
          <p:blipFill>
            <a:blip r:embed="rId33" cstate="print"/>
            <a:srcRect/>
            <a:stretch>
              <a:fillRect/>
            </a:stretch>
          </p:blipFill>
          <p:spPr bwMode="auto">
            <a:xfrm>
              <a:off x="4114800" y="4114800"/>
              <a:ext cx="944588" cy="381000"/>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5" grpId="0" animBg="1"/>
      <p:bldP spid="32"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363" y="228600"/>
            <a:ext cx="8382000" cy="526683"/>
          </a:xfrm>
        </p:spPr>
        <p:txBody>
          <a:bodyPr/>
          <a:lstStyle/>
          <a:p>
            <a:r>
              <a:rPr kumimoji="1" lang="ja-JP" altLang="en-US" dirty="0" smtClean="0"/>
              <a:t>参考リソース</a:t>
            </a:r>
            <a:endParaRPr kumimoji="1" lang="ja-JP" altLang="en-US" dirty="0"/>
          </a:p>
        </p:txBody>
      </p:sp>
      <p:sp>
        <p:nvSpPr>
          <p:cNvPr id="3" name="テキスト プレースホルダ 2"/>
          <p:cNvSpPr>
            <a:spLocks noGrp="1"/>
          </p:cNvSpPr>
          <p:nvPr>
            <p:ph type="body" sz="quarter" idx="10"/>
          </p:nvPr>
        </p:nvSpPr>
        <p:spPr>
          <a:xfrm>
            <a:off x="228600" y="896064"/>
            <a:ext cx="8382000" cy="5139869"/>
          </a:xfrm>
        </p:spPr>
        <p:txBody>
          <a:bodyPr/>
          <a:lstStyle/>
          <a:p>
            <a:r>
              <a:rPr kumimoji="1" lang="en-US" altLang="ja-JP" sz="2000" dirty="0" smtClean="0"/>
              <a:t>Silverlight 3 </a:t>
            </a:r>
            <a:r>
              <a:rPr kumimoji="1" lang="ja-JP" altLang="en-US" sz="2000" dirty="0" smtClean="0"/>
              <a:t>開発者用ランタイムベータ版 </a:t>
            </a:r>
            <a:r>
              <a:rPr kumimoji="1" lang="en-US" altLang="ja-JP" sz="2000" dirty="0" smtClean="0"/>
              <a:t>Windows</a:t>
            </a:r>
            <a:r>
              <a:rPr kumimoji="1" lang="ja-JP" altLang="en-US" sz="2000" dirty="0" smtClean="0"/>
              <a:t>用</a:t>
            </a:r>
            <a:r>
              <a:rPr kumimoji="1" lang="en-US" altLang="ja-JP" sz="2000" dirty="0" smtClean="0"/>
              <a:t>: http://go.microsoft.com/fwlink/?LinkID=143433</a:t>
            </a:r>
          </a:p>
          <a:p>
            <a:r>
              <a:rPr kumimoji="1" lang="en-US" altLang="ja-JP" sz="2000" dirty="0" smtClean="0"/>
              <a:t>Silverlight 3 </a:t>
            </a:r>
            <a:r>
              <a:rPr kumimoji="1" lang="ja-JP" altLang="en-US" sz="2000" dirty="0" smtClean="0"/>
              <a:t>開発者用ランタイムベータ版 </a:t>
            </a:r>
            <a:r>
              <a:rPr kumimoji="1" lang="en-US" altLang="ja-JP" sz="2000" dirty="0" smtClean="0"/>
              <a:t>Intel Mac</a:t>
            </a:r>
            <a:r>
              <a:rPr kumimoji="1" lang="ja-JP" altLang="en-US" sz="2000" dirty="0" smtClean="0"/>
              <a:t>用</a:t>
            </a:r>
            <a:r>
              <a:rPr kumimoji="1" lang="en-US" altLang="ja-JP" sz="2000" dirty="0" smtClean="0"/>
              <a:t>: http://go.microsoft.com/fwlink/?LinkID=143434</a:t>
            </a:r>
          </a:p>
          <a:p>
            <a:r>
              <a:rPr kumimoji="1" lang="en-US" altLang="ja-JP" sz="2000" dirty="0" smtClean="0"/>
              <a:t>Visual Studio 2008 SP1</a:t>
            </a:r>
            <a:r>
              <a:rPr kumimoji="1" lang="ja-JP" altLang="en-US" sz="2000" dirty="0" smtClean="0"/>
              <a:t>用 </a:t>
            </a:r>
            <a:r>
              <a:rPr kumimoji="1" lang="en-US" altLang="ja-JP" sz="2000" dirty="0" smtClean="0"/>
              <a:t>Microsoft Silverlight 3 Tools </a:t>
            </a:r>
            <a:br>
              <a:rPr kumimoji="1" lang="en-US" altLang="ja-JP" sz="2000" dirty="0" smtClean="0"/>
            </a:br>
            <a:r>
              <a:rPr kumimoji="1" lang="en-US" altLang="ja-JP" sz="2000" dirty="0" smtClean="0"/>
              <a:t>Beta 1(</a:t>
            </a:r>
            <a:r>
              <a:rPr kumimoji="1" lang="ja-JP" altLang="en-US" sz="2000" dirty="0" smtClean="0"/>
              <a:t>日本語版</a:t>
            </a:r>
            <a:r>
              <a:rPr kumimoji="1" lang="en-US" altLang="ja-JP" sz="2000" dirty="0" smtClean="0"/>
              <a:t>) </a:t>
            </a:r>
            <a:br>
              <a:rPr kumimoji="1" lang="en-US" altLang="ja-JP" sz="2000" dirty="0" smtClean="0"/>
            </a:br>
            <a:r>
              <a:rPr kumimoji="1" lang="en-US" altLang="ja-JP" sz="2000" dirty="0" smtClean="0"/>
              <a:t>http://go.microsoft.com/fwlink/?LinkID=143571</a:t>
            </a:r>
          </a:p>
          <a:p>
            <a:r>
              <a:rPr kumimoji="1" lang="en-US" altLang="ja-JP" sz="2000" dirty="0" smtClean="0"/>
              <a:t>Silverlight Toolkit </a:t>
            </a:r>
            <a:br>
              <a:rPr kumimoji="1" lang="en-US" altLang="ja-JP" sz="2000" dirty="0" smtClean="0"/>
            </a:br>
            <a:r>
              <a:rPr kumimoji="1" lang="en-US" altLang="ja-JP" sz="2000" dirty="0" smtClean="0"/>
              <a:t>http://silverlight.codeplex.com/</a:t>
            </a:r>
          </a:p>
          <a:p>
            <a:r>
              <a:rPr kumimoji="1" lang="en-US" altLang="ja-JP" sz="2000" dirty="0" smtClean="0"/>
              <a:t>Expression Blend 3 Preview (</a:t>
            </a:r>
            <a:r>
              <a:rPr kumimoji="1" lang="ja-JP" altLang="en-US" sz="2000" dirty="0" smtClean="0"/>
              <a:t>英語版のみ</a:t>
            </a:r>
            <a:r>
              <a:rPr kumimoji="1" lang="en-US" altLang="ja-JP" sz="2000" dirty="0" smtClean="0"/>
              <a:t>) http://www.microsoft.com/expression/blendpreview</a:t>
            </a:r>
          </a:p>
          <a:p>
            <a:r>
              <a:rPr kumimoji="1" lang="en-US" altLang="ja-JP" sz="2000" dirty="0" smtClean="0"/>
              <a:t>.NET RIA Services March ’09 Preview (</a:t>
            </a:r>
            <a:r>
              <a:rPr kumimoji="1" lang="ja-JP" altLang="en-US" sz="2000" dirty="0" smtClean="0"/>
              <a:t>英語版のみ</a:t>
            </a:r>
            <a:r>
              <a:rPr kumimoji="1" lang="en-US" altLang="ja-JP" sz="2000" dirty="0" smtClean="0"/>
              <a:t>) http://go.microsoft.com/fwlink/?LinkID=144609</a:t>
            </a:r>
          </a:p>
          <a:p>
            <a:r>
              <a:rPr kumimoji="1" lang="en-US" altLang="ja-JP" sz="2000" dirty="0" smtClean="0"/>
              <a:t>Silverlight 3</a:t>
            </a:r>
            <a:r>
              <a:rPr kumimoji="1" lang="ja-JP" altLang="en-US" sz="2000" dirty="0" smtClean="0"/>
              <a:t>ソフトウェア開発キット</a:t>
            </a:r>
            <a:r>
              <a:rPr kumimoji="1" lang="en-US" altLang="ja-JP" sz="2000" dirty="0" smtClean="0"/>
              <a:t>Beta 1(</a:t>
            </a:r>
            <a:r>
              <a:rPr kumimoji="1" lang="ja-JP" altLang="en-US" sz="2000" dirty="0" smtClean="0"/>
              <a:t>日本語版</a:t>
            </a:r>
            <a:r>
              <a:rPr kumimoji="1" lang="en-US" altLang="ja-JP" sz="2000" dirty="0" smtClean="0"/>
              <a:t>): http://go.microsoft.com/fwlink/?LinkID=143435</a:t>
            </a:r>
          </a:p>
          <a:p>
            <a:r>
              <a:rPr kumimoji="1" lang="en-US" altLang="ja-JP" sz="2000" dirty="0" smtClean="0"/>
              <a:t>Silverlight 3</a:t>
            </a:r>
            <a:r>
              <a:rPr kumimoji="1" lang="ja-JP" altLang="en-US" sz="2000" dirty="0" smtClean="0"/>
              <a:t>開発者用ドキュメント </a:t>
            </a:r>
            <a:r>
              <a:rPr kumimoji="1" lang="en-US" altLang="ja-JP" sz="2000" dirty="0" smtClean="0"/>
              <a:t>CHM</a:t>
            </a:r>
            <a:r>
              <a:rPr kumimoji="1" lang="ja-JP" altLang="en-US" sz="2000" dirty="0" smtClean="0"/>
              <a:t>版 </a:t>
            </a:r>
            <a:r>
              <a:rPr kumimoji="1" lang="en-US" altLang="ja-JP" sz="2000" dirty="0" smtClean="0"/>
              <a:t>(</a:t>
            </a:r>
            <a:r>
              <a:rPr kumimoji="1" lang="ja-JP" altLang="en-US" sz="2000" dirty="0" smtClean="0"/>
              <a:t>英語版のみ</a:t>
            </a:r>
            <a:r>
              <a:rPr kumimoji="1" lang="en-US" altLang="ja-JP" sz="2000" dirty="0" smtClean="0"/>
              <a:t>) http://go.microsoft.com/fwlink/?LinkId=144350</a:t>
            </a:r>
            <a:endParaRPr kumimoji="1" lang="ja-JP" altLang="en-US" sz="20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quarter" idx="10"/>
          </p:nvPr>
        </p:nvSpPr>
        <p:spPr/>
        <p:txBody>
          <a:bodyPr/>
          <a:lstStyle/>
          <a:p>
            <a:endParaRPr lang="en-GB"/>
          </a:p>
        </p:txBody>
      </p:sp>
      <p:pic>
        <p:nvPicPr>
          <p:cNvPr id="4" name="Picture 2" descr="Microsoft logo and tagline"/>
          <p:cNvPicPr>
            <a:picLocks noChangeAspect="1" noChangeArrowheads="1"/>
          </p:cNvPicPr>
          <p:nvPr/>
        </p:nvPicPr>
        <p:blipFill>
          <a:blip r:embed="rId3" cstate="print">
            <a:duotone>
              <a:prstClr val="black"/>
              <a:schemeClr val="accent5">
                <a:tint val="45000"/>
                <a:satMod val="400000"/>
              </a:schemeClr>
            </a:duotone>
            <a:lum bright="-59000" contrast="-69000"/>
          </a:blip>
          <a:srcRect/>
          <a:stretch>
            <a:fillRect/>
          </a:stretch>
        </p:blipFill>
        <p:spPr bwMode="black">
          <a:xfrm>
            <a:off x="1602053" y="2514600"/>
            <a:ext cx="5939896" cy="1283229"/>
          </a:xfrm>
          <a:prstGeom prst="rect">
            <a:avLst/>
          </a:prstGeom>
          <a:noFill/>
        </p:spPr>
      </p:pic>
      <p:sp>
        <p:nvSpPr>
          <p:cNvPr id="5" name="Rectangle 4"/>
          <p:cNvSpPr/>
          <p:nvPr/>
        </p:nvSpPr>
        <p:spPr>
          <a:xfrm>
            <a:off x="304800" y="5867400"/>
            <a:ext cx="7010400" cy="830997"/>
          </a:xfrm>
          <a:prstGeom prst="rect">
            <a:avLst/>
          </a:prstGeom>
        </p:spPr>
        <p:txBody>
          <a:bodyPr wrap="square">
            <a:spAutoFit/>
          </a:bodyPr>
          <a:lstStyle/>
          <a:p>
            <a:pPr algn="just" defTabSz="914099" eaLnBrk="0" hangingPunct="0"/>
            <a:r>
              <a:rPr lang="en-US" sz="800" dirty="0" smtClean="0">
                <a:solidFill>
                  <a:srgbClr val="303742"/>
                </a:solidFill>
                <a:latin typeface="Segoe" pitchFamily="34" charset="0"/>
                <a:cs typeface="Arial" charset="0"/>
              </a:rPr>
              <a:t>© 2009 Microsoft Corporation. All rights reserved. Microsoft, Windows, Windows Vista and other product names are or may be registered trademarks and/or trademarks in the U.S. and/or other </a:t>
            </a:r>
            <a:r>
              <a:rPr lang="en-US" sz="800" dirty="0" err="1" smtClean="0">
                <a:solidFill>
                  <a:srgbClr val="303742"/>
                </a:solidFill>
                <a:latin typeface="Segoe" pitchFamily="34" charset="0"/>
                <a:cs typeface="Arial" charset="0"/>
              </a:rPr>
              <a:t>countries.The</a:t>
            </a:r>
            <a:r>
              <a:rPr lang="en-US" sz="800" dirty="0" smtClean="0">
                <a:solidFill>
                  <a:srgbClr val="303742"/>
                </a:solidFill>
                <a:latin typeface="Segoe" pitchFamily="34" charset="0"/>
                <a:cs typeface="Arial" charset="0"/>
              </a:rPr>
              <a:t>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p>
          <a:p>
            <a:pPr algn="just" defTabSz="914099" eaLnBrk="0" hangingPunct="0"/>
            <a:r>
              <a:rPr lang="en-US" sz="800" dirty="0" smtClean="0">
                <a:solidFill>
                  <a:srgbClr val="303742"/>
                </a:solidFill>
                <a:latin typeface="Segoe" pitchFamily="34" charset="0"/>
                <a:cs typeface="Arial" charset="0"/>
              </a:rPr>
              <a:t>MICROSOFT MAKES NO WARRANTIES, EXPRESS, IMPLIED OR STATUTORY, AS TO THE INFORMATION IN THIS PRESENTATION.</a:t>
            </a:r>
            <a:endParaRPr lang="en-GB" dirty="0">
              <a:solidFill>
                <a:srgbClr val="303742"/>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3"/>
          <p:cNvSpPr txBox="1">
            <a:spLocks noGrp="1"/>
          </p:cNvSpPr>
          <p:nvPr>
            <p:ph idx="1"/>
          </p:nvPr>
        </p:nvSpPr>
        <p:spPr>
          <a:xfrm>
            <a:off x="3643338" y="1219200"/>
            <a:ext cx="5500662" cy="4793469"/>
          </a:xfrm>
          <a:prstGeom prst="rect">
            <a:avLst/>
          </a:prstGeom>
          <a:noFill/>
        </p:spPr>
        <p:txBody>
          <a:bodyPr wrap="square" rtlCol="0">
            <a:noAutofit/>
          </a:bodyPr>
          <a:lstStyle/>
          <a:p>
            <a:pPr>
              <a:lnSpc>
                <a:spcPct val="150000"/>
              </a:lnSpc>
              <a:spcBef>
                <a:spcPts val="1200"/>
              </a:spcBef>
            </a:pPr>
            <a:r>
              <a:rPr lang="en-US" altLang="ja-JP" dirty="0" smtClean="0">
                <a:latin typeface="Segoe Semibold" pitchFamily="34" charset="0"/>
              </a:rPr>
              <a:t>Web</a:t>
            </a:r>
            <a:r>
              <a:rPr lang="ja-JP" altLang="en-US" dirty="0" smtClean="0">
                <a:latin typeface="Segoe Semibold" pitchFamily="34" charset="0"/>
              </a:rPr>
              <a:t>ブラウザ用の軽量な</a:t>
            </a:r>
            <a:r>
              <a:rPr lang="en-US" altLang="ja-JP" dirty="0" smtClean="0">
                <a:latin typeface="Segoe Semibold" pitchFamily="34" charset="0"/>
              </a:rPr>
              <a:t/>
            </a:r>
            <a:br>
              <a:rPr lang="en-US" altLang="ja-JP" dirty="0" smtClean="0">
                <a:latin typeface="Segoe Semibold" pitchFamily="34" charset="0"/>
              </a:rPr>
            </a:br>
            <a:r>
              <a:rPr lang="ja-JP" altLang="en-US" dirty="0" smtClean="0">
                <a:latin typeface="Segoe Semibold" pitchFamily="34" charset="0"/>
              </a:rPr>
              <a:t>プラグイン</a:t>
            </a:r>
            <a:endParaRPr lang="en-US" altLang="ja-JP" dirty="0" smtClean="0">
              <a:latin typeface="Segoe Semibold" pitchFamily="34" charset="0"/>
            </a:endParaRPr>
          </a:p>
          <a:p>
            <a:pPr>
              <a:lnSpc>
                <a:spcPct val="150000"/>
              </a:lnSpc>
              <a:spcBef>
                <a:spcPts val="1200"/>
              </a:spcBef>
            </a:pPr>
            <a:r>
              <a:rPr lang="ja-JP" altLang="en-US" dirty="0" smtClean="0">
                <a:latin typeface="Segoe Semibold" pitchFamily="34" charset="0"/>
              </a:rPr>
              <a:t>クロスプラットフォーム</a:t>
            </a:r>
            <a:r>
              <a:rPr lang="en-US" altLang="ja-JP" dirty="0" smtClean="0">
                <a:latin typeface="Segoe Semibold" pitchFamily="34" charset="0"/>
              </a:rPr>
              <a:t/>
            </a:r>
            <a:br>
              <a:rPr lang="en-US" altLang="ja-JP" dirty="0" smtClean="0">
                <a:latin typeface="Segoe Semibold" pitchFamily="34" charset="0"/>
              </a:rPr>
            </a:br>
            <a:r>
              <a:rPr lang="ja-JP" altLang="en-US" dirty="0" smtClean="0">
                <a:latin typeface="Segoe Semibold" pitchFamily="34" charset="0"/>
              </a:rPr>
              <a:t>クロスブラウザ対応</a:t>
            </a:r>
            <a:endParaRPr lang="en-US" altLang="ja-JP" dirty="0" smtClean="0">
              <a:latin typeface="Segoe Semibold" pitchFamily="34" charset="0"/>
            </a:endParaRPr>
          </a:p>
          <a:p>
            <a:pPr>
              <a:lnSpc>
                <a:spcPct val="150000"/>
              </a:lnSpc>
              <a:spcBef>
                <a:spcPts val="1200"/>
              </a:spcBef>
            </a:pPr>
            <a:r>
              <a:rPr lang="ja-JP" altLang="en-US" dirty="0" smtClean="0">
                <a:latin typeface="Segoe Semibold" pitchFamily="34" charset="0"/>
              </a:rPr>
              <a:t>リッチメディアの配信</a:t>
            </a:r>
            <a:endParaRPr lang="en-US" altLang="ja-JP" dirty="0" smtClean="0">
              <a:latin typeface="Segoe Semibold" pitchFamily="34" charset="0"/>
            </a:endParaRPr>
          </a:p>
          <a:p>
            <a:pPr>
              <a:lnSpc>
                <a:spcPct val="150000"/>
              </a:lnSpc>
              <a:spcBef>
                <a:spcPts val="1200"/>
              </a:spcBef>
            </a:pPr>
            <a:r>
              <a:rPr lang="en-US" altLang="ja-JP" dirty="0" smtClean="0">
                <a:latin typeface="Segoe Semibold" pitchFamily="34" charset="0"/>
              </a:rPr>
              <a:t>RIA</a:t>
            </a:r>
            <a:r>
              <a:rPr lang="ja-JP" altLang="en-US" dirty="0" smtClean="0">
                <a:latin typeface="Segoe Semibold" pitchFamily="34" charset="0"/>
              </a:rPr>
              <a:t>のプラットフォーム</a:t>
            </a:r>
            <a:endParaRPr lang="en-US" altLang="ja-JP" dirty="0" smtClean="0">
              <a:latin typeface="Segoe Semibold" pitchFamily="34" charset="0"/>
            </a:endParaRPr>
          </a:p>
        </p:txBody>
      </p:sp>
      <p:pic>
        <p:nvPicPr>
          <p:cNvPr id="7" name="図 6" descr="Sl_v_rgb.png"/>
          <p:cNvPicPr>
            <a:picLocks noChangeAspect="1"/>
          </p:cNvPicPr>
          <p:nvPr/>
        </p:nvPicPr>
        <p:blipFill>
          <a:blip r:embed="rId3" cstate="print"/>
          <a:stretch>
            <a:fillRect/>
          </a:stretch>
        </p:blipFill>
        <p:spPr>
          <a:xfrm>
            <a:off x="428564" y="1633051"/>
            <a:ext cx="3089680" cy="3449023"/>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t"/>
          <a:lstStyle/>
          <a:p>
            <a:pPr marR="0" indent="0" algn="ctr" defTabSz="844550" fontAlgn="base">
              <a:lnSpc>
                <a:spcPct val="90000"/>
              </a:lnSpc>
              <a:spcBef>
                <a:spcPct val="0"/>
              </a:spcBef>
              <a:spcAft>
                <a:spcPct val="35000"/>
              </a:spcAft>
              <a:buClrTx/>
              <a:buSzTx/>
              <a:buFontTx/>
              <a:buNone/>
              <a:tabLst/>
            </a:pPr>
            <a:r>
              <a:rPr lang="en-US" sz="2800" b="1" dirty="0" smtClean="0">
                <a:latin typeface="Segoe Semibold" pitchFamily="34" charset="0"/>
              </a:rPr>
              <a:t>       </a:t>
            </a:r>
          </a:p>
        </p:txBody>
      </p:sp>
      <p:sp>
        <p:nvSpPr>
          <p:cNvPr id="44" name="Down Arrow Callout 43"/>
          <p:cNvSpPr/>
          <p:nvPr/>
        </p:nvSpPr>
        <p:spPr bwMode="auto">
          <a:xfrm>
            <a:off x="304800" y="1676400"/>
            <a:ext cx="8458200" cy="1905000"/>
          </a:xfrm>
          <a:prstGeom prst="downArrowCallout">
            <a:avLst>
              <a:gd name="adj1" fmla="val 29225"/>
              <a:gd name="adj2" fmla="val 29826"/>
              <a:gd name="adj3" fmla="val 18915"/>
              <a:gd name="adj4" fmla="val 57582"/>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42" name="Expression" descr="Expression-Studio_bL"/>
          <p:cNvPicPr preferRelativeResize="0">
            <a:picLocks noChangeAspect="1" noChangeArrowheads="1"/>
          </p:cNvPicPr>
          <p:nvPr/>
        </p:nvPicPr>
        <p:blipFill>
          <a:blip r:embed="rId3" cstate="print">
            <a:lum bright="100000" contrast="100000"/>
          </a:blip>
          <a:srcRect/>
          <a:stretch>
            <a:fillRect/>
          </a:stretch>
        </p:blipFill>
        <p:spPr bwMode="invGray">
          <a:xfrm>
            <a:off x="5936917" y="1905000"/>
            <a:ext cx="2445083" cy="528573"/>
          </a:xfrm>
          <a:prstGeom prst="rect">
            <a:avLst/>
          </a:prstGeom>
          <a:noFill/>
          <a:ln w="9525">
            <a:noFill/>
            <a:miter lim="800000"/>
            <a:headEnd/>
            <a:tailEnd/>
          </a:ln>
          <a:effectLst>
            <a:outerShdw blurRad="12700" dist="38100" dir="2700000" sx="98000" sy="98000" algn="tl" rotWithShape="0">
              <a:prstClr val="black">
                <a:alpha val="56000"/>
              </a:prstClr>
            </a:outerShdw>
          </a:effectLst>
        </p:spPr>
      </p:pic>
      <p:pic>
        <p:nvPicPr>
          <p:cNvPr id="47" name="Picture 3" descr="Visual Studio 2005 logo h white"/>
          <p:cNvPicPr>
            <a:picLocks noChangeAspect="1" noChangeArrowheads="1"/>
          </p:cNvPicPr>
          <p:nvPr/>
        </p:nvPicPr>
        <p:blipFill>
          <a:blip r:embed="rId4" cstate="print"/>
          <a:srcRect/>
          <a:stretch>
            <a:fillRect/>
          </a:stretch>
        </p:blipFill>
        <p:spPr bwMode="invGray">
          <a:xfrm>
            <a:off x="582174" y="1986784"/>
            <a:ext cx="2463527" cy="385514"/>
          </a:xfrm>
          <a:prstGeom prst="rect">
            <a:avLst/>
          </a:prstGeom>
          <a:noFill/>
          <a:ln w="9525">
            <a:noFill/>
            <a:miter lim="800000"/>
            <a:headEnd/>
            <a:tailEnd/>
          </a:ln>
        </p:spPr>
      </p:pic>
      <p:grpSp>
        <p:nvGrpSpPr>
          <p:cNvPr id="6" name="Group 61"/>
          <p:cNvGrpSpPr/>
          <p:nvPr/>
        </p:nvGrpSpPr>
        <p:grpSpPr>
          <a:xfrm>
            <a:off x="2743200" y="4495800"/>
            <a:ext cx="3768436" cy="1295400"/>
            <a:chOff x="3124200" y="4191000"/>
            <a:chExt cx="2438400" cy="838200"/>
          </a:xfrm>
        </p:grpSpPr>
        <p:pic>
          <p:nvPicPr>
            <p:cNvPr id="7" name="Picture 3" descr="\\sharepoint\sites\silverlight\Marketing\Branding\Logo_Lockups_r\Logo_Lockups_r\vertical_r\Sl_v_rgb_r.png"/>
            <p:cNvPicPr>
              <a:picLocks noChangeAspect="1" noChangeArrowheads="1"/>
            </p:cNvPicPr>
            <p:nvPr/>
          </p:nvPicPr>
          <p:blipFill>
            <a:blip r:embed="rId5" cstate="print"/>
            <a:srcRect b="28794"/>
            <a:stretch>
              <a:fillRect/>
            </a:stretch>
          </p:blipFill>
          <p:spPr bwMode="auto">
            <a:xfrm>
              <a:off x="3124200" y="4191000"/>
              <a:ext cx="990600" cy="838200"/>
            </a:xfrm>
            <a:prstGeom prst="rect">
              <a:avLst/>
            </a:prstGeom>
            <a:noFill/>
          </p:spPr>
        </p:pic>
        <p:pic>
          <p:nvPicPr>
            <p:cNvPr id="8" name="Picture 3" descr="\\sharepoint\sites\silverlight\Marketing\Branding\Logo_Lockups_r\Logo_Lockups_r\vertical_r\Sl_v_rgb_r.png"/>
            <p:cNvPicPr>
              <a:picLocks noChangeAspect="1" noChangeArrowheads="1"/>
            </p:cNvPicPr>
            <p:nvPr/>
          </p:nvPicPr>
          <p:blipFill>
            <a:blip r:embed="rId5" cstate="print"/>
            <a:srcRect t="64732"/>
            <a:stretch>
              <a:fillRect/>
            </a:stretch>
          </p:blipFill>
          <p:spPr bwMode="auto">
            <a:xfrm>
              <a:off x="4114800" y="4346235"/>
              <a:ext cx="1447800" cy="606765"/>
            </a:xfrm>
            <a:prstGeom prst="rect">
              <a:avLst/>
            </a:prstGeom>
            <a:noFill/>
          </p:spPr>
        </p:pic>
      </p:grpSp>
      <p:pic>
        <p:nvPicPr>
          <p:cNvPr id="10" name="Picture 9" descr="NET-WPF_rgb_r.png"/>
          <p:cNvPicPr>
            <a:picLocks noChangeAspect="1"/>
          </p:cNvPicPr>
          <p:nvPr/>
        </p:nvPicPr>
        <p:blipFill>
          <a:blip r:embed="rId6" cstate="print"/>
          <a:stretch>
            <a:fillRect/>
          </a:stretch>
        </p:blipFill>
        <p:spPr>
          <a:xfrm>
            <a:off x="4648200" y="6080760"/>
            <a:ext cx="2986409" cy="548640"/>
          </a:xfrm>
          <a:prstGeom prst="rect">
            <a:avLst/>
          </a:prstGeom>
        </p:spPr>
      </p:pic>
      <p:pic>
        <p:nvPicPr>
          <p:cNvPr id="33" name="Picture 32" descr="NET-ASP_rgb_r.png"/>
          <p:cNvPicPr>
            <a:picLocks noChangeAspect="1"/>
          </p:cNvPicPr>
          <p:nvPr/>
        </p:nvPicPr>
        <p:blipFill>
          <a:blip r:embed="rId7" cstate="print"/>
          <a:stretch>
            <a:fillRect/>
          </a:stretch>
        </p:blipFill>
        <p:spPr>
          <a:xfrm>
            <a:off x="1752600" y="6080760"/>
            <a:ext cx="2692296" cy="548640"/>
          </a:xfrm>
          <a:prstGeom prst="rect">
            <a:avLst/>
          </a:prstGeom>
        </p:spPr>
      </p:pic>
      <p:sp>
        <p:nvSpPr>
          <p:cNvPr id="29" name="Rounded Rectangle 28"/>
          <p:cNvSpPr/>
          <p:nvPr/>
        </p:nvSpPr>
        <p:spPr bwMode="auto">
          <a:xfrm>
            <a:off x="6477000" y="2590800"/>
            <a:ext cx="1219200" cy="4572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b="1"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デザイン</a:t>
            </a:r>
            <a:endPar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30" name="Rounded Rectangle 29"/>
          <p:cNvSpPr/>
          <p:nvPr/>
        </p:nvSpPr>
        <p:spPr bwMode="auto">
          <a:xfrm>
            <a:off x="1295400" y="2590800"/>
            <a:ext cx="1219200" cy="4572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b="1"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開発</a:t>
            </a:r>
            <a:endPar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55" name="Rectangle 54"/>
          <p:cNvSpPr/>
          <p:nvPr/>
        </p:nvSpPr>
        <p:spPr>
          <a:xfrm>
            <a:off x="3429000" y="1915180"/>
            <a:ext cx="2209800" cy="523220"/>
          </a:xfrm>
          <a:prstGeom prst="rect">
            <a:avLst/>
          </a:prstGeom>
        </p:spPr>
        <p:txBody>
          <a:bodyPr wrap="square">
            <a:spAutoFit/>
          </a:bodyPr>
          <a:lstStyle/>
          <a:p>
            <a:pPr algn="ctr"/>
            <a:r>
              <a:rPr lang="ja-JP" altLang="en-US" sz="1400" dirty="0" smtClean="0">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一貫したツールと</a:t>
            </a:r>
            <a:endParaRPr lang="en-US" altLang="ja-JP" sz="1400" dirty="0" smtClean="0">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a:p>
            <a:pPr algn="ctr"/>
            <a:r>
              <a:rPr lang="ja-JP" altLang="en-US" sz="1400" dirty="0" smtClean="0">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アプリケーションモデル</a:t>
            </a:r>
            <a:endParaRPr lang="en-US" sz="1400" dirty="0">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grpSp>
        <p:nvGrpSpPr>
          <p:cNvPr id="46" name="Group 45"/>
          <p:cNvGrpSpPr/>
          <p:nvPr/>
        </p:nvGrpSpPr>
        <p:grpSpPr>
          <a:xfrm>
            <a:off x="76200" y="2590800"/>
            <a:ext cx="8763000" cy="3962400"/>
            <a:chOff x="76200" y="2590800"/>
            <a:chExt cx="8763000" cy="3962400"/>
          </a:xfrm>
        </p:grpSpPr>
        <p:grpSp>
          <p:nvGrpSpPr>
            <p:cNvPr id="54" name="Group 53"/>
            <p:cNvGrpSpPr/>
            <p:nvPr/>
          </p:nvGrpSpPr>
          <p:grpSpPr>
            <a:xfrm>
              <a:off x="7103578" y="4660931"/>
              <a:ext cx="1564771" cy="1892269"/>
              <a:chOff x="7103578" y="3491022"/>
              <a:chExt cx="1564771" cy="1892269"/>
            </a:xfrm>
          </p:grpSpPr>
          <p:pic>
            <p:nvPicPr>
              <p:cNvPr id="38" name="Picture 7" descr="C:\Program Files\Microsoft Resource DVD Artwork\DVD_ART\Artwork_Imagery\HARDWARE_IMAGERY\Photos - OEM Hardware\Computer\Vista Media Center\Dell 2010 Windows Vista Desktop.png"/>
              <p:cNvPicPr>
                <a:picLocks noChangeAspect="1" noChangeArrowheads="1"/>
              </p:cNvPicPr>
              <p:nvPr/>
            </p:nvPicPr>
            <p:blipFill>
              <a:blip r:embed="rId8" cstate="print"/>
              <a:srcRect/>
              <a:stretch>
                <a:fillRect/>
              </a:stretch>
            </p:blipFill>
            <p:spPr bwMode="auto">
              <a:xfrm>
                <a:off x="7543800" y="3491022"/>
                <a:ext cx="990600" cy="852378"/>
              </a:xfrm>
              <a:prstGeom prst="rect">
                <a:avLst/>
              </a:prstGeom>
              <a:noFill/>
              <a:effectLst>
                <a:outerShdw blurRad="76200" dir="18900000" sy="23000" kx="-1200000" algn="bl" rotWithShape="0">
                  <a:prstClr val="black">
                    <a:alpha val="20000"/>
                  </a:prstClr>
                </a:outerShdw>
              </a:effectLst>
            </p:spPr>
          </p:pic>
          <p:pic>
            <p:nvPicPr>
              <p:cNvPr id="39" name="Picture 2" descr="C:\Program Files\Microsoft Resource DVD Artwork\DVD_ART\Artwork_Imagery\HARDWARE_IMAGERY\Photos - Microsoft Hardware\Xbox\Xbox 360 console and controller.png"/>
              <p:cNvPicPr>
                <a:picLocks noChangeAspect="1" noChangeArrowheads="1"/>
              </p:cNvPicPr>
              <p:nvPr/>
            </p:nvPicPr>
            <p:blipFill>
              <a:blip r:embed="rId9" cstate="print"/>
              <a:srcRect/>
              <a:stretch>
                <a:fillRect/>
              </a:stretch>
            </p:blipFill>
            <p:spPr bwMode="auto">
              <a:xfrm>
                <a:off x="7848600" y="4522296"/>
                <a:ext cx="819749" cy="860995"/>
              </a:xfrm>
              <a:prstGeom prst="rect">
                <a:avLst/>
              </a:prstGeom>
              <a:noFill/>
              <a:effectLst>
                <a:outerShdw blurRad="76200" dir="18900000" sy="23000" kx="-1200000" algn="bl" rotWithShape="0">
                  <a:prstClr val="black">
                    <a:alpha val="20000"/>
                  </a:prstClr>
                </a:outerShdw>
              </a:effectLst>
            </p:spPr>
          </p:pic>
          <p:pic>
            <p:nvPicPr>
              <p:cNvPr id="40" name="Picture 39" descr="Samsung BlackJack Cingular.png"/>
              <p:cNvPicPr>
                <a:picLocks noChangeAspect="1"/>
              </p:cNvPicPr>
              <p:nvPr/>
            </p:nvPicPr>
            <p:blipFill>
              <a:blip r:embed="rId10" cstate="print"/>
              <a:stretch>
                <a:fillRect/>
              </a:stretch>
            </p:blipFill>
            <p:spPr>
              <a:xfrm rot="19586959">
                <a:off x="7103578" y="4059788"/>
                <a:ext cx="394686" cy="731915"/>
              </a:xfrm>
              <a:prstGeom prst="rect">
                <a:avLst/>
              </a:prstGeom>
              <a:noFill/>
              <a:ln w="9525">
                <a:noFill/>
                <a:miter lim="800000"/>
                <a:headEnd/>
                <a:tailEnd/>
              </a:ln>
              <a:effectLst>
                <a:outerShdw blurRad="76200" dir="18900000" sy="23000" kx="-1200000" algn="bl" rotWithShape="0">
                  <a:prstClr val="black">
                    <a:alpha val="20000"/>
                  </a:prstClr>
                </a:outerShdw>
              </a:effectLst>
            </p:spPr>
          </p:pic>
        </p:grpSp>
        <p:grpSp>
          <p:nvGrpSpPr>
            <p:cNvPr id="43" name="Group 42"/>
            <p:cNvGrpSpPr/>
            <p:nvPr/>
          </p:nvGrpSpPr>
          <p:grpSpPr>
            <a:xfrm>
              <a:off x="76200" y="4724400"/>
              <a:ext cx="1401019" cy="1766337"/>
              <a:chOff x="76200" y="3760296"/>
              <a:chExt cx="1401019" cy="1766337"/>
            </a:xfrm>
          </p:grpSpPr>
          <p:pic>
            <p:nvPicPr>
              <p:cNvPr id="34" name="Picture 33" descr="FirefoxLogo-big.png"/>
              <p:cNvPicPr>
                <a:picLocks noChangeAspect="1"/>
              </p:cNvPicPr>
              <p:nvPr/>
            </p:nvPicPr>
            <p:blipFill>
              <a:blip r:embed="rId11" cstate="print"/>
              <a:stretch>
                <a:fillRect/>
              </a:stretch>
            </p:blipFill>
            <p:spPr>
              <a:xfrm>
                <a:off x="76200" y="4424230"/>
                <a:ext cx="708471" cy="614649"/>
              </a:xfrm>
              <a:prstGeom prst="rect">
                <a:avLst/>
              </a:prstGeom>
              <a:effectLst>
                <a:outerShdw blurRad="76200" dir="13500000" sy="23000" kx="1200000" algn="br" rotWithShape="0">
                  <a:prstClr val="black">
                    <a:alpha val="20000"/>
                  </a:prstClr>
                </a:outerShdw>
              </a:effectLst>
            </p:spPr>
          </p:pic>
          <p:pic>
            <p:nvPicPr>
              <p:cNvPr id="37" name="Picture 5" descr="C:\Program Files\Microsoft Resource DVD Artwork\DVD_ART\BoxShots_Logos\Internet Explorer\Internet Exlorer 7 logo bug.png"/>
              <p:cNvPicPr>
                <a:picLocks noChangeAspect="1" noChangeArrowheads="1"/>
              </p:cNvPicPr>
              <p:nvPr/>
            </p:nvPicPr>
            <p:blipFill>
              <a:blip r:embed="rId12" cstate="print"/>
              <a:srcRect/>
              <a:stretch>
                <a:fillRect/>
              </a:stretch>
            </p:blipFill>
            <p:spPr bwMode="auto">
              <a:xfrm>
                <a:off x="670669" y="3760296"/>
                <a:ext cx="777131" cy="740134"/>
              </a:xfrm>
              <a:prstGeom prst="rect">
                <a:avLst/>
              </a:prstGeom>
              <a:noFill/>
              <a:effectLst>
                <a:outerShdw blurRad="76200" dir="13500000" sy="23000" kx="1200000" algn="br" rotWithShape="0">
                  <a:prstClr val="black">
                    <a:alpha val="20000"/>
                  </a:prstClr>
                </a:outerShdw>
              </a:effectLst>
            </p:spPr>
          </p:pic>
          <p:pic>
            <p:nvPicPr>
              <p:cNvPr id="41" name="Picture 40" descr="Safari-good.png"/>
              <p:cNvPicPr>
                <a:picLocks noChangeAspect="1"/>
              </p:cNvPicPr>
              <p:nvPr/>
            </p:nvPicPr>
            <p:blipFill>
              <a:blip r:embed="rId13" cstate="print"/>
              <a:stretch>
                <a:fillRect/>
              </a:stretch>
            </p:blipFill>
            <p:spPr>
              <a:xfrm rot="21126257">
                <a:off x="764741" y="4796372"/>
                <a:ext cx="712478" cy="730261"/>
              </a:xfrm>
              <a:prstGeom prst="rect">
                <a:avLst/>
              </a:prstGeom>
              <a:effectLst>
                <a:outerShdw blurRad="76200" dir="13500000" sy="23000" kx="1200000" algn="br" rotWithShape="0">
                  <a:prstClr val="black">
                    <a:alpha val="20000"/>
                  </a:prstClr>
                </a:outerShdw>
              </a:effectLst>
            </p:spPr>
          </p:pic>
        </p:grpSp>
        <p:sp>
          <p:nvSpPr>
            <p:cNvPr id="31" name="Rounded Rectangle 30"/>
            <p:cNvSpPr/>
            <p:nvPr/>
          </p:nvSpPr>
          <p:spPr bwMode="auto">
            <a:xfrm>
              <a:off x="3962400" y="2590800"/>
              <a:ext cx="1219200" cy="4572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b="1"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展開</a:t>
              </a:r>
              <a:endPar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32" name="Rounded Rectangle 31"/>
            <p:cNvSpPr/>
            <p:nvPr/>
          </p:nvSpPr>
          <p:spPr bwMode="auto">
            <a:xfrm>
              <a:off x="457200" y="3911798"/>
              <a:ext cx="1219200" cy="4572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b="1"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ブラウザ</a:t>
              </a:r>
              <a:endPar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35" name="Rounded Rectangle 34"/>
            <p:cNvSpPr/>
            <p:nvPr/>
          </p:nvSpPr>
          <p:spPr bwMode="auto">
            <a:xfrm>
              <a:off x="7162800" y="3911798"/>
              <a:ext cx="1676400" cy="4572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b="1"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クライアント</a:t>
              </a:r>
              <a:endPar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grpSp>
          <p:nvGrpSpPr>
            <p:cNvPr id="62" name="Group 61"/>
            <p:cNvGrpSpPr/>
            <p:nvPr/>
          </p:nvGrpSpPr>
          <p:grpSpPr>
            <a:xfrm>
              <a:off x="990600" y="3486090"/>
              <a:ext cx="7086600" cy="857310"/>
              <a:chOff x="2514600" y="3200400"/>
              <a:chExt cx="4038600" cy="3340908"/>
            </a:xfrm>
          </p:grpSpPr>
          <p:sp>
            <p:nvSpPr>
              <p:cNvPr id="60" name="Rectangle 59"/>
              <p:cNvSpPr/>
              <p:nvPr/>
            </p:nvSpPr>
            <p:spPr>
              <a:xfrm>
                <a:off x="2905432" y="4982093"/>
                <a:ext cx="3256935" cy="1559215"/>
              </a:xfrm>
              <a:prstGeom prst="rect">
                <a:avLst/>
              </a:prstGeom>
            </p:spPr>
            <p:txBody>
              <a:bodyPr wrap="square">
                <a:spAutoFit/>
              </a:bodyPr>
              <a:lstStyle/>
              <a:p>
                <a:pPr algn="ctr"/>
                <a:endParaRPr lang="en-US" sz="2000" dirty="0">
                  <a:effectLst>
                    <a:outerShdw blurRad="50800" dist="38100" dir="2700000" algn="tl" rotWithShape="0">
                      <a:prstClr val="black">
                        <a:alpha val="40000"/>
                      </a:prstClr>
                    </a:outerShdw>
                  </a:effectLst>
                  <a:latin typeface="Segoe Semibold" pitchFamily="34" charset="0"/>
                </a:endParaRPr>
              </a:p>
            </p:txBody>
          </p:sp>
          <p:sp>
            <p:nvSpPr>
              <p:cNvPr id="61" name="Right Brace 60"/>
              <p:cNvSpPr/>
              <p:nvPr/>
            </p:nvSpPr>
            <p:spPr>
              <a:xfrm rot="16200000">
                <a:off x="3924300" y="1790700"/>
                <a:ext cx="1219200" cy="4038600"/>
              </a:xfrm>
              <a:prstGeom prst="rightBrace">
                <a:avLst/>
              </a:prstGeom>
              <a:ln cmpd="sng"/>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grpSp>
      </p:grpSp>
      <p:pic>
        <p:nvPicPr>
          <p:cNvPr id="11" name="Picture 10" descr="NET_v_rgb_r hi rez white.png"/>
          <p:cNvPicPr>
            <a:picLocks noChangeAspect="1"/>
          </p:cNvPicPr>
          <p:nvPr/>
        </p:nvPicPr>
        <p:blipFill>
          <a:blip r:embed="rId14" cstate="print"/>
          <a:stretch>
            <a:fillRect/>
          </a:stretch>
        </p:blipFill>
        <p:spPr>
          <a:xfrm>
            <a:off x="7467600" y="152400"/>
            <a:ext cx="1447800" cy="1382448"/>
          </a:xfrm>
          <a:prstGeom prst="rect">
            <a:avLst/>
          </a:prstGeom>
        </p:spPr>
      </p:pic>
      <p:sp>
        <p:nvSpPr>
          <p:cNvPr id="45" name="Title 1"/>
          <p:cNvSpPr>
            <a:spLocks noGrp="1"/>
          </p:cNvSpPr>
          <p:nvPr>
            <p:ph type="title"/>
          </p:nvPr>
        </p:nvSpPr>
        <p:spPr>
          <a:xfrm>
            <a:off x="360363" y="457200"/>
            <a:ext cx="8382000" cy="886397"/>
          </a:xfrm>
        </p:spPr>
        <p:txBody>
          <a:bodyPr/>
          <a:lstStyle/>
          <a:p>
            <a:r>
              <a:rPr lang="en-GB" sz="3200" dirty="0" smtClean="0">
                <a:solidFill>
                  <a:schemeClr val="tx1"/>
                </a:solidFill>
                <a:latin typeface="Segoe Light"/>
              </a:rPr>
              <a:t>.NET </a:t>
            </a:r>
            <a:r>
              <a:rPr lang="ja-JP" altLang="en-US" sz="3200" dirty="0" smtClean="0">
                <a:solidFill>
                  <a:schemeClr val="tx1"/>
                </a:solidFill>
                <a:latin typeface="Segoe Light"/>
              </a:rPr>
              <a:t>アプリケーションプラットフォーム</a:t>
            </a:r>
            <a:r>
              <a:rPr altLang="ja-JP" sz="3200" dirty="0" smtClean="0">
                <a:solidFill>
                  <a:schemeClr val="tx1"/>
                </a:solidFill>
                <a:latin typeface="Segoe Light"/>
              </a:rPr>
              <a:t/>
            </a:r>
            <a:br>
              <a:rPr altLang="ja-JP" sz="3200" dirty="0" smtClean="0">
                <a:solidFill>
                  <a:schemeClr val="tx1"/>
                </a:solidFill>
                <a:latin typeface="Segoe Light"/>
              </a:rPr>
            </a:br>
            <a:r>
              <a:rPr lang="ja-JP" altLang="en-US" sz="3200" dirty="0" smtClean="0">
                <a:solidFill>
                  <a:schemeClr val="tx1"/>
                </a:solidFill>
                <a:latin typeface="Segoe Light"/>
              </a:rPr>
              <a:t>とクライアント技術の状況</a:t>
            </a:r>
            <a:endParaRPr lang="en-GB" sz="2400" dirty="0">
              <a:solidFill>
                <a:schemeClr val="tx1"/>
              </a:solidFill>
              <a:latin typeface="Segoe Ligh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柔軟な開発言語と</a:t>
            </a:r>
            <a:r>
              <a:rPr kumimoji="1" altLang="ja-JP" dirty="0" smtClean="0"/>
              <a:t>HTML</a:t>
            </a:r>
            <a:r>
              <a:rPr kumimoji="1" lang="ja-JP" altLang="en-US" dirty="0" smtClean="0"/>
              <a:t>ブリッジ</a:t>
            </a:r>
            <a:endParaRPr kumimoji="1" lang="ja-JP" altLang="en-US" dirty="0"/>
          </a:p>
        </p:txBody>
      </p:sp>
      <p:sp>
        <p:nvSpPr>
          <p:cNvPr id="11" name="テキスト プレースホルダ 2"/>
          <p:cNvSpPr>
            <a:spLocks noGrp="1"/>
          </p:cNvSpPr>
          <p:nvPr>
            <p:ph type="body" idx="1"/>
          </p:nvPr>
        </p:nvSpPr>
        <p:spPr>
          <a:xfrm>
            <a:off x="359833" y="928670"/>
            <a:ext cx="8382000" cy="2376035"/>
          </a:xfrm>
        </p:spPr>
        <p:txBody>
          <a:bodyPr/>
          <a:lstStyle/>
          <a:p>
            <a:r>
              <a:rPr lang="ja-JP" altLang="en-US" b="1" dirty="0" smtClean="0"/>
              <a:t>複数の言語での開発が可能</a:t>
            </a:r>
            <a:endParaRPr lang="en-US" altLang="ja-JP" b="1" dirty="0" smtClean="0"/>
          </a:p>
          <a:p>
            <a:pPr lvl="1"/>
            <a:r>
              <a:rPr lang="en-US" altLang="ja-JP" dirty="0" smtClean="0">
                <a:latin typeface="+mj-lt"/>
              </a:rPr>
              <a:t>JavaScript</a:t>
            </a:r>
            <a:r>
              <a:rPr lang="ja-JP" altLang="en-US" dirty="0" smtClean="0"/>
              <a:t> </a:t>
            </a:r>
            <a:r>
              <a:rPr lang="en-US" altLang="ja-JP" dirty="0" smtClean="0"/>
              <a:t>(</a:t>
            </a:r>
            <a:r>
              <a:rPr lang="ja-JP" altLang="en-US" dirty="0" smtClean="0"/>
              <a:t>スクリプト</a:t>
            </a:r>
            <a:r>
              <a:rPr lang="en-US" altLang="ja-JP" dirty="0" smtClean="0"/>
              <a:t>)</a:t>
            </a:r>
          </a:p>
          <a:p>
            <a:pPr lvl="1"/>
            <a:r>
              <a:rPr lang="en-US" altLang="ja-JP" dirty="0" smtClean="0">
                <a:latin typeface="+mj-lt"/>
              </a:rPr>
              <a:t>C#</a:t>
            </a:r>
            <a:r>
              <a:rPr lang="ja-JP" altLang="en-US" dirty="0" err="1" smtClean="0">
                <a:latin typeface="+mj-lt"/>
              </a:rPr>
              <a:t>、</a:t>
            </a:r>
            <a:r>
              <a:rPr lang="en-US" altLang="ja-JP" dirty="0" smtClean="0">
                <a:latin typeface="+mj-lt"/>
              </a:rPr>
              <a:t>Visual Basic</a:t>
            </a:r>
            <a:r>
              <a:rPr lang="ja-JP" altLang="en-US" dirty="0" smtClean="0">
                <a:latin typeface="+mj-lt"/>
              </a:rPr>
              <a:t> </a:t>
            </a:r>
            <a:r>
              <a:rPr lang="en-US" altLang="ja-JP" dirty="0" smtClean="0">
                <a:latin typeface="+mj-lt"/>
              </a:rPr>
              <a:t>(.NET</a:t>
            </a:r>
            <a:r>
              <a:rPr lang="ja-JP" altLang="en-US" dirty="0" smtClean="0"/>
              <a:t>言語</a:t>
            </a:r>
            <a:r>
              <a:rPr lang="en-US" altLang="ja-JP" dirty="0" smtClean="0"/>
              <a:t>)</a:t>
            </a:r>
          </a:p>
          <a:p>
            <a:pPr lvl="1"/>
            <a:r>
              <a:rPr lang="en-US" altLang="ja-JP" dirty="0" err="1" smtClean="0">
                <a:latin typeface="+mj-lt"/>
              </a:rPr>
              <a:t>IronRuby</a:t>
            </a:r>
            <a:r>
              <a:rPr lang="ja-JP" altLang="en-US" dirty="0" err="1" smtClean="0">
                <a:latin typeface="+mj-lt"/>
              </a:rPr>
              <a:t>、</a:t>
            </a:r>
            <a:r>
              <a:rPr lang="en-US" altLang="ja-JP" dirty="0" err="1" smtClean="0">
                <a:latin typeface="+mj-lt"/>
              </a:rPr>
              <a:t>IronPython</a:t>
            </a:r>
            <a:r>
              <a:rPr lang="en-US" altLang="ja-JP" dirty="0" smtClean="0">
                <a:latin typeface="+mj-lt"/>
              </a:rPr>
              <a:t> </a:t>
            </a:r>
            <a:r>
              <a:rPr lang="en-US" altLang="ja-JP" dirty="0" smtClean="0"/>
              <a:t>(</a:t>
            </a:r>
            <a:r>
              <a:rPr lang="ja-JP" altLang="en-US" dirty="0" smtClean="0"/>
              <a:t>動的言語）</a:t>
            </a:r>
            <a:endParaRPr lang="en-US" altLang="ja-JP" dirty="0" smtClean="0"/>
          </a:p>
          <a:p>
            <a:r>
              <a:rPr lang="en-US" altLang="ja-JP" b="1" dirty="0" smtClean="0">
                <a:latin typeface="+mj-lt"/>
              </a:rPr>
              <a:t>HTML DOM</a:t>
            </a:r>
            <a:r>
              <a:rPr lang="ja-JP" altLang="en-US" b="1" dirty="0" err="1" smtClean="0"/>
              <a:t>への</a:t>
            </a:r>
            <a:r>
              <a:rPr lang="ja-JP" altLang="en-US" b="1" dirty="0" smtClean="0"/>
              <a:t>アクセス</a:t>
            </a:r>
            <a:endParaRPr lang="en-US" altLang="ja-JP" b="1" dirty="0" smtClean="0"/>
          </a:p>
        </p:txBody>
      </p:sp>
      <p:sp>
        <p:nvSpPr>
          <p:cNvPr id="4" name="角丸四角形 3"/>
          <p:cNvSpPr/>
          <p:nvPr/>
        </p:nvSpPr>
        <p:spPr bwMode="auto">
          <a:xfrm>
            <a:off x="609600" y="3500438"/>
            <a:ext cx="1524000" cy="1571636"/>
          </a:xfrm>
          <a:prstGeom prst="roundRect">
            <a:avLst>
              <a:gd name="adj" fmla="val 41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109728" tIns="54864" rIns="109728" bIns="54864" anchor="ctr" anchorCtr="1"/>
          <a:lstStyle/>
          <a:p>
            <a:pPr algn="ctr" defTabSz="1096963">
              <a:defRPr/>
            </a:pPr>
            <a:r>
              <a:rPr kumimoji="0" lang="en-US" altLang="ja-JP" dirty="0">
                <a:solidFill>
                  <a:schemeClr val="tx1"/>
                </a:solidFill>
                <a:latin typeface="+mj-lt"/>
                <a:ea typeface="メイリオ" pitchFamily="50" charset="-128"/>
              </a:rPr>
              <a:t>JavaScript</a:t>
            </a:r>
            <a:endParaRPr kumimoji="0" lang="ja-JP" altLang="en-US" dirty="0">
              <a:solidFill>
                <a:schemeClr val="tx1"/>
              </a:solidFill>
              <a:latin typeface="+mj-lt"/>
              <a:ea typeface="メイリオ" pitchFamily="50" charset="-128"/>
            </a:endParaRPr>
          </a:p>
        </p:txBody>
      </p:sp>
      <p:sp>
        <p:nvSpPr>
          <p:cNvPr id="5" name="角丸四角形 4"/>
          <p:cNvSpPr/>
          <p:nvPr/>
        </p:nvSpPr>
        <p:spPr bwMode="auto">
          <a:xfrm>
            <a:off x="2190750" y="3476628"/>
            <a:ext cx="1524000" cy="685800"/>
          </a:xfrm>
          <a:prstGeom prst="roundRect">
            <a:avLst>
              <a:gd name="adj" fmla="val 41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109728" tIns="54864" rIns="109728" bIns="54864" anchor="ctr" anchorCtr="1"/>
          <a:lstStyle/>
          <a:p>
            <a:pPr algn="ctr" defTabSz="1096963">
              <a:defRPr/>
            </a:pPr>
            <a:r>
              <a:rPr kumimoji="0" lang="en-US" altLang="ja-JP" dirty="0">
                <a:solidFill>
                  <a:schemeClr val="tx1"/>
                </a:solidFill>
                <a:latin typeface="+mj-lt"/>
                <a:ea typeface="メイリオ" pitchFamily="50" charset="-128"/>
              </a:rPr>
              <a:t>Visual Basic</a:t>
            </a:r>
            <a:endParaRPr kumimoji="0" lang="ja-JP" altLang="en-US" dirty="0">
              <a:solidFill>
                <a:schemeClr val="tx1"/>
              </a:solidFill>
              <a:latin typeface="+mj-lt"/>
              <a:ea typeface="メイリオ" pitchFamily="50" charset="-128"/>
            </a:endParaRPr>
          </a:p>
        </p:txBody>
      </p:sp>
      <p:sp>
        <p:nvSpPr>
          <p:cNvPr id="6" name="角丸四角形 5"/>
          <p:cNvSpPr/>
          <p:nvPr/>
        </p:nvSpPr>
        <p:spPr bwMode="auto">
          <a:xfrm>
            <a:off x="3771900" y="3476628"/>
            <a:ext cx="1524000" cy="685800"/>
          </a:xfrm>
          <a:prstGeom prst="roundRect">
            <a:avLst>
              <a:gd name="adj" fmla="val 41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109728" tIns="54864" rIns="109728" bIns="54864" anchor="ctr" anchorCtr="1"/>
          <a:lstStyle/>
          <a:p>
            <a:pPr algn="ctr" defTabSz="1096963">
              <a:defRPr/>
            </a:pPr>
            <a:r>
              <a:rPr kumimoji="0" lang="en-US" altLang="ja-JP">
                <a:solidFill>
                  <a:schemeClr val="tx1"/>
                </a:solidFill>
                <a:latin typeface="+mj-lt"/>
                <a:ea typeface="メイリオ" pitchFamily="50" charset="-128"/>
              </a:rPr>
              <a:t>C#</a:t>
            </a:r>
            <a:endParaRPr kumimoji="0" lang="ja-JP" altLang="en-US">
              <a:solidFill>
                <a:schemeClr val="tx1"/>
              </a:solidFill>
              <a:latin typeface="+mj-lt"/>
              <a:ea typeface="メイリオ" pitchFamily="50" charset="-128"/>
            </a:endParaRPr>
          </a:p>
        </p:txBody>
      </p:sp>
      <p:sp>
        <p:nvSpPr>
          <p:cNvPr id="7" name="角丸四角形 6"/>
          <p:cNvSpPr/>
          <p:nvPr/>
        </p:nvSpPr>
        <p:spPr bwMode="auto">
          <a:xfrm>
            <a:off x="5353050" y="2786058"/>
            <a:ext cx="1076338" cy="685800"/>
          </a:xfrm>
          <a:prstGeom prst="roundRect">
            <a:avLst>
              <a:gd name="adj" fmla="val 41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109728" tIns="54864" rIns="109728" bIns="54864" anchor="ctr" anchorCtr="1"/>
          <a:lstStyle/>
          <a:p>
            <a:pPr algn="ctr" defTabSz="1096963">
              <a:defRPr/>
            </a:pPr>
            <a:r>
              <a:rPr kumimoji="0" lang="en-US" altLang="ja-JP">
                <a:solidFill>
                  <a:schemeClr val="tx1"/>
                </a:solidFill>
                <a:latin typeface="+mj-lt"/>
                <a:ea typeface="メイリオ" pitchFamily="50" charset="-128"/>
              </a:rPr>
              <a:t>Ruby</a:t>
            </a:r>
            <a:endParaRPr kumimoji="0" lang="ja-JP" altLang="en-US">
              <a:solidFill>
                <a:schemeClr val="tx1"/>
              </a:solidFill>
              <a:latin typeface="+mj-lt"/>
              <a:ea typeface="メイリオ" pitchFamily="50" charset="-128"/>
            </a:endParaRPr>
          </a:p>
        </p:txBody>
      </p:sp>
      <p:sp>
        <p:nvSpPr>
          <p:cNvPr id="8" name="角丸四角形 7"/>
          <p:cNvSpPr/>
          <p:nvPr/>
        </p:nvSpPr>
        <p:spPr bwMode="auto">
          <a:xfrm>
            <a:off x="6462000" y="2786058"/>
            <a:ext cx="1281138" cy="685800"/>
          </a:xfrm>
          <a:prstGeom prst="roundRect">
            <a:avLst>
              <a:gd name="adj" fmla="val 41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109728" tIns="54864" rIns="109728" bIns="54864" anchor="ctr" anchorCtr="1"/>
          <a:lstStyle/>
          <a:p>
            <a:pPr algn="ctr" defTabSz="1096963">
              <a:defRPr/>
            </a:pPr>
            <a:r>
              <a:rPr kumimoji="0" lang="en-US" altLang="ja-JP" dirty="0">
                <a:solidFill>
                  <a:schemeClr val="tx1"/>
                </a:solidFill>
                <a:latin typeface="+mj-lt"/>
                <a:ea typeface="メイリオ" pitchFamily="50" charset="-128"/>
              </a:rPr>
              <a:t>Python</a:t>
            </a:r>
            <a:endParaRPr kumimoji="0" lang="ja-JP" altLang="en-US" dirty="0">
              <a:solidFill>
                <a:schemeClr val="tx1"/>
              </a:solidFill>
              <a:latin typeface="+mj-lt"/>
              <a:ea typeface="メイリオ" pitchFamily="50" charset="-128"/>
            </a:endParaRPr>
          </a:p>
        </p:txBody>
      </p:sp>
      <p:sp>
        <p:nvSpPr>
          <p:cNvPr id="9" name="角丸四角形 8"/>
          <p:cNvSpPr/>
          <p:nvPr/>
        </p:nvSpPr>
        <p:spPr bwMode="auto">
          <a:xfrm>
            <a:off x="2214546" y="4238628"/>
            <a:ext cx="6715172" cy="833446"/>
          </a:xfrm>
          <a:prstGeom prst="roundRect">
            <a:avLst>
              <a:gd name="adj" fmla="val 4167"/>
            </a:avLst>
          </a:prstGeom>
          <a:solidFill>
            <a:schemeClr val="tx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109728" tIns="54864" rIns="109728" bIns="54864" anchor="ctr" anchorCtr="1"/>
          <a:lstStyle/>
          <a:p>
            <a:pPr algn="ctr" defTabSz="1096963">
              <a:defRPr/>
            </a:pPr>
            <a:r>
              <a:rPr kumimoji="0" lang="en-US" altLang="ja-JP" sz="2000" dirty="0" smtClean="0">
                <a:solidFill>
                  <a:schemeClr val="tx1"/>
                </a:solidFill>
                <a:latin typeface="+mj-lt"/>
                <a:ea typeface="メイリオ" pitchFamily="50" charset="-128"/>
                <a:cs typeface="Segoe UI" pitchFamily="34" charset="0"/>
              </a:rPr>
              <a:t>CLR</a:t>
            </a:r>
            <a:r>
              <a:rPr kumimoji="0" lang="en-US" altLang="ja-JP" sz="2000" dirty="0" smtClean="0">
                <a:solidFill>
                  <a:schemeClr val="tx1"/>
                </a:solidFill>
                <a:latin typeface="メイリオ" pitchFamily="50" charset="-128"/>
                <a:ea typeface="メイリオ" pitchFamily="50" charset="-128"/>
                <a:cs typeface="Segoe UI" pitchFamily="34" charset="0"/>
              </a:rPr>
              <a:t> </a:t>
            </a:r>
            <a:r>
              <a:rPr kumimoji="0" lang="en-US" altLang="ja-JP" sz="2000" dirty="0">
                <a:solidFill>
                  <a:schemeClr val="tx1"/>
                </a:solidFill>
                <a:latin typeface="メイリオ" pitchFamily="50" charset="-128"/>
                <a:ea typeface="メイリオ" pitchFamily="50" charset="-128"/>
                <a:cs typeface="Segoe UI" pitchFamily="34" charset="0"/>
              </a:rPr>
              <a:t>(</a:t>
            </a:r>
            <a:r>
              <a:rPr kumimoji="0" lang="ja-JP" altLang="en-US" sz="2000" dirty="0">
                <a:solidFill>
                  <a:schemeClr val="tx1"/>
                </a:solidFill>
                <a:latin typeface="メイリオ" pitchFamily="50" charset="-128"/>
                <a:ea typeface="メイリオ" pitchFamily="50" charset="-128"/>
                <a:cs typeface="Segoe UI" pitchFamily="34" charset="0"/>
              </a:rPr>
              <a:t>共通言語ランタイム</a:t>
            </a:r>
            <a:r>
              <a:rPr kumimoji="0" lang="en-US" altLang="ja-JP" sz="2000" dirty="0">
                <a:solidFill>
                  <a:schemeClr val="tx1"/>
                </a:solidFill>
                <a:latin typeface="メイリオ" pitchFamily="50" charset="-128"/>
                <a:ea typeface="メイリオ" pitchFamily="50" charset="-128"/>
                <a:cs typeface="Segoe UI" pitchFamily="34" charset="0"/>
              </a:rPr>
              <a:t>)</a:t>
            </a:r>
          </a:p>
        </p:txBody>
      </p:sp>
      <p:sp>
        <p:nvSpPr>
          <p:cNvPr id="10" name="角丸四角形 9"/>
          <p:cNvSpPr/>
          <p:nvPr/>
        </p:nvSpPr>
        <p:spPr bwMode="auto">
          <a:xfrm>
            <a:off x="5357818" y="3500438"/>
            <a:ext cx="3571900" cy="685800"/>
          </a:xfrm>
          <a:prstGeom prst="roundRect">
            <a:avLst>
              <a:gd name="adj" fmla="val 4167"/>
            </a:avLst>
          </a:prstGeom>
          <a:solidFill>
            <a:schemeClr val="tx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109728" tIns="54864" rIns="109728" bIns="54864" anchor="ctr" anchorCtr="1"/>
          <a:lstStyle/>
          <a:p>
            <a:pPr algn="ctr" defTabSz="1096963">
              <a:defRPr/>
            </a:pPr>
            <a:r>
              <a:rPr kumimoji="0" lang="en-US" altLang="ja-JP" sz="2000" dirty="0">
                <a:solidFill>
                  <a:schemeClr val="tx1"/>
                </a:solidFill>
                <a:latin typeface="+mj-lt"/>
                <a:ea typeface="メイリオ" pitchFamily="50" charset="-128"/>
                <a:cs typeface="Segoe UI" pitchFamily="34" charset="0"/>
              </a:rPr>
              <a:t>DLR</a:t>
            </a:r>
            <a:r>
              <a:rPr kumimoji="0" lang="en-US" altLang="ja-JP" sz="2000" dirty="0">
                <a:solidFill>
                  <a:schemeClr val="tx1"/>
                </a:solidFill>
                <a:latin typeface="メイリオ" pitchFamily="50" charset="-128"/>
                <a:ea typeface="メイリオ" pitchFamily="50" charset="-128"/>
                <a:cs typeface="Segoe UI" pitchFamily="34" charset="0"/>
              </a:rPr>
              <a:t> (</a:t>
            </a:r>
            <a:r>
              <a:rPr kumimoji="0" lang="ja-JP" altLang="en-US" sz="2000" dirty="0">
                <a:solidFill>
                  <a:schemeClr val="tx1"/>
                </a:solidFill>
                <a:latin typeface="メイリオ" pitchFamily="50" charset="-128"/>
                <a:ea typeface="メイリオ" pitchFamily="50" charset="-128"/>
                <a:cs typeface="Segoe UI" pitchFamily="34" charset="0"/>
              </a:rPr>
              <a:t>動的言語ランタイム</a:t>
            </a:r>
            <a:r>
              <a:rPr kumimoji="0" lang="en-US" altLang="ja-JP" sz="2000" dirty="0">
                <a:solidFill>
                  <a:schemeClr val="tx1"/>
                </a:solidFill>
                <a:latin typeface="メイリオ" pitchFamily="50" charset="-128"/>
                <a:ea typeface="メイリオ" pitchFamily="50" charset="-128"/>
                <a:cs typeface="Segoe UI" pitchFamily="34" charset="0"/>
              </a:rPr>
              <a:t>)</a:t>
            </a:r>
            <a:endParaRPr kumimoji="0" lang="en-US" sz="2000" dirty="0">
              <a:solidFill>
                <a:schemeClr val="tx1"/>
              </a:solidFill>
              <a:latin typeface="メイリオ" pitchFamily="50" charset="-128"/>
              <a:ea typeface="メイリオ" pitchFamily="50" charset="-128"/>
              <a:cs typeface="Segoe UI" pitchFamily="34" charset="0"/>
            </a:endParaRPr>
          </a:p>
        </p:txBody>
      </p:sp>
      <p:sp>
        <p:nvSpPr>
          <p:cNvPr id="12" name="角丸四角形 11"/>
          <p:cNvSpPr/>
          <p:nvPr/>
        </p:nvSpPr>
        <p:spPr bwMode="auto">
          <a:xfrm>
            <a:off x="7786710" y="2786058"/>
            <a:ext cx="1143008" cy="685800"/>
          </a:xfrm>
          <a:prstGeom prst="roundRect">
            <a:avLst>
              <a:gd name="adj" fmla="val 41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109728" tIns="54864" rIns="109728" bIns="54864" anchor="ctr" anchorCtr="1"/>
          <a:lstStyle/>
          <a:p>
            <a:pPr algn="ctr" defTabSz="1096963">
              <a:defRPr/>
            </a:pPr>
            <a:r>
              <a:rPr kumimoji="0" lang="en-US" altLang="ja-JP" sz="1600" dirty="0" smtClean="0">
                <a:solidFill>
                  <a:schemeClr val="tx1"/>
                </a:solidFill>
                <a:latin typeface="+mj-lt"/>
                <a:ea typeface="メイリオ" pitchFamily="50" charset="-128"/>
              </a:rPr>
              <a:t>Managed </a:t>
            </a:r>
            <a:r>
              <a:rPr kumimoji="0" lang="en-US" altLang="ja-JP" sz="1600" dirty="0" err="1" smtClean="0">
                <a:solidFill>
                  <a:schemeClr val="tx1"/>
                </a:solidFill>
                <a:latin typeface="+mj-lt"/>
                <a:ea typeface="メイリオ" pitchFamily="50" charset="-128"/>
              </a:rPr>
              <a:t>JScript</a:t>
            </a:r>
            <a:endParaRPr kumimoji="0" lang="ja-JP" altLang="en-US" sz="1600" dirty="0">
              <a:solidFill>
                <a:schemeClr val="tx1"/>
              </a:solidFill>
              <a:latin typeface="+mj-lt"/>
              <a:ea typeface="メイリオ" pitchFamily="50" charset="-128"/>
            </a:endParaRPr>
          </a:p>
        </p:txBody>
      </p:sp>
      <p:sp>
        <p:nvSpPr>
          <p:cNvPr id="13" name="角丸四角形 12"/>
          <p:cNvSpPr/>
          <p:nvPr/>
        </p:nvSpPr>
        <p:spPr bwMode="auto">
          <a:xfrm>
            <a:off x="2214546" y="5095884"/>
            <a:ext cx="6715172" cy="833446"/>
          </a:xfrm>
          <a:prstGeom prst="roundRect">
            <a:avLst>
              <a:gd name="adj" fmla="val 4167"/>
            </a:avLst>
          </a:prstGeom>
          <a:solidFill>
            <a:schemeClr val="tx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109728" tIns="54864" rIns="109728" bIns="54864" anchor="ctr" anchorCtr="1"/>
          <a:lstStyle/>
          <a:p>
            <a:pPr algn="ctr" defTabSz="1096963">
              <a:defRPr/>
            </a:pPr>
            <a:r>
              <a:rPr kumimoji="0" lang="en-US" altLang="ja-JP" sz="2400" dirty="0" smtClean="0">
                <a:solidFill>
                  <a:schemeClr val="tx1"/>
                </a:solidFill>
                <a:latin typeface="+mj-lt"/>
                <a:ea typeface="メイリオ" pitchFamily="50" charset="-128"/>
                <a:cs typeface="Segoe UI" pitchFamily="34" charset="0"/>
              </a:rPr>
              <a:t>Silverlight</a:t>
            </a:r>
            <a:r>
              <a:rPr kumimoji="0" lang="ja-JP" altLang="en-US" sz="2400" dirty="0" smtClean="0">
                <a:solidFill>
                  <a:schemeClr val="tx1"/>
                </a:solidFill>
                <a:latin typeface="メイリオ" pitchFamily="50" charset="-128"/>
                <a:ea typeface="メイリオ" pitchFamily="50" charset="-128"/>
                <a:cs typeface="Segoe UI" pitchFamily="34" charset="0"/>
              </a:rPr>
              <a:t>　プラグイン </a:t>
            </a:r>
            <a:endParaRPr kumimoji="0" lang="en-US" altLang="ja-JP" sz="2400" dirty="0">
              <a:solidFill>
                <a:schemeClr val="tx1"/>
              </a:solidFill>
              <a:latin typeface="メイリオ" pitchFamily="50" charset="-128"/>
              <a:ea typeface="メイリオ" pitchFamily="50" charset="-128"/>
              <a:cs typeface="Segoe UI" pitchFamily="34" charset="0"/>
            </a:endParaRPr>
          </a:p>
        </p:txBody>
      </p:sp>
      <p:sp>
        <p:nvSpPr>
          <p:cNvPr id="14" name="正方形/長方形 13"/>
          <p:cNvSpPr/>
          <p:nvPr/>
        </p:nvSpPr>
        <p:spPr bwMode="auto">
          <a:xfrm>
            <a:off x="642910" y="5143512"/>
            <a:ext cx="1500198" cy="785818"/>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1"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altLang="ja-JP" sz="2000" b="0" i="0" u="none" strike="noStrike" cap="none" normalizeH="0" baseline="0" dirty="0" smtClean="0">
                <a:solidFill>
                  <a:schemeClr val="tx1"/>
                </a:solidFill>
                <a:effectLst>
                  <a:outerShdw blurRad="38100" dist="38100" dir="2700000" algn="tl">
                    <a:srgbClr val="000000">
                      <a:alpha val="43137"/>
                    </a:srgbClr>
                  </a:outerShdw>
                </a:effectLst>
                <a:latin typeface="+mj-lt"/>
                <a:ea typeface="メイリオ" pitchFamily="50" charset="-128"/>
              </a:rPr>
              <a:t>HTML</a:t>
            </a:r>
          </a:p>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200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ブリッジ</a:t>
            </a:r>
            <a:endParaRPr kumimoji="0" lang="ja-JP" altLang="en-US" sz="2000" b="0"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15" name="正方形/長方形 14"/>
          <p:cNvSpPr/>
          <p:nvPr/>
        </p:nvSpPr>
        <p:spPr bwMode="auto">
          <a:xfrm>
            <a:off x="642910" y="6000768"/>
            <a:ext cx="8286808" cy="642942"/>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09728" tIns="54864" rIns="109728" bIns="54864" numCol="1" rtlCol="0" anchor="ctr" anchorCtr="1"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altLang="ja-JP" sz="2800" b="0" i="0" u="none" strike="noStrike" cap="none" normalizeH="0" baseline="0" dirty="0" smtClean="0">
                <a:solidFill>
                  <a:schemeClr val="tx1"/>
                </a:solidFill>
                <a:effectLst>
                  <a:outerShdw blurRad="38100" dist="38100" dir="2700000" algn="tl">
                    <a:srgbClr val="000000">
                      <a:alpha val="43137"/>
                    </a:srgbClr>
                  </a:outerShdw>
                </a:effectLst>
                <a:latin typeface="+mj-lt"/>
                <a:ea typeface="メイリオ" pitchFamily="50" charset="-128"/>
              </a:rPr>
              <a:t>Web</a:t>
            </a:r>
            <a:r>
              <a:rPr kumimoji="0" lang="ja-JP" altLang="en-US" sz="2800" b="0" i="0" u="none" strike="noStrike" cap="none" normalizeH="0" baseline="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ブラウザ</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デザインとロジックの分離・連携</a:t>
            </a:r>
            <a:endParaRPr kumimoji="1" lang="ja-JP" altLang="en-US" dirty="0"/>
          </a:p>
        </p:txBody>
      </p:sp>
      <p:sp>
        <p:nvSpPr>
          <p:cNvPr id="3" name="テキスト プレースホルダ 2"/>
          <p:cNvSpPr>
            <a:spLocks noGrp="1"/>
          </p:cNvSpPr>
          <p:nvPr>
            <p:ph type="body" idx="1"/>
          </p:nvPr>
        </p:nvSpPr>
        <p:spPr>
          <a:xfrm>
            <a:off x="357158" y="4071942"/>
            <a:ext cx="8382000" cy="441275"/>
          </a:xfrm>
        </p:spPr>
        <p:txBody>
          <a:bodyPr/>
          <a:lstStyle/>
          <a:p>
            <a:r>
              <a:rPr lang="ja-JP" altLang="en-US" b="1" dirty="0" smtClean="0"/>
              <a:t>ロジックは、</a:t>
            </a:r>
            <a:r>
              <a:rPr lang="en-US" altLang="ja-JP" b="1" dirty="0" smtClean="0">
                <a:latin typeface="+mj-lt"/>
              </a:rPr>
              <a:t>C#</a:t>
            </a:r>
            <a:r>
              <a:rPr lang="ja-JP" altLang="en-US" b="1" dirty="0" smtClean="0"/>
              <a:t>や</a:t>
            </a:r>
            <a:r>
              <a:rPr lang="en-US" altLang="ja-JP" b="1" dirty="0" smtClean="0">
                <a:latin typeface="+mj-lt"/>
              </a:rPr>
              <a:t>Visual Basic</a:t>
            </a:r>
            <a:r>
              <a:rPr lang="ja-JP" altLang="en-US" b="1" dirty="0" smtClean="0"/>
              <a:t>などで記述</a:t>
            </a:r>
            <a:endParaRPr kumimoji="1" lang="ja-JP" altLang="en-US" b="1" dirty="0"/>
          </a:p>
        </p:txBody>
      </p:sp>
      <p:sp>
        <p:nvSpPr>
          <p:cNvPr id="4" name="テキスト プレースホルダ 2"/>
          <p:cNvSpPr txBox="1">
            <a:spLocks/>
          </p:cNvSpPr>
          <p:nvPr/>
        </p:nvSpPr>
        <p:spPr>
          <a:xfrm>
            <a:off x="285720" y="1357298"/>
            <a:ext cx="8382000" cy="429348"/>
          </a:xfrm>
          <a:prstGeom prst="rect">
            <a:avLst/>
          </a:prstGeom>
        </p:spPr>
        <p:txBody>
          <a:bodyPr vert="horz" lIns="0" tIns="0" rIns="0" bIns="0" rtlCol="0">
            <a:spAutoFit/>
          </a:bodyPr>
          <a:lstStyle/>
          <a:p>
            <a:pPr marL="289697" marR="0" lvl="0" indent="-289697" algn="l" defTabSz="914327" rtl="0" eaLnBrk="1" fontAlgn="auto" latinLnBrk="0" hangingPunct="1">
              <a:lnSpc>
                <a:spcPct val="90000"/>
              </a:lnSpc>
              <a:spcBef>
                <a:spcPct val="20000"/>
              </a:spcBef>
              <a:spcAft>
                <a:spcPts val="0"/>
              </a:spcAft>
              <a:buClrTx/>
              <a:buSzTx/>
              <a:buFont typeface="Arial" pitchFamily="34" charset="0"/>
              <a:buChar char="•"/>
              <a:tabLst/>
              <a:defRPr/>
            </a:pPr>
            <a:r>
              <a:rPr kumimoji="1" lang="en-US" altLang="ja-JP" sz="3100" b="1" i="0" u="none" strike="noStrike" kern="1200" cap="none" spc="0" normalizeH="0" baseline="0" noProof="0" dirty="0" smtClean="0">
                <a:ln>
                  <a:noFill/>
                </a:ln>
                <a:solidFill>
                  <a:schemeClr val="bg1"/>
                </a:solidFill>
                <a:effectLst/>
                <a:uLnTx/>
                <a:uFillTx/>
                <a:latin typeface="+mj-lt"/>
                <a:cs typeface="+mn-cs"/>
              </a:rPr>
              <a:t>UI</a:t>
            </a:r>
            <a:r>
              <a:rPr kumimoji="1" lang="ja-JP" altLang="en-US" sz="3100" b="1" i="0" u="none" strike="noStrike" kern="1200" cap="none" spc="0" normalizeH="0" baseline="0" noProof="0" dirty="0" smtClean="0">
                <a:ln>
                  <a:noFill/>
                </a:ln>
                <a:solidFill>
                  <a:schemeClr val="bg1"/>
                </a:solidFill>
                <a:effectLst/>
                <a:uLnTx/>
                <a:uFillTx/>
                <a:latin typeface="+mn-ea"/>
                <a:cs typeface="+mn-cs"/>
              </a:rPr>
              <a:t>は宣言的に</a:t>
            </a:r>
            <a:r>
              <a:rPr kumimoji="1" lang="en-US" altLang="ja-JP" sz="3100" b="1" i="0" u="none" strike="noStrike" kern="1200" cap="none" spc="0" normalizeH="0" baseline="0" noProof="0" dirty="0" smtClean="0">
                <a:ln>
                  <a:noFill/>
                </a:ln>
                <a:solidFill>
                  <a:schemeClr val="bg1"/>
                </a:solidFill>
                <a:effectLst/>
                <a:uLnTx/>
                <a:uFillTx/>
                <a:latin typeface="+mj-lt"/>
                <a:cs typeface="+mn-cs"/>
              </a:rPr>
              <a:t>XAML</a:t>
            </a:r>
            <a:r>
              <a:rPr kumimoji="1" lang="ja-JP" altLang="en-US" sz="3100" b="1" i="0" u="none" strike="noStrike" kern="1200" cap="none" spc="0" normalizeH="0" baseline="0" noProof="0" dirty="0" smtClean="0">
                <a:ln>
                  <a:noFill/>
                </a:ln>
                <a:solidFill>
                  <a:schemeClr val="bg1"/>
                </a:solidFill>
                <a:effectLst/>
                <a:uLnTx/>
                <a:uFillTx/>
                <a:latin typeface="+mn-ea"/>
                <a:cs typeface="+mn-cs"/>
              </a:rPr>
              <a:t>で定義</a:t>
            </a:r>
            <a:endParaRPr kumimoji="1" lang="en-US" altLang="ja-JP" sz="3100" b="1" i="0" u="none" strike="noStrike" kern="1200" cap="none" spc="0" normalizeH="0" baseline="0" noProof="0" dirty="0" smtClean="0">
              <a:ln>
                <a:noFill/>
              </a:ln>
              <a:solidFill>
                <a:schemeClr val="bg1"/>
              </a:solidFill>
              <a:effectLst/>
              <a:uLnTx/>
              <a:uFillTx/>
              <a:latin typeface="+mn-ea"/>
              <a:cs typeface="+mn-cs"/>
            </a:endParaRPr>
          </a:p>
        </p:txBody>
      </p:sp>
      <p:pic>
        <p:nvPicPr>
          <p:cNvPr id="1026" name="Picture 2"/>
          <p:cNvPicPr>
            <a:picLocks noChangeAspect="1" noChangeArrowheads="1"/>
          </p:cNvPicPr>
          <p:nvPr/>
        </p:nvPicPr>
        <p:blipFill>
          <a:blip r:embed="rId3"/>
          <a:srcRect/>
          <a:stretch>
            <a:fillRect/>
          </a:stretch>
        </p:blipFill>
        <p:spPr bwMode="auto">
          <a:xfrm>
            <a:off x="571472" y="2143116"/>
            <a:ext cx="1735306" cy="614363"/>
          </a:xfrm>
          <a:prstGeom prst="rect">
            <a:avLst/>
          </a:prstGeom>
          <a:noFill/>
          <a:ln w="9525">
            <a:noFill/>
            <a:miter lim="800000"/>
            <a:headEnd/>
            <a:tailEnd/>
          </a:ln>
          <a:effectLst/>
        </p:spPr>
      </p:pic>
      <p:sp>
        <p:nvSpPr>
          <p:cNvPr id="8" name="テキスト ボックス 7"/>
          <p:cNvSpPr txBox="1"/>
          <p:nvPr/>
        </p:nvSpPr>
        <p:spPr>
          <a:xfrm>
            <a:off x="2571736" y="1928802"/>
            <a:ext cx="4071966" cy="1323439"/>
          </a:xfrm>
          <a:prstGeom prst="rect">
            <a:avLst/>
          </a:prstGeom>
          <a:noFill/>
        </p:spPr>
        <p:txBody>
          <a:bodyPr wrap="square" rtlCol="0">
            <a:spAutoFit/>
          </a:bodyPr>
          <a:lstStyle/>
          <a:p>
            <a:r>
              <a:rPr kumimoji="1" lang="en-US" altLang="ja-JP" sz="2000" dirty="0" smtClean="0">
                <a:solidFill>
                  <a:srgbClr val="0070C0"/>
                </a:solidFill>
                <a:latin typeface="Segoe Semibold" pitchFamily="34" charset="0"/>
              </a:rPr>
              <a:t>&lt;</a:t>
            </a:r>
            <a:r>
              <a:rPr kumimoji="1" lang="en-US" altLang="ja-JP" sz="2000" dirty="0" smtClean="0">
                <a:solidFill>
                  <a:srgbClr val="C00000"/>
                </a:solidFill>
                <a:latin typeface="Segoe Semibold" pitchFamily="34" charset="0"/>
              </a:rPr>
              <a:t>Button</a:t>
            </a:r>
            <a:r>
              <a:rPr kumimoji="1" lang="en-US" altLang="ja-JP" sz="2000" dirty="0" smtClean="0">
                <a:solidFill>
                  <a:schemeClr val="bg1"/>
                </a:solidFill>
                <a:latin typeface="Segoe Semibold" pitchFamily="34" charset="0"/>
              </a:rPr>
              <a:t> </a:t>
            </a:r>
            <a:r>
              <a:rPr kumimoji="1" lang="en-US" altLang="ja-JP" sz="2000" dirty="0" smtClean="0">
                <a:solidFill>
                  <a:srgbClr val="FF0000"/>
                </a:solidFill>
                <a:latin typeface="Segoe Semibold" pitchFamily="34" charset="0"/>
              </a:rPr>
              <a:t>x:Name</a:t>
            </a:r>
            <a:r>
              <a:rPr kumimoji="1" lang="en-US" altLang="ja-JP" sz="2000" dirty="0" smtClean="0">
                <a:solidFill>
                  <a:srgbClr val="0070C0"/>
                </a:solidFill>
                <a:latin typeface="Segoe Semibold" pitchFamily="34" charset="0"/>
              </a:rPr>
              <a:t>=“</a:t>
            </a:r>
            <a:r>
              <a:rPr kumimoji="1" lang="en-US" altLang="ja-JP" sz="2000" dirty="0" err="1" smtClean="0">
                <a:solidFill>
                  <a:srgbClr val="0070C0"/>
                </a:solidFill>
                <a:latin typeface="Segoe Semibold" pitchFamily="34" charset="0"/>
              </a:rPr>
              <a:t>MyButton</a:t>
            </a:r>
            <a:r>
              <a:rPr kumimoji="1" lang="en-US" altLang="ja-JP" sz="2000" dirty="0" smtClean="0">
                <a:solidFill>
                  <a:srgbClr val="0070C0"/>
                </a:solidFill>
                <a:latin typeface="Segoe Semibold" pitchFamily="34" charset="0"/>
              </a:rPr>
              <a:t>”</a:t>
            </a:r>
            <a:r>
              <a:rPr lang="ja-JP" altLang="en-US" sz="2000" dirty="0" smtClean="0">
                <a:solidFill>
                  <a:srgbClr val="0070C0"/>
                </a:solidFill>
                <a:latin typeface="Segoe Semibold" pitchFamily="34" charset="0"/>
              </a:rPr>
              <a:t> </a:t>
            </a:r>
            <a:endParaRPr lang="en-US" altLang="ja-JP" sz="2000" dirty="0" smtClean="0">
              <a:solidFill>
                <a:srgbClr val="0070C0"/>
              </a:solidFill>
              <a:latin typeface="Segoe Semibold" pitchFamily="34" charset="0"/>
            </a:endParaRPr>
          </a:p>
          <a:p>
            <a:r>
              <a:rPr lang="en-US" altLang="ja-JP" sz="2000" dirty="0" smtClean="0">
                <a:solidFill>
                  <a:schemeClr val="bg1"/>
                </a:solidFill>
                <a:latin typeface="Segoe Semibold" pitchFamily="34" charset="0"/>
              </a:rPr>
              <a:t>  </a:t>
            </a:r>
            <a:r>
              <a:rPr lang="en-US" altLang="ja-JP" sz="2000" dirty="0" smtClean="0">
                <a:solidFill>
                  <a:srgbClr val="FF0000"/>
                </a:solidFill>
                <a:latin typeface="Segoe Semibold" pitchFamily="34" charset="0"/>
              </a:rPr>
              <a:t>Width</a:t>
            </a:r>
            <a:r>
              <a:rPr lang="en-US" altLang="ja-JP" sz="2000" dirty="0" smtClean="0">
                <a:solidFill>
                  <a:srgbClr val="0070C0"/>
                </a:solidFill>
                <a:latin typeface="Segoe Semibold" pitchFamily="34" charset="0"/>
              </a:rPr>
              <a:t>=“100” </a:t>
            </a:r>
            <a:r>
              <a:rPr lang="en-US" altLang="ja-JP" sz="2000" dirty="0" smtClean="0">
                <a:solidFill>
                  <a:srgbClr val="FF0000"/>
                </a:solidFill>
                <a:latin typeface="Segoe Semibold" pitchFamily="34" charset="0"/>
              </a:rPr>
              <a:t>Height</a:t>
            </a:r>
            <a:r>
              <a:rPr lang="en-US" altLang="ja-JP" sz="2000" dirty="0" smtClean="0">
                <a:solidFill>
                  <a:srgbClr val="0070C0"/>
                </a:solidFill>
                <a:latin typeface="Segoe Semibold" pitchFamily="34" charset="0"/>
              </a:rPr>
              <a:t>=“50” </a:t>
            </a:r>
          </a:p>
          <a:p>
            <a:r>
              <a:rPr lang="en-US" altLang="ja-JP" sz="2000" dirty="0" smtClean="0">
                <a:solidFill>
                  <a:schemeClr val="bg1"/>
                </a:solidFill>
                <a:latin typeface="Segoe Semibold" pitchFamily="34" charset="0"/>
              </a:rPr>
              <a:t>  </a:t>
            </a:r>
            <a:r>
              <a:rPr lang="en-US" altLang="ja-JP" sz="2000" dirty="0" smtClean="0">
                <a:solidFill>
                  <a:srgbClr val="FF0000"/>
                </a:solidFill>
                <a:latin typeface="Segoe Semibold" pitchFamily="34" charset="0"/>
              </a:rPr>
              <a:t>Content</a:t>
            </a:r>
            <a:r>
              <a:rPr lang="en-US" altLang="ja-JP" sz="2000" dirty="0" smtClean="0">
                <a:solidFill>
                  <a:srgbClr val="0070C0"/>
                </a:solidFill>
                <a:latin typeface="Segoe Semibold" pitchFamily="34" charset="0"/>
              </a:rPr>
              <a:t>=“Push Me!” </a:t>
            </a:r>
          </a:p>
          <a:p>
            <a:r>
              <a:rPr lang="en-US" altLang="ja-JP" sz="2000" dirty="0" smtClean="0">
                <a:solidFill>
                  <a:schemeClr val="bg1"/>
                </a:solidFill>
                <a:latin typeface="Segoe Semibold" pitchFamily="34" charset="0"/>
              </a:rPr>
              <a:t>  </a:t>
            </a:r>
            <a:r>
              <a:rPr lang="en-US" altLang="ja-JP" sz="2000" dirty="0" smtClean="0">
                <a:solidFill>
                  <a:srgbClr val="FF0000"/>
                </a:solidFill>
                <a:latin typeface="Segoe Semibold" pitchFamily="34" charset="0"/>
              </a:rPr>
              <a:t>Click</a:t>
            </a:r>
            <a:r>
              <a:rPr lang="en-US" altLang="ja-JP" sz="2000" dirty="0" smtClean="0">
                <a:solidFill>
                  <a:srgbClr val="0070C0"/>
                </a:solidFill>
                <a:latin typeface="Segoe Semibold" pitchFamily="34" charset="0"/>
              </a:rPr>
              <a:t>=“</a:t>
            </a:r>
            <a:r>
              <a:rPr lang="en-US" altLang="ja-JP" sz="2000" dirty="0" err="1" smtClean="0">
                <a:solidFill>
                  <a:srgbClr val="0070C0"/>
                </a:solidFill>
                <a:latin typeface="Segoe Semibold" pitchFamily="34" charset="0"/>
              </a:rPr>
              <a:t>MyButton_Click</a:t>
            </a:r>
            <a:r>
              <a:rPr lang="en-US" altLang="ja-JP" sz="2000" dirty="0" smtClean="0">
                <a:solidFill>
                  <a:srgbClr val="0070C0"/>
                </a:solidFill>
                <a:latin typeface="Segoe Semibold" pitchFamily="34" charset="0"/>
              </a:rPr>
              <a:t>”/&gt;</a:t>
            </a:r>
            <a:endParaRPr kumimoji="1" lang="ja-JP" altLang="en-US" sz="2000" dirty="0">
              <a:solidFill>
                <a:srgbClr val="0070C0"/>
              </a:solidFill>
              <a:latin typeface="Segoe Semibold" pitchFamily="34" charset="0"/>
            </a:endParaRPr>
          </a:p>
        </p:txBody>
      </p:sp>
      <p:sp>
        <p:nvSpPr>
          <p:cNvPr id="9" name="テキスト ボックス 8"/>
          <p:cNvSpPr txBox="1"/>
          <p:nvPr/>
        </p:nvSpPr>
        <p:spPr>
          <a:xfrm>
            <a:off x="642910" y="4657563"/>
            <a:ext cx="7484549" cy="1323439"/>
          </a:xfrm>
          <a:prstGeom prst="rect">
            <a:avLst/>
          </a:prstGeom>
          <a:noFill/>
        </p:spPr>
        <p:txBody>
          <a:bodyPr wrap="none" rtlCol="0">
            <a:spAutoFit/>
          </a:bodyPr>
          <a:lstStyle/>
          <a:p>
            <a:r>
              <a:rPr lang="en-US" altLang="ja-JP" sz="2000" dirty="0" smtClean="0">
                <a:solidFill>
                  <a:schemeClr val="bg2"/>
                </a:solidFill>
                <a:latin typeface="Segoe Semibold" pitchFamily="34" charset="0"/>
              </a:rPr>
              <a:t>private void </a:t>
            </a:r>
            <a:r>
              <a:rPr lang="en-US" altLang="ja-JP" sz="2000" dirty="0" err="1" smtClean="0">
                <a:solidFill>
                  <a:schemeClr val="bg1"/>
                </a:solidFill>
                <a:latin typeface="Segoe Semibold" pitchFamily="34" charset="0"/>
              </a:rPr>
              <a:t>MyButton_Click</a:t>
            </a:r>
            <a:r>
              <a:rPr lang="en-US" altLang="ja-JP" sz="2000" dirty="0" smtClean="0">
                <a:solidFill>
                  <a:schemeClr val="bg1"/>
                </a:solidFill>
                <a:latin typeface="Segoe Semibold" pitchFamily="34" charset="0"/>
              </a:rPr>
              <a:t>(</a:t>
            </a:r>
            <a:r>
              <a:rPr lang="en-US" altLang="ja-JP" sz="2000" dirty="0" smtClean="0">
                <a:solidFill>
                  <a:schemeClr val="bg2"/>
                </a:solidFill>
                <a:latin typeface="Segoe Semibold" pitchFamily="34" charset="0"/>
              </a:rPr>
              <a:t>object</a:t>
            </a:r>
            <a:r>
              <a:rPr lang="en-US" altLang="ja-JP" sz="2000" dirty="0" smtClean="0">
                <a:solidFill>
                  <a:schemeClr val="bg1"/>
                </a:solidFill>
                <a:latin typeface="Segoe Semibold" pitchFamily="34" charset="0"/>
              </a:rPr>
              <a:t> sender, </a:t>
            </a:r>
            <a:r>
              <a:rPr lang="en-US" altLang="ja-JP" sz="2000" dirty="0" err="1" smtClean="0">
                <a:solidFill>
                  <a:schemeClr val="bg2"/>
                </a:solidFill>
                <a:latin typeface="Segoe Semibold" pitchFamily="34" charset="0"/>
              </a:rPr>
              <a:t>RoutedEventArgs</a:t>
            </a:r>
            <a:r>
              <a:rPr lang="en-US" altLang="ja-JP" sz="2000" dirty="0" smtClean="0">
                <a:solidFill>
                  <a:schemeClr val="bg1"/>
                </a:solidFill>
                <a:latin typeface="Segoe Semibold" pitchFamily="34" charset="0"/>
              </a:rPr>
              <a:t> e)</a:t>
            </a:r>
          </a:p>
          <a:p>
            <a:r>
              <a:rPr kumimoji="1" lang="en-US" altLang="ja-JP" sz="2000" dirty="0" smtClean="0">
                <a:solidFill>
                  <a:schemeClr val="bg1"/>
                </a:solidFill>
                <a:latin typeface="Segoe Semibold" pitchFamily="34" charset="0"/>
              </a:rPr>
              <a:t>{</a:t>
            </a:r>
          </a:p>
          <a:p>
            <a:r>
              <a:rPr lang="en-US" altLang="ja-JP" sz="2000" dirty="0" smtClean="0">
                <a:solidFill>
                  <a:schemeClr val="bg1"/>
                </a:solidFill>
                <a:latin typeface="Segoe Semibold" pitchFamily="34" charset="0"/>
              </a:rPr>
              <a:t>	</a:t>
            </a:r>
            <a:r>
              <a:rPr lang="en-US" altLang="ja-JP" sz="2000" dirty="0" err="1" smtClean="0">
                <a:solidFill>
                  <a:schemeClr val="bg1"/>
                </a:solidFill>
                <a:latin typeface="Segoe Semibold" pitchFamily="34" charset="0"/>
              </a:rPr>
              <a:t>myButton.Content</a:t>
            </a:r>
            <a:r>
              <a:rPr lang="ja-JP" altLang="en-US" sz="2000" dirty="0" smtClean="0">
                <a:solidFill>
                  <a:schemeClr val="bg1"/>
                </a:solidFill>
                <a:latin typeface="Segoe Semibold" pitchFamily="34" charset="0"/>
              </a:rPr>
              <a:t> </a:t>
            </a:r>
            <a:r>
              <a:rPr lang="en-US" altLang="ja-JP" sz="2000" dirty="0" smtClean="0">
                <a:solidFill>
                  <a:schemeClr val="bg1"/>
                </a:solidFill>
                <a:latin typeface="Segoe Semibold" pitchFamily="34" charset="0"/>
              </a:rPr>
              <a:t>= </a:t>
            </a:r>
            <a:r>
              <a:rPr lang="en-US" altLang="ja-JP" sz="2000" dirty="0" smtClean="0">
                <a:solidFill>
                  <a:srgbClr val="C00000"/>
                </a:solidFill>
                <a:latin typeface="Segoe Semibold" pitchFamily="34" charset="0"/>
              </a:rPr>
              <a:t>“Pushed!”;</a:t>
            </a:r>
            <a:endParaRPr kumimoji="1" lang="en-US" altLang="ja-JP" sz="2000" dirty="0" smtClean="0">
              <a:solidFill>
                <a:srgbClr val="C00000"/>
              </a:solidFill>
              <a:latin typeface="Segoe Semibold" pitchFamily="34" charset="0"/>
            </a:endParaRPr>
          </a:p>
          <a:p>
            <a:r>
              <a:rPr lang="en-US" altLang="ja-JP" sz="2000" dirty="0" smtClean="0">
                <a:solidFill>
                  <a:schemeClr val="bg1"/>
                </a:solidFill>
                <a:latin typeface="Segoe Semibold" pitchFamily="34" charset="0"/>
              </a:rPr>
              <a:t>}</a:t>
            </a:r>
            <a:endParaRPr kumimoji="1" lang="ja-JP" altLang="en-US" sz="2000" dirty="0">
              <a:solidFill>
                <a:schemeClr val="bg1"/>
              </a:solidFill>
              <a:latin typeface="Segoe Semibold"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636588"/>
            <a:ext cx="8382000" cy="526683"/>
          </a:xfrm>
        </p:spPr>
        <p:txBody>
          <a:bodyPr/>
          <a:lstStyle/>
          <a:p>
            <a:r>
              <a:rPr kumimoji="1" altLang="ja-JP" dirty="0" smtClean="0">
                <a:latin typeface="+mj-lt"/>
              </a:rPr>
              <a:t>Silverlight</a:t>
            </a:r>
            <a:r>
              <a:rPr kumimoji="1" lang="ja-JP" altLang="en-US" dirty="0" smtClean="0">
                <a:latin typeface="メイリオ" pitchFamily="50" charset="-128"/>
                <a:ea typeface="メイリオ" pitchFamily="50" charset="-128"/>
                <a:cs typeface="メイリオ" pitchFamily="50" charset="-128"/>
              </a:rPr>
              <a:t>登場から現在までの動き</a:t>
            </a:r>
            <a:endParaRPr kumimoji="1" lang="ja-JP" altLang="en-US" dirty="0">
              <a:latin typeface="メイリオ" pitchFamily="50" charset="-128"/>
              <a:ea typeface="メイリオ" pitchFamily="50" charset="-128"/>
              <a:cs typeface="メイリオ" pitchFamily="50" charset="-128"/>
            </a:endParaRPr>
          </a:p>
        </p:txBody>
      </p:sp>
      <p:sp>
        <p:nvSpPr>
          <p:cNvPr id="3" name="Text Placeholder 2"/>
          <p:cNvSpPr>
            <a:spLocks noGrp="1"/>
          </p:cNvSpPr>
          <p:nvPr>
            <p:ph type="body" sz="quarter" idx="10"/>
          </p:nvPr>
        </p:nvSpPr>
        <p:spPr>
          <a:xfrm>
            <a:off x="359833" y="1143000"/>
            <a:ext cx="8382000" cy="2265236"/>
          </a:xfrm>
        </p:spPr>
        <p:txBody>
          <a:bodyPr/>
          <a:lstStyle/>
          <a:p>
            <a:r>
              <a:rPr kumimoji="1" lang="en-US" altLang="ja-JP" dirty="0" smtClean="0"/>
              <a:t>19</a:t>
            </a:r>
            <a:r>
              <a:rPr kumimoji="1" lang="ja-JP" altLang="en-US" dirty="0" smtClean="0"/>
              <a:t>ヵ月</a:t>
            </a:r>
            <a:endParaRPr kumimoji="1" lang="en-US" altLang="ja-JP" dirty="0" smtClean="0"/>
          </a:p>
          <a:p>
            <a:r>
              <a:rPr kumimoji="1" lang="en-US" altLang="ja-JP" dirty="0" smtClean="0"/>
              <a:t>3</a:t>
            </a:r>
            <a:r>
              <a:rPr kumimoji="1" lang="ja-JP" altLang="en-US" dirty="0" smtClean="0"/>
              <a:t>億以上のダウンロード</a:t>
            </a:r>
            <a:endParaRPr kumimoji="1" lang="en-US" altLang="ja-JP" dirty="0" smtClean="0"/>
          </a:p>
          <a:p>
            <a:r>
              <a:rPr kumimoji="1" lang="ja-JP" altLang="en-US" dirty="0" smtClean="0"/>
              <a:t>全世界で</a:t>
            </a:r>
            <a:r>
              <a:rPr kumimoji="1" lang="en-US" altLang="ja-JP" dirty="0" smtClean="0"/>
              <a:t>40</a:t>
            </a:r>
            <a:r>
              <a:rPr kumimoji="1" lang="ja-JP" altLang="en-US" dirty="0" smtClean="0"/>
              <a:t>万人を超えるデザイナーと開発者</a:t>
            </a:r>
            <a:endParaRPr kumimoji="1" lang="en-US" altLang="ja-JP" dirty="0" smtClean="0"/>
          </a:p>
          <a:p>
            <a:r>
              <a:rPr kumimoji="1" lang="en-US" altLang="ja-JP" dirty="0" smtClean="0"/>
              <a:t>30</a:t>
            </a:r>
            <a:r>
              <a:rPr kumimoji="1" lang="ja-JP" altLang="en-US" dirty="0" smtClean="0"/>
              <a:t>ヵ国で</a:t>
            </a:r>
            <a:r>
              <a:rPr kumimoji="1" lang="en-US" altLang="ja-JP" dirty="0" smtClean="0"/>
              <a:t>200</a:t>
            </a:r>
            <a:r>
              <a:rPr kumimoji="1" lang="ja-JP" altLang="en-US" dirty="0" smtClean="0"/>
              <a:t>社を超えるパートナー企業</a:t>
            </a:r>
            <a:endParaRPr kumimoji="1" lang="en-US" altLang="ja-JP" dirty="0" smtClean="0"/>
          </a:p>
          <a:p>
            <a:r>
              <a:rPr kumimoji="1" lang="ja-JP" altLang="en-US" dirty="0" smtClean="0"/>
              <a:t>マイクロソフト自身も</a:t>
            </a:r>
            <a:r>
              <a:rPr kumimoji="1" lang="en-US" altLang="ja-JP" dirty="0" smtClean="0"/>
              <a:t>200</a:t>
            </a:r>
            <a:r>
              <a:rPr kumimoji="1" lang="ja-JP" altLang="en-US" dirty="0" smtClean="0"/>
              <a:t>を超えるアプリケーションを展開</a:t>
            </a:r>
            <a:endParaRPr kumimoji="1" lang="en-US" altLang="ja-JP" dirty="0" smtClean="0"/>
          </a:p>
          <a:p>
            <a:r>
              <a:rPr kumimoji="1" lang="ja-JP" altLang="en-US" dirty="0" smtClean="0"/>
              <a:t>地球上で数千のアプリケーション展開</a:t>
            </a:r>
            <a:endParaRPr kumimoji="1" lang="ja-JP" altLang="en-US" dirty="0"/>
          </a:p>
        </p:txBody>
      </p:sp>
      <p:pic>
        <p:nvPicPr>
          <p:cNvPr id="4" name="Picture 2" descr="C:\Users\judy.shi\Desktop\Silverlight-Momentum_Numbers_5.png"/>
          <p:cNvPicPr>
            <a:picLocks noChangeAspect="1" noChangeArrowheads="1"/>
          </p:cNvPicPr>
          <p:nvPr/>
        </p:nvPicPr>
        <p:blipFill>
          <a:blip r:embed="rId3" cstate="print"/>
          <a:srcRect/>
          <a:stretch>
            <a:fillRect/>
          </a:stretch>
        </p:blipFill>
        <p:spPr bwMode="auto">
          <a:xfrm>
            <a:off x="152400" y="3397624"/>
            <a:ext cx="8761884" cy="3231776"/>
          </a:xfrm>
          <a:prstGeom prst="rect">
            <a:avLst/>
          </a:prstGeom>
          <a:noFill/>
        </p:spPr>
      </p:pic>
      <p:sp>
        <p:nvSpPr>
          <p:cNvPr id="5" name="Rectangle 18"/>
          <p:cNvSpPr/>
          <p:nvPr/>
        </p:nvSpPr>
        <p:spPr>
          <a:xfrm>
            <a:off x="6063112" y="6592376"/>
            <a:ext cx="2166487" cy="261610"/>
          </a:xfrm>
          <a:prstGeom prst="rect">
            <a:avLst/>
          </a:prstGeom>
        </p:spPr>
        <p:txBody>
          <a:bodyPr wrap="square">
            <a:spAutoFit/>
          </a:bodyPr>
          <a:lstStyle/>
          <a:p>
            <a:pPr algn="ctr" defTabSz="1096963" fontAlgn="base">
              <a:spcBef>
                <a:spcPct val="0"/>
              </a:spcBef>
              <a:spcAft>
                <a:spcPct val="0"/>
              </a:spcAft>
            </a:pPr>
            <a:r>
              <a:rPr lang="en-US" sz="1100" dirty="0" smtClean="0">
                <a:solidFill>
                  <a:srgbClr val="00B0F0"/>
                </a:solidFill>
                <a:latin typeface="Segoe Semibold" pitchFamily="34" charset="0"/>
              </a:rPr>
              <a:t>www.silverlight.net/showcase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Diagonal Corner Rectangle 30"/>
          <p:cNvSpPr/>
          <p:nvPr/>
        </p:nvSpPr>
        <p:spPr bwMode="auto">
          <a:xfrm flipH="1">
            <a:off x="381000" y="1447800"/>
            <a:ext cx="8458200" cy="990600"/>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ctr"/>
          <a:lstStyle/>
          <a:p>
            <a:pPr defTabSz="844550">
              <a:lnSpc>
                <a:spcPct val="90000"/>
              </a:lnSpc>
              <a:spcBef>
                <a:spcPct val="0"/>
              </a:spcBef>
              <a:spcAft>
                <a:spcPct val="35000"/>
              </a:spcAft>
            </a:pPr>
            <a:r>
              <a:rPr lang="en-US" altLang="ja-JP" sz="2000" b="1" dirty="0" smtClean="0">
                <a:latin typeface="Segoe Semibold" pitchFamily="34" charset="0"/>
              </a:rPr>
              <a:t/>
            </a:r>
            <a:br>
              <a:rPr lang="en-US" altLang="ja-JP" sz="2000" b="1" dirty="0" smtClean="0">
                <a:latin typeface="Segoe Semibold" pitchFamily="34" charset="0"/>
              </a:rPr>
            </a:br>
            <a:r>
              <a:rPr lang="ja-JP" altLang="en-US" sz="2000" b="1" dirty="0" smtClean="0">
                <a:latin typeface="メイリオ" pitchFamily="50" charset="-128"/>
                <a:ea typeface="メイリオ" pitchFamily="50" charset="-128"/>
                <a:cs typeface="メイリオ" pitchFamily="50" charset="-128"/>
              </a:rPr>
              <a:t>より高い品質の</a:t>
            </a:r>
            <a:r>
              <a:rPr lang="en-US" altLang="ja-JP" sz="2000" b="1" dirty="0" smtClean="0">
                <a:latin typeface="メイリオ" pitchFamily="50" charset="-128"/>
                <a:ea typeface="メイリオ" pitchFamily="50" charset="-128"/>
                <a:cs typeface="メイリオ" pitchFamily="50" charset="-128"/>
              </a:rPr>
              <a:t/>
            </a:r>
            <a:br>
              <a:rPr lang="en-US" altLang="ja-JP" sz="2000" b="1" dirty="0" smtClean="0">
                <a:latin typeface="メイリオ" pitchFamily="50" charset="-128"/>
                <a:ea typeface="メイリオ" pitchFamily="50" charset="-128"/>
                <a:cs typeface="メイリオ" pitchFamily="50" charset="-128"/>
              </a:rPr>
            </a:br>
            <a:r>
              <a:rPr lang="ja-JP" altLang="en-US" sz="2000" b="1" dirty="0" smtClean="0">
                <a:latin typeface="メイリオ" pitchFamily="50" charset="-128"/>
                <a:ea typeface="メイリオ" pitchFamily="50" charset="-128"/>
                <a:cs typeface="メイリオ" pitchFamily="50" charset="-128"/>
              </a:rPr>
              <a:t>ビデオとオーディオの</a:t>
            </a:r>
            <a:r>
              <a:rPr lang="en-US" altLang="ja-JP" sz="2000" b="1" dirty="0" smtClean="0">
                <a:latin typeface="メイリオ" pitchFamily="50" charset="-128"/>
                <a:ea typeface="メイリオ" pitchFamily="50" charset="-128"/>
                <a:cs typeface="メイリオ" pitchFamily="50" charset="-128"/>
              </a:rPr>
              <a:t/>
            </a:r>
            <a:br>
              <a:rPr lang="en-US" altLang="ja-JP" sz="2000" b="1" dirty="0" smtClean="0">
                <a:latin typeface="メイリオ" pitchFamily="50" charset="-128"/>
                <a:ea typeface="メイリオ" pitchFamily="50" charset="-128"/>
                <a:cs typeface="メイリオ" pitchFamily="50" charset="-128"/>
              </a:rPr>
            </a:br>
            <a:r>
              <a:rPr lang="ja-JP" altLang="en-US" sz="2000" b="1" dirty="0" smtClean="0">
                <a:latin typeface="メイリオ" pitchFamily="50" charset="-128"/>
                <a:ea typeface="メイリオ" pitchFamily="50" charset="-128"/>
                <a:cs typeface="メイリオ" pitchFamily="50" charset="-128"/>
              </a:rPr>
              <a:t>サポート</a:t>
            </a:r>
            <a:r>
              <a:rPr lang="en-GB" sz="2000" b="1" dirty="0" smtClean="0">
                <a:latin typeface="Segoe Semibold" pitchFamily="34" charset="0"/>
              </a:rPr>
              <a:t/>
            </a:r>
            <a:br>
              <a:rPr lang="en-GB" sz="2000" b="1" dirty="0" smtClean="0">
                <a:latin typeface="Segoe Semibold" pitchFamily="34" charset="0"/>
              </a:rPr>
            </a:br>
            <a:endParaRPr lang="en-GB" sz="2000" b="1" dirty="0" smtClean="0">
              <a:latin typeface="Segoe Semibold" pitchFamily="34" charset="0"/>
            </a:endParaRPr>
          </a:p>
        </p:txBody>
      </p:sp>
      <p:sp>
        <p:nvSpPr>
          <p:cNvPr id="34" name="Round Diagonal Corner Rectangle 33"/>
          <p:cNvSpPr/>
          <p:nvPr/>
        </p:nvSpPr>
        <p:spPr bwMode="auto">
          <a:xfrm flipH="1">
            <a:off x="381000" y="4648200"/>
            <a:ext cx="8458200" cy="990600"/>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ctr"/>
          <a:lstStyle/>
          <a:p>
            <a:pPr defTabSz="844550">
              <a:lnSpc>
                <a:spcPct val="90000"/>
              </a:lnSpc>
              <a:spcBef>
                <a:spcPct val="0"/>
              </a:spcBef>
              <a:spcAft>
                <a:spcPct val="35000"/>
              </a:spcAft>
            </a:pPr>
            <a:r>
              <a:rPr lang="ja-JP" altLang="en-US" sz="2000" b="1" dirty="0" smtClean="0">
                <a:latin typeface="メイリオ" pitchFamily="50" charset="-128"/>
                <a:ea typeface="メイリオ" pitchFamily="50" charset="-128"/>
                <a:cs typeface="メイリオ" pitchFamily="50" charset="-128"/>
              </a:rPr>
              <a:t>ブラウザ外での</a:t>
            </a:r>
            <a:r>
              <a:rPr lang="en-US" altLang="ja-JP" sz="2000" b="1" dirty="0" smtClean="0">
                <a:latin typeface="メイリオ" pitchFamily="50" charset="-128"/>
                <a:ea typeface="メイリオ" pitchFamily="50" charset="-128"/>
                <a:cs typeface="メイリオ" pitchFamily="50" charset="-128"/>
              </a:rPr>
              <a:t/>
            </a:r>
            <a:br>
              <a:rPr lang="en-US" altLang="ja-JP" sz="2000" b="1" dirty="0" smtClean="0">
                <a:latin typeface="メイリオ" pitchFamily="50" charset="-128"/>
                <a:ea typeface="メイリオ" pitchFamily="50" charset="-128"/>
                <a:cs typeface="メイリオ" pitchFamily="50" charset="-128"/>
              </a:rPr>
            </a:br>
            <a:r>
              <a:rPr lang="ja-JP" altLang="en-US" sz="2000" b="1" dirty="0" smtClean="0">
                <a:latin typeface="メイリオ" pitchFamily="50" charset="-128"/>
                <a:ea typeface="メイリオ" pitchFamily="50" charset="-128"/>
                <a:cs typeface="メイリオ" pitchFamily="50" charset="-128"/>
              </a:rPr>
              <a:t>実行機能</a:t>
            </a:r>
            <a:endParaRPr lang="en-GB" sz="2000" b="1" dirty="0" smtClean="0">
              <a:latin typeface="メイリオ" pitchFamily="50" charset="-128"/>
              <a:ea typeface="メイリオ" pitchFamily="50" charset="-128"/>
              <a:cs typeface="メイリオ" pitchFamily="50" charset="-128"/>
            </a:endParaRPr>
          </a:p>
        </p:txBody>
      </p:sp>
      <p:sp>
        <p:nvSpPr>
          <p:cNvPr id="35" name="Round Diagonal Corner Rectangle 34"/>
          <p:cNvSpPr/>
          <p:nvPr/>
        </p:nvSpPr>
        <p:spPr bwMode="auto">
          <a:xfrm flipH="1">
            <a:off x="381000" y="5715000"/>
            <a:ext cx="8458200" cy="990600"/>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ctr"/>
          <a:lstStyle/>
          <a:p>
            <a:pPr defTabSz="844550">
              <a:lnSpc>
                <a:spcPct val="90000"/>
              </a:lnSpc>
              <a:spcBef>
                <a:spcPct val="0"/>
              </a:spcBef>
              <a:spcAft>
                <a:spcPct val="35000"/>
              </a:spcAft>
            </a:pPr>
            <a:r>
              <a:rPr lang="ja-JP" altLang="en-US" sz="2000" b="1" dirty="0" smtClean="0">
                <a:latin typeface="メイリオ" pitchFamily="50" charset="-128"/>
                <a:ea typeface="メイリオ" pitchFamily="50" charset="-128"/>
                <a:cs typeface="メイリオ" pitchFamily="50" charset="-128"/>
              </a:rPr>
              <a:t>デザインツールの強化</a:t>
            </a:r>
            <a:endParaRPr lang="en-GB" sz="2000" b="1" dirty="0" smtClean="0">
              <a:latin typeface="メイリオ" pitchFamily="50" charset="-128"/>
              <a:ea typeface="メイリオ" pitchFamily="50" charset="-128"/>
              <a:cs typeface="メイリオ" pitchFamily="50" charset="-128"/>
            </a:endParaRPr>
          </a:p>
        </p:txBody>
      </p:sp>
      <p:sp>
        <p:nvSpPr>
          <p:cNvPr id="2" name="Title 1"/>
          <p:cNvSpPr>
            <a:spLocks noGrp="1"/>
          </p:cNvSpPr>
          <p:nvPr>
            <p:ph type="title"/>
          </p:nvPr>
        </p:nvSpPr>
        <p:spPr/>
        <p:txBody>
          <a:bodyPr/>
          <a:lstStyle/>
          <a:p>
            <a:r>
              <a:rPr lang="en-GB" dirty="0" smtClean="0">
                <a:latin typeface="Segoe Semibold" pitchFamily="34" charset="0"/>
              </a:rPr>
              <a:t>Silverlight 3</a:t>
            </a:r>
            <a:r>
              <a:rPr lang="en-GB" dirty="0" smtClean="0"/>
              <a:t> </a:t>
            </a:r>
            <a:r>
              <a:rPr lang="ja-JP" altLang="en-US" dirty="0" smtClean="0"/>
              <a:t>主要なテーマ</a:t>
            </a:r>
            <a:endParaRPr lang="en-GB" dirty="0"/>
          </a:p>
        </p:txBody>
      </p:sp>
      <p:grpSp>
        <p:nvGrpSpPr>
          <p:cNvPr id="65" name="Group 64"/>
          <p:cNvGrpSpPr/>
          <p:nvPr/>
        </p:nvGrpSpPr>
        <p:grpSpPr>
          <a:xfrm>
            <a:off x="3962400" y="1295400"/>
            <a:ext cx="4724400" cy="1085117"/>
            <a:chOff x="3962400" y="1295400"/>
            <a:chExt cx="4724400" cy="1085117"/>
          </a:xfrm>
        </p:grpSpPr>
        <p:pic>
          <p:nvPicPr>
            <p:cNvPr id="26" name="Picture 2" descr="C:\Users\judy.shi\Desktop\MEDIA3.png"/>
            <p:cNvPicPr>
              <a:picLocks noChangeAspect="1" noChangeArrowheads="1"/>
            </p:cNvPicPr>
            <p:nvPr/>
          </p:nvPicPr>
          <p:blipFill>
            <a:blip r:embed="rId3" cstate="print"/>
            <a:srcRect/>
            <a:stretch>
              <a:fillRect/>
            </a:stretch>
          </p:blipFill>
          <p:spPr bwMode="auto">
            <a:xfrm>
              <a:off x="5486400" y="1295400"/>
              <a:ext cx="1438741" cy="914400"/>
            </a:xfrm>
            <a:prstGeom prst="rect">
              <a:avLst/>
            </a:prstGeom>
            <a:noFill/>
          </p:spPr>
        </p:pic>
        <p:pic>
          <p:nvPicPr>
            <p:cNvPr id="27" name="Picture 2" descr="C:\Users\judy.shi\Desktop\Forest\NX\ICONS\V2\MEDIA5.png"/>
            <p:cNvPicPr>
              <a:picLocks noChangeAspect="1" noChangeArrowheads="1"/>
            </p:cNvPicPr>
            <p:nvPr/>
          </p:nvPicPr>
          <p:blipFill>
            <a:blip r:embed="rId4" cstate="print"/>
            <a:srcRect/>
            <a:stretch>
              <a:fillRect/>
            </a:stretch>
          </p:blipFill>
          <p:spPr bwMode="auto">
            <a:xfrm>
              <a:off x="7487849" y="1371600"/>
              <a:ext cx="1198951" cy="762000"/>
            </a:xfrm>
            <a:prstGeom prst="rect">
              <a:avLst/>
            </a:prstGeom>
            <a:noFill/>
          </p:spPr>
        </p:pic>
        <p:pic>
          <p:nvPicPr>
            <p:cNvPr id="28" name="Picture 2" descr="C:\Users\forestk\Desktop\Media 1.png"/>
            <p:cNvPicPr>
              <a:picLocks noChangeAspect="1" noChangeArrowheads="1"/>
            </p:cNvPicPr>
            <p:nvPr/>
          </p:nvPicPr>
          <p:blipFill>
            <a:blip r:embed="rId5" cstate="print"/>
            <a:srcRect/>
            <a:stretch>
              <a:fillRect/>
            </a:stretch>
          </p:blipFill>
          <p:spPr bwMode="auto">
            <a:xfrm>
              <a:off x="3962400" y="1524000"/>
              <a:ext cx="1371600" cy="340749"/>
            </a:xfrm>
            <a:prstGeom prst="rect">
              <a:avLst/>
            </a:prstGeom>
            <a:noFill/>
          </p:spPr>
        </p:pic>
        <p:pic>
          <p:nvPicPr>
            <p:cNvPr id="29" name="Picture 2" descr="C:\Users\judy.shi\Desktop\1-5\Media 2.png"/>
            <p:cNvPicPr>
              <a:picLocks noChangeAspect="1" noChangeArrowheads="1"/>
            </p:cNvPicPr>
            <p:nvPr/>
          </p:nvPicPr>
          <p:blipFill>
            <a:blip r:embed="rId6" cstate="print"/>
            <a:srcRect/>
            <a:stretch>
              <a:fillRect/>
            </a:stretch>
          </p:blipFill>
          <p:spPr bwMode="auto">
            <a:xfrm>
              <a:off x="4953000" y="1905000"/>
              <a:ext cx="914400" cy="457856"/>
            </a:xfrm>
            <a:prstGeom prst="rect">
              <a:avLst/>
            </a:prstGeom>
            <a:noFill/>
          </p:spPr>
        </p:pic>
        <p:pic>
          <p:nvPicPr>
            <p:cNvPr id="30" name="Picture 2" descr="C:\Users\judy.shi\Desktop\1-5\Media 4.png"/>
            <p:cNvPicPr>
              <a:picLocks noChangeAspect="1" noChangeArrowheads="1"/>
            </p:cNvPicPr>
            <p:nvPr/>
          </p:nvPicPr>
          <p:blipFill>
            <a:blip r:embed="rId7" cstate="print"/>
            <a:srcRect/>
            <a:stretch>
              <a:fillRect/>
            </a:stretch>
          </p:blipFill>
          <p:spPr bwMode="auto">
            <a:xfrm>
              <a:off x="6705600" y="1828800"/>
              <a:ext cx="914400" cy="551717"/>
            </a:xfrm>
            <a:prstGeom prst="rect">
              <a:avLst/>
            </a:prstGeom>
            <a:noFill/>
          </p:spPr>
        </p:pic>
      </p:grpSp>
      <p:grpSp>
        <p:nvGrpSpPr>
          <p:cNvPr id="62" name="Group 61"/>
          <p:cNvGrpSpPr/>
          <p:nvPr/>
        </p:nvGrpSpPr>
        <p:grpSpPr>
          <a:xfrm>
            <a:off x="4123944" y="4696586"/>
            <a:ext cx="4489821" cy="895666"/>
            <a:chOff x="4123944" y="4696586"/>
            <a:chExt cx="4489821" cy="895666"/>
          </a:xfrm>
        </p:grpSpPr>
        <p:pic>
          <p:nvPicPr>
            <p:cNvPr id="49" name="Picture 2" descr="C:\Users\judy.shi\Desktop\1-5\OB 1.png"/>
            <p:cNvPicPr>
              <a:picLocks noChangeAspect="1" noChangeArrowheads="1"/>
            </p:cNvPicPr>
            <p:nvPr/>
          </p:nvPicPr>
          <p:blipFill>
            <a:blip r:embed="rId8" cstate="print"/>
            <a:srcRect/>
            <a:stretch>
              <a:fillRect/>
            </a:stretch>
          </p:blipFill>
          <p:spPr bwMode="auto">
            <a:xfrm>
              <a:off x="4123944" y="4696586"/>
              <a:ext cx="981456" cy="645695"/>
            </a:xfrm>
            <a:prstGeom prst="rect">
              <a:avLst/>
            </a:prstGeom>
            <a:noFill/>
          </p:spPr>
        </p:pic>
        <p:pic>
          <p:nvPicPr>
            <p:cNvPr id="50" name="Picture 2" descr="C:\Users\judy.shi\Desktop\1-5\OB 2.png"/>
            <p:cNvPicPr>
              <a:picLocks noChangeAspect="1" noChangeArrowheads="1"/>
            </p:cNvPicPr>
            <p:nvPr/>
          </p:nvPicPr>
          <p:blipFill>
            <a:blip r:embed="rId9" cstate="print"/>
            <a:srcRect/>
            <a:stretch>
              <a:fillRect/>
            </a:stretch>
          </p:blipFill>
          <p:spPr bwMode="auto">
            <a:xfrm>
              <a:off x="4267200" y="4876800"/>
              <a:ext cx="1087486" cy="715452"/>
            </a:xfrm>
            <a:prstGeom prst="rect">
              <a:avLst/>
            </a:prstGeom>
            <a:noFill/>
          </p:spPr>
        </p:pic>
        <p:pic>
          <p:nvPicPr>
            <p:cNvPr id="51" name="Picture 2" descr="C:\Users\judy.shi\Desktop\1-5\OB 3.png"/>
            <p:cNvPicPr>
              <a:picLocks noChangeAspect="1" noChangeArrowheads="1"/>
            </p:cNvPicPr>
            <p:nvPr/>
          </p:nvPicPr>
          <p:blipFill>
            <a:blip r:embed="rId10" cstate="print"/>
            <a:srcRect/>
            <a:stretch>
              <a:fillRect/>
            </a:stretch>
          </p:blipFill>
          <p:spPr bwMode="auto">
            <a:xfrm>
              <a:off x="6172200" y="5105400"/>
              <a:ext cx="1062521" cy="412877"/>
            </a:xfrm>
            <a:prstGeom prst="rect">
              <a:avLst/>
            </a:prstGeom>
            <a:noFill/>
          </p:spPr>
        </p:pic>
        <p:pic>
          <p:nvPicPr>
            <p:cNvPr id="52" name="Picture 2" descr="C:\Users\judy.shi\Desktop\1-5\OB 5.png"/>
            <p:cNvPicPr>
              <a:picLocks noChangeAspect="1" noChangeArrowheads="1"/>
            </p:cNvPicPr>
            <p:nvPr/>
          </p:nvPicPr>
          <p:blipFill>
            <a:blip r:embed="rId11" cstate="print"/>
            <a:srcRect/>
            <a:stretch>
              <a:fillRect/>
            </a:stretch>
          </p:blipFill>
          <p:spPr bwMode="auto">
            <a:xfrm>
              <a:off x="7696200" y="5257800"/>
              <a:ext cx="917565" cy="245013"/>
            </a:xfrm>
            <a:prstGeom prst="rect">
              <a:avLst/>
            </a:prstGeom>
            <a:noFill/>
          </p:spPr>
        </p:pic>
        <p:pic>
          <p:nvPicPr>
            <p:cNvPr id="53" name="Picture 2" descr="C:\Users\forestk\Desktop\Image.jpg"/>
            <p:cNvPicPr>
              <a:picLocks noChangeAspect="1" noChangeArrowheads="1"/>
            </p:cNvPicPr>
            <p:nvPr/>
          </p:nvPicPr>
          <p:blipFill>
            <a:blip r:embed="rId12" cstate="print"/>
            <a:srcRect/>
            <a:stretch>
              <a:fillRect/>
            </a:stretch>
          </p:blipFill>
          <p:spPr bwMode="auto">
            <a:xfrm>
              <a:off x="7086600" y="4800600"/>
              <a:ext cx="1210677" cy="308003"/>
            </a:xfrm>
            <a:prstGeom prst="rect">
              <a:avLst/>
            </a:prstGeom>
            <a:noFill/>
          </p:spPr>
        </p:pic>
        <p:pic>
          <p:nvPicPr>
            <p:cNvPr id="54" name="Picture 2" descr="C:\Users\forestk\Desktop\Silverlight 3 Briefing_Design_PNG Files\All icons and logos\Out of Browser\Windows 7.png"/>
            <p:cNvPicPr>
              <a:picLocks noChangeAspect="1" noChangeArrowheads="1"/>
            </p:cNvPicPr>
            <p:nvPr/>
          </p:nvPicPr>
          <p:blipFill>
            <a:blip r:embed="rId13" cstate="print"/>
            <a:srcRect/>
            <a:stretch>
              <a:fillRect/>
            </a:stretch>
          </p:blipFill>
          <p:spPr bwMode="auto">
            <a:xfrm>
              <a:off x="5334000" y="4800600"/>
              <a:ext cx="742127" cy="448899"/>
            </a:xfrm>
            <a:prstGeom prst="rect">
              <a:avLst/>
            </a:prstGeom>
            <a:noFill/>
          </p:spPr>
        </p:pic>
      </p:grpSp>
      <p:grpSp>
        <p:nvGrpSpPr>
          <p:cNvPr id="73" name="Group 72"/>
          <p:cNvGrpSpPr/>
          <p:nvPr/>
        </p:nvGrpSpPr>
        <p:grpSpPr>
          <a:xfrm>
            <a:off x="4114800" y="5809836"/>
            <a:ext cx="4525013" cy="819564"/>
            <a:chOff x="4114800" y="5809836"/>
            <a:chExt cx="4525013" cy="819564"/>
          </a:xfrm>
        </p:grpSpPr>
        <p:pic>
          <p:nvPicPr>
            <p:cNvPr id="59" name="Picture 3" descr="C:\Users\forestk\Desktop\Silverlight 3 Briefing_Design_PNG Files\All icons and logos\Design Tooling\Visual-Studio-2008-TFS-Logo.png"/>
            <p:cNvPicPr>
              <a:picLocks noChangeAspect="1" noChangeArrowheads="1"/>
            </p:cNvPicPr>
            <p:nvPr/>
          </p:nvPicPr>
          <p:blipFill>
            <a:blip r:embed="rId14" cstate="print"/>
            <a:srcRect/>
            <a:stretch>
              <a:fillRect/>
            </a:stretch>
          </p:blipFill>
          <p:spPr bwMode="auto">
            <a:xfrm>
              <a:off x="7162800" y="5867400"/>
              <a:ext cx="1062305" cy="215647"/>
            </a:xfrm>
            <a:prstGeom prst="rect">
              <a:avLst/>
            </a:prstGeom>
            <a:noFill/>
          </p:spPr>
        </p:pic>
        <p:pic>
          <p:nvPicPr>
            <p:cNvPr id="64" name="Picture 2" descr="C:\Users\judy.shi\Desktop\1-5\5.5.png"/>
            <p:cNvPicPr>
              <a:picLocks noChangeAspect="1" noChangeArrowheads="1"/>
            </p:cNvPicPr>
            <p:nvPr/>
          </p:nvPicPr>
          <p:blipFill>
            <a:blip r:embed="rId15" cstate="print"/>
            <a:srcRect/>
            <a:stretch>
              <a:fillRect/>
            </a:stretch>
          </p:blipFill>
          <p:spPr bwMode="auto">
            <a:xfrm>
              <a:off x="7620000" y="6248400"/>
              <a:ext cx="1019813" cy="361527"/>
            </a:xfrm>
            <a:prstGeom prst="rect">
              <a:avLst/>
            </a:prstGeom>
            <a:noFill/>
          </p:spPr>
        </p:pic>
        <p:pic>
          <p:nvPicPr>
            <p:cNvPr id="66" name="Picture 2"/>
            <p:cNvPicPr>
              <a:picLocks noChangeAspect="1" noChangeArrowheads="1"/>
            </p:cNvPicPr>
            <p:nvPr/>
          </p:nvPicPr>
          <p:blipFill>
            <a:blip r:embed="rId16" cstate="print"/>
            <a:srcRect/>
            <a:stretch>
              <a:fillRect/>
            </a:stretch>
          </p:blipFill>
          <p:spPr bwMode="auto">
            <a:xfrm>
              <a:off x="5575880" y="5809836"/>
              <a:ext cx="977320" cy="360774"/>
            </a:xfrm>
            <a:prstGeom prst="rect">
              <a:avLst/>
            </a:prstGeom>
            <a:noFill/>
            <a:ln w="9525">
              <a:noFill/>
              <a:miter lim="800000"/>
              <a:headEnd/>
              <a:tailEnd/>
            </a:ln>
            <a:effectLst/>
          </p:spPr>
        </p:pic>
        <p:pic>
          <p:nvPicPr>
            <p:cNvPr id="67" name="Picture 3"/>
            <p:cNvPicPr>
              <a:picLocks noChangeAspect="1" noChangeArrowheads="1"/>
            </p:cNvPicPr>
            <p:nvPr/>
          </p:nvPicPr>
          <p:blipFill>
            <a:blip r:embed="rId17" cstate="print"/>
            <a:srcRect/>
            <a:stretch>
              <a:fillRect/>
            </a:stretch>
          </p:blipFill>
          <p:spPr bwMode="auto">
            <a:xfrm>
              <a:off x="6507848" y="6253743"/>
              <a:ext cx="807352" cy="375657"/>
            </a:xfrm>
            <a:prstGeom prst="rect">
              <a:avLst/>
            </a:prstGeom>
            <a:noFill/>
            <a:ln w="9525">
              <a:noFill/>
              <a:miter lim="800000"/>
              <a:headEnd/>
              <a:tailEnd/>
            </a:ln>
            <a:effectLst/>
          </p:spPr>
        </p:pic>
        <p:grpSp>
          <p:nvGrpSpPr>
            <p:cNvPr id="68" name="Group 67"/>
            <p:cNvGrpSpPr/>
            <p:nvPr/>
          </p:nvGrpSpPr>
          <p:grpSpPr>
            <a:xfrm>
              <a:off x="4953000" y="6266443"/>
              <a:ext cx="764859" cy="360026"/>
              <a:chOff x="3200400" y="4038600"/>
              <a:chExt cx="4606925" cy="2168525"/>
            </a:xfrm>
          </p:grpSpPr>
          <p:pic>
            <p:nvPicPr>
              <p:cNvPr id="69" name="Picture 2" descr="C:\Users\forestk\Desktop\Silverlight 3 Briefing_Design_PNG Files\All icons and logos\Design Tooling\PS&amp;AI.png"/>
              <p:cNvPicPr>
                <a:picLocks noChangeAspect="1" noChangeArrowheads="1"/>
              </p:cNvPicPr>
              <p:nvPr/>
            </p:nvPicPr>
            <p:blipFill>
              <a:blip r:embed="rId18" cstate="print"/>
              <a:srcRect/>
              <a:stretch>
                <a:fillRect/>
              </a:stretch>
            </p:blipFill>
            <p:spPr bwMode="auto">
              <a:xfrm>
                <a:off x="3200400" y="4038600"/>
                <a:ext cx="2168525" cy="2168525"/>
              </a:xfrm>
              <a:prstGeom prst="rect">
                <a:avLst/>
              </a:prstGeom>
              <a:noFill/>
            </p:spPr>
          </p:pic>
          <p:pic>
            <p:nvPicPr>
              <p:cNvPr id="70" name="Picture 2"/>
              <p:cNvPicPr>
                <a:picLocks noChangeAspect="1" noChangeArrowheads="1"/>
              </p:cNvPicPr>
              <p:nvPr/>
            </p:nvPicPr>
            <p:blipFill>
              <a:blip r:embed="rId19" cstate="print"/>
              <a:stretch>
                <a:fillRect/>
              </a:stretch>
            </p:blipFill>
            <p:spPr bwMode="auto">
              <a:xfrm>
                <a:off x="6207125" y="4343400"/>
                <a:ext cx="1600200" cy="1600200"/>
              </a:xfrm>
              <a:prstGeom prst="rect">
                <a:avLst/>
              </a:prstGeom>
              <a:solidFill>
                <a:srgbClr val="FFFFFF">
                  <a:shade val="85000"/>
                </a:srgbClr>
              </a:solidFill>
              <a:ln w="88900" cap="sq">
                <a:noFill/>
                <a:miter lim="800000"/>
              </a:ln>
              <a:effectLst/>
            </p:spPr>
          </p:pic>
          <p:pic>
            <p:nvPicPr>
              <p:cNvPr id="71" name="Picture 3" descr="D:\+Judy's Document on NX\NX\Templates\Microsoft DVD34\DVD_ART34\Artwork_Imagery\Shapes\Arrows\Curved\green blue curved arrow 5.png"/>
              <p:cNvPicPr>
                <a:picLocks noChangeAspect="1" noChangeArrowheads="1"/>
              </p:cNvPicPr>
              <p:nvPr/>
            </p:nvPicPr>
            <p:blipFill>
              <a:blip r:embed="rId20" cstate="print">
                <a:duotone>
                  <a:prstClr val="black"/>
                  <a:schemeClr val="accent4">
                    <a:tint val="45000"/>
                    <a:satMod val="400000"/>
                  </a:schemeClr>
                </a:duotone>
              </a:blip>
              <a:srcRect/>
              <a:stretch>
                <a:fillRect/>
              </a:stretch>
            </p:blipFill>
            <p:spPr bwMode="auto">
              <a:xfrm>
                <a:off x="4987925" y="4724400"/>
                <a:ext cx="1143000" cy="471488"/>
              </a:xfrm>
              <a:prstGeom prst="rect">
                <a:avLst/>
              </a:prstGeom>
              <a:noFill/>
            </p:spPr>
          </p:pic>
        </p:grpSp>
        <p:pic>
          <p:nvPicPr>
            <p:cNvPr id="72" name="Picture 4"/>
            <p:cNvPicPr>
              <a:picLocks noChangeAspect="1" noChangeArrowheads="1"/>
            </p:cNvPicPr>
            <p:nvPr/>
          </p:nvPicPr>
          <p:blipFill>
            <a:blip r:embed="rId21" cstate="print"/>
            <a:srcRect/>
            <a:stretch>
              <a:fillRect/>
            </a:stretch>
          </p:blipFill>
          <p:spPr bwMode="auto">
            <a:xfrm>
              <a:off x="4114800" y="5867400"/>
              <a:ext cx="990600" cy="337282"/>
            </a:xfrm>
            <a:prstGeom prst="rect">
              <a:avLst/>
            </a:prstGeom>
            <a:noFill/>
            <a:ln w="9525">
              <a:noFill/>
              <a:miter lim="800000"/>
              <a:headEnd/>
              <a:tailEnd/>
            </a:ln>
            <a:effectLst/>
          </p:spPr>
        </p:pic>
      </p:grpSp>
      <p:sp>
        <p:nvSpPr>
          <p:cNvPr id="32" name="Round Diagonal Corner Rectangle 31"/>
          <p:cNvSpPr/>
          <p:nvPr/>
        </p:nvSpPr>
        <p:spPr bwMode="auto">
          <a:xfrm flipH="1">
            <a:off x="381000" y="2514600"/>
            <a:ext cx="8458200" cy="990600"/>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ctr"/>
          <a:lstStyle/>
          <a:p>
            <a:pPr defTabSz="844550">
              <a:lnSpc>
                <a:spcPct val="90000"/>
              </a:lnSpc>
              <a:spcBef>
                <a:spcPct val="0"/>
              </a:spcBef>
              <a:spcAft>
                <a:spcPct val="35000"/>
              </a:spcAft>
            </a:pPr>
            <a:r>
              <a:rPr lang="ja-JP" altLang="en-US" sz="2000" b="1" dirty="0" smtClean="0">
                <a:latin typeface="メイリオ" pitchFamily="50" charset="-128"/>
                <a:ea typeface="メイリオ" pitchFamily="50" charset="-128"/>
                <a:cs typeface="メイリオ" pitchFamily="50" charset="-128"/>
              </a:rPr>
              <a:t>グラフィック機能の</a:t>
            </a:r>
            <a:r>
              <a:rPr lang="en-US" altLang="ja-JP" sz="2000" b="1" dirty="0" smtClean="0">
                <a:latin typeface="メイリオ" pitchFamily="50" charset="-128"/>
                <a:ea typeface="メイリオ" pitchFamily="50" charset="-128"/>
                <a:cs typeface="メイリオ" pitchFamily="50" charset="-128"/>
              </a:rPr>
              <a:t/>
            </a:r>
            <a:br>
              <a:rPr lang="en-US" altLang="ja-JP" sz="2000" b="1" dirty="0" smtClean="0">
                <a:latin typeface="メイリオ" pitchFamily="50" charset="-128"/>
                <a:ea typeface="メイリオ" pitchFamily="50" charset="-128"/>
                <a:cs typeface="メイリオ" pitchFamily="50" charset="-128"/>
              </a:rPr>
            </a:br>
            <a:r>
              <a:rPr lang="ja-JP" altLang="en-US" sz="2000" b="1" dirty="0" smtClean="0">
                <a:latin typeface="メイリオ" pitchFamily="50" charset="-128"/>
                <a:ea typeface="メイリオ" pitchFamily="50" charset="-128"/>
                <a:cs typeface="メイリオ" pitchFamily="50" charset="-128"/>
              </a:rPr>
              <a:t>強化</a:t>
            </a:r>
            <a:endParaRPr lang="en-GB" sz="2000" b="1" dirty="0" smtClean="0">
              <a:latin typeface="メイリオ" pitchFamily="50" charset="-128"/>
              <a:ea typeface="メイリオ" pitchFamily="50" charset="-128"/>
              <a:cs typeface="メイリオ" pitchFamily="50" charset="-128"/>
            </a:endParaRPr>
          </a:p>
        </p:txBody>
      </p:sp>
      <p:grpSp>
        <p:nvGrpSpPr>
          <p:cNvPr id="63" name="Group 62"/>
          <p:cNvGrpSpPr/>
          <p:nvPr/>
        </p:nvGrpSpPr>
        <p:grpSpPr>
          <a:xfrm>
            <a:off x="4038600" y="2590800"/>
            <a:ext cx="4724400" cy="920790"/>
            <a:chOff x="4038600" y="2590800"/>
            <a:chExt cx="4724400" cy="920790"/>
          </a:xfrm>
        </p:grpSpPr>
        <p:grpSp>
          <p:nvGrpSpPr>
            <p:cNvPr id="60" name="Group 59"/>
            <p:cNvGrpSpPr/>
            <p:nvPr/>
          </p:nvGrpSpPr>
          <p:grpSpPr>
            <a:xfrm>
              <a:off x="4038600" y="2590800"/>
              <a:ext cx="3938875" cy="889155"/>
              <a:chOff x="4038600" y="2590800"/>
              <a:chExt cx="3938875" cy="889155"/>
            </a:xfrm>
          </p:grpSpPr>
          <p:pic>
            <p:nvPicPr>
              <p:cNvPr id="36" name="Picture 4" descr="C:\Users\judy.shi\Desktop\5.png"/>
              <p:cNvPicPr>
                <a:picLocks noChangeAspect="1" noChangeArrowheads="1"/>
              </p:cNvPicPr>
              <p:nvPr/>
            </p:nvPicPr>
            <p:blipFill>
              <a:blip r:embed="rId22" cstate="print"/>
              <a:srcRect/>
              <a:stretch>
                <a:fillRect/>
              </a:stretch>
            </p:blipFill>
            <p:spPr bwMode="auto">
              <a:xfrm>
                <a:off x="4876800" y="3048000"/>
                <a:ext cx="1051110" cy="412542"/>
              </a:xfrm>
              <a:prstGeom prst="rect">
                <a:avLst/>
              </a:prstGeom>
              <a:noFill/>
            </p:spPr>
          </p:pic>
          <p:pic>
            <p:nvPicPr>
              <p:cNvPr id="37" name="Picture 2" descr="C:\Users\judy.shi\Desktop\Bitmap-Caching.png"/>
              <p:cNvPicPr>
                <a:picLocks noChangeAspect="1" noChangeArrowheads="1"/>
              </p:cNvPicPr>
              <p:nvPr/>
            </p:nvPicPr>
            <p:blipFill>
              <a:blip r:embed="rId23" cstate="print"/>
              <a:srcRect/>
              <a:stretch>
                <a:fillRect/>
              </a:stretch>
            </p:blipFill>
            <p:spPr bwMode="auto">
              <a:xfrm>
                <a:off x="5840507" y="2590800"/>
                <a:ext cx="941293" cy="534067"/>
              </a:xfrm>
              <a:prstGeom prst="rect">
                <a:avLst/>
              </a:prstGeom>
              <a:noFill/>
            </p:spPr>
          </p:pic>
          <p:grpSp>
            <p:nvGrpSpPr>
              <p:cNvPr id="38" name="Group 37"/>
              <p:cNvGrpSpPr/>
              <p:nvPr/>
            </p:nvGrpSpPr>
            <p:grpSpPr>
              <a:xfrm>
                <a:off x="7086600" y="2667000"/>
                <a:ext cx="890875" cy="439270"/>
                <a:chOff x="2971800" y="4037951"/>
                <a:chExt cx="5410200" cy="2667649"/>
              </a:xfrm>
            </p:grpSpPr>
            <p:pic>
              <p:nvPicPr>
                <p:cNvPr id="39" name="Picture 2"/>
                <p:cNvPicPr>
                  <a:picLocks noChangeAspect="1" noChangeArrowheads="1"/>
                </p:cNvPicPr>
                <p:nvPr/>
              </p:nvPicPr>
              <p:blipFill>
                <a:blip r:embed="rId24" cstate="print"/>
                <a:srcRect/>
                <a:stretch>
                  <a:fillRect/>
                </a:stretch>
              </p:blipFill>
              <p:spPr bwMode="auto">
                <a:xfrm>
                  <a:off x="2971800" y="4037951"/>
                  <a:ext cx="2971800" cy="2667649"/>
                </a:xfrm>
                <a:prstGeom prst="rect">
                  <a:avLst/>
                </a:prstGeom>
                <a:ln>
                  <a:noFill/>
                </a:ln>
                <a:effectLst>
                  <a:outerShdw blurRad="292100" dist="139700" dir="2700000" algn="tl" rotWithShape="0">
                    <a:srgbClr val="333333">
                      <a:alpha val="65000"/>
                    </a:srgbClr>
                  </a:outerShdw>
                </a:effectLst>
                <a:scene3d>
                  <a:camera prst="perspectiveHeroicExtremeRightFacing"/>
                  <a:lightRig rig="threePt" dir="t"/>
                </a:scene3d>
              </p:spPr>
            </p:pic>
            <p:pic>
              <p:nvPicPr>
                <p:cNvPr id="40" name="Picture 3"/>
                <p:cNvPicPr>
                  <a:picLocks noChangeAspect="1" noChangeArrowheads="1"/>
                </p:cNvPicPr>
                <p:nvPr/>
              </p:nvPicPr>
              <p:blipFill>
                <a:blip r:embed="rId25" cstate="print"/>
                <a:srcRect/>
                <a:stretch>
                  <a:fillRect/>
                </a:stretch>
              </p:blipFill>
              <p:spPr bwMode="auto">
                <a:xfrm>
                  <a:off x="5486400" y="4037953"/>
                  <a:ext cx="2895600" cy="2636117"/>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grpSp>
          <p:pic>
            <p:nvPicPr>
              <p:cNvPr id="41" name="Picture 5" descr="C:\Users\judy.shi\Desktop\61.png"/>
              <p:cNvPicPr>
                <a:picLocks noChangeAspect="1" noChangeArrowheads="1"/>
              </p:cNvPicPr>
              <p:nvPr/>
            </p:nvPicPr>
            <p:blipFill>
              <a:blip r:embed="rId26" cstate="print"/>
              <a:srcRect/>
              <a:stretch>
                <a:fillRect/>
              </a:stretch>
            </p:blipFill>
            <p:spPr bwMode="auto">
              <a:xfrm>
                <a:off x="6400800" y="3124200"/>
                <a:ext cx="906423" cy="355755"/>
              </a:xfrm>
              <a:prstGeom prst="rect">
                <a:avLst/>
              </a:prstGeom>
              <a:noFill/>
            </p:spPr>
          </p:pic>
          <p:pic>
            <p:nvPicPr>
              <p:cNvPr id="43" name="Picture 2" descr="C:\Users\judy.shi\Desktop\1-5\2.1.png"/>
              <p:cNvPicPr>
                <a:picLocks noChangeAspect="1" noChangeArrowheads="1"/>
              </p:cNvPicPr>
              <p:nvPr/>
            </p:nvPicPr>
            <p:blipFill>
              <a:blip r:embed="rId27" cstate="print"/>
              <a:srcRect/>
              <a:stretch>
                <a:fillRect/>
              </a:stretch>
            </p:blipFill>
            <p:spPr bwMode="auto">
              <a:xfrm>
                <a:off x="4038600" y="2667000"/>
                <a:ext cx="940117" cy="533400"/>
              </a:xfrm>
              <a:prstGeom prst="rect">
                <a:avLst/>
              </a:prstGeom>
              <a:noFill/>
            </p:spPr>
          </p:pic>
        </p:grpSp>
        <p:pic>
          <p:nvPicPr>
            <p:cNvPr id="87041" name="Picture 1"/>
            <p:cNvPicPr>
              <a:picLocks noChangeAspect="1" noChangeArrowheads="1"/>
            </p:cNvPicPr>
            <p:nvPr/>
          </p:nvPicPr>
          <p:blipFill>
            <a:blip r:embed="rId28" cstate="print"/>
            <a:srcRect/>
            <a:stretch>
              <a:fillRect/>
            </a:stretch>
          </p:blipFill>
          <p:spPr bwMode="auto">
            <a:xfrm>
              <a:off x="7772400" y="3200400"/>
              <a:ext cx="990600" cy="311190"/>
            </a:xfrm>
            <a:prstGeom prst="rect">
              <a:avLst/>
            </a:prstGeom>
            <a:noFill/>
            <a:ln w="9525">
              <a:noFill/>
              <a:miter lim="800000"/>
              <a:headEnd/>
              <a:tailEnd/>
            </a:ln>
            <a:effectLst/>
          </p:spPr>
        </p:pic>
      </p:grpSp>
      <p:sp>
        <p:nvSpPr>
          <p:cNvPr id="33" name="Round Diagonal Corner Rectangle 32"/>
          <p:cNvSpPr/>
          <p:nvPr/>
        </p:nvSpPr>
        <p:spPr bwMode="auto">
          <a:xfrm flipH="1">
            <a:off x="381000" y="3581400"/>
            <a:ext cx="8458200" cy="990600"/>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ctr"/>
          <a:lstStyle/>
          <a:p>
            <a:pPr defTabSz="844550">
              <a:lnSpc>
                <a:spcPct val="90000"/>
              </a:lnSpc>
              <a:spcBef>
                <a:spcPct val="0"/>
              </a:spcBef>
              <a:spcAft>
                <a:spcPct val="35000"/>
              </a:spcAft>
            </a:pPr>
            <a:r>
              <a:rPr lang="en-US" altLang="ja-JP" sz="2000" b="1" dirty="0" smtClean="0">
                <a:latin typeface="メイリオ" pitchFamily="50" charset="-128"/>
                <a:ea typeface="メイリオ" pitchFamily="50" charset="-128"/>
                <a:cs typeface="メイリオ" pitchFamily="50" charset="-128"/>
              </a:rPr>
              <a:t>RIA</a:t>
            </a:r>
            <a:r>
              <a:rPr lang="ja-JP" altLang="en-US" sz="2000" b="1" dirty="0" smtClean="0">
                <a:latin typeface="メイリオ" pitchFamily="50" charset="-128"/>
                <a:ea typeface="メイリオ" pitchFamily="50" charset="-128"/>
                <a:cs typeface="メイリオ" pitchFamily="50" charset="-128"/>
              </a:rPr>
              <a:t>開発生産性の向上</a:t>
            </a:r>
            <a:endParaRPr lang="en-GB" sz="2000" b="1" dirty="0" smtClean="0">
              <a:latin typeface="メイリオ" pitchFamily="50" charset="-128"/>
              <a:ea typeface="メイリオ" pitchFamily="50" charset="-128"/>
              <a:cs typeface="メイリオ" pitchFamily="50" charset="-128"/>
            </a:endParaRPr>
          </a:p>
        </p:txBody>
      </p:sp>
      <p:grpSp>
        <p:nvGrpSpPr>
          <p:cNvPr id="74" name="Group 73"/>
          <p:cNvGrpSpPr/>
          <p:nvPr/>
        </p:nvGrpSpPr>
        <p:grpSpPr>
          <a:xfrm>
            <a:off x="4114800" y="3657600"/>
            <a:ext cx="4688208" cy="838200"/>
            <a:chOff x="4114800" y="3657600"/>
            <a:chExt cx="4688208" cy="838200"/>
          </a:xfrm>
        </p:grpSpPr>
        <p:grpSp>
          <p:nvGrpSpPr>
            <p:cNvPr id="61" name="Group 60"/>
            <p:cNvGrpSpPr/>
            <p:nvPr/>
          </p:nvGrpSpPr>
          <p:grpSpPr>
            <a:xfrm>
              <a:off x="4343400" y="3657600"/>
              <a:ext cx="4459608" cy="838200"/>
              <a:chOff x="4343400" y="3657600"/>
              <a:chExt cx="4459608" cy="838200"/>
            </a:xfrm>
          </p:grpSpPr>
          <p:pic>
            <p:nvPicPr>
              <p:cNvPr id="45" name="Picture 2" descr="C:\Users\judy.shi\Desktop\1.png"/>
              <p:cNvPicPr>
                <a:picLocks noChangeAspect="1" noChangeArrowheads="1"/>
              </p:cNvPicPr>
              <p:nvPr/>
            </p:nvPicPr>
            <p:blipFill>
              <a:blip r:embed="rId29" cstate="print"/>
              <a:srcRect/>
              <a:stretch>
                <a:fillRect/>
              </a:stretch>
            </p:blipFill>
            <p:spPr bwMode="auto">
              <a:xfrm>
                <a:off x="4343400" y="3657600"/>
                <a:ext cx="1676399" cy="657958"/>
              </a:xfrm>
              <a:prstGeom prst="rect">
                <a:avLst/>
              </a:prstGeom>
              <a:noFill/>
            </p:spPr>
          </p:pic>
          <p:pic>
            <p:nvPicPr>
              <p:cNvPr id="46" name="Picture 2" descr="C:\Users\judy.shi\Desktop\4.png"/>
              <p:cNvPicPr>
                <a:picLocks noChangeAspect="1" noChangeArrowheads="1"/>
              </p:cNvPicPr>
              <p:nvPr/>
            </p:nvPicPr>
            <p:blipFill>
              <a:blip r:embed="rId30" cstate="print"/>
              <a:srcRect/>
              <a:stretch>
                <a:fillRect/>
              </a:stretch>
            </p:blipFill>
            <p:spPr bwMode="auto">
              <a:xfrm>
                <a:off x="7696200" y="4061398"/>
                <a:ext cx="1106808" cy="434402"/>
              </a:xfrm>
              <a:prstGeom prst="rect">
                <a:avLst/>
              </a:prstGeom>
              <a:noFill/>
            </p:spPr>
          </p:pic>
          <p:pic>
            <p:nvPicPr>
              <p:cNvPr id="47" name="Picture 2" descr="C:\Users\judy.shi\Desktop\1-5\DP 4.png"/>
              <p:cNvPicPr>
                <a:picLocks noChangeAspect="1" noChangeArrowheads="1"/>
              </p:cNvPicPr>
              <p:nvPr/>
            </p:nvPicPr>
            <p:blipFill>
              <a:blip r:embed="rId31" cstate="print"/>
              <a:srcRect/>
              <a:stretch>
                <a:fillRect/>
              </a:stretch>
            </p:blipFill>
            <p:spPr bwMode="auto">
              <a:xfrm>
                <a:off x="6858000" y="3657600"/>
                <a:ext cx="966052" cy="484391"/>
              </a:xfrm>
              <a:prstGeom prst="rect">
                <a:avLst/>
              </a:prstGeom>
              <a:noFill/>
            </p:spPr>
          </p:pic>
          <p:pic>
            <p:nvPicPr>
              <p:cNvPr id="48" name="Picture 2" descr="C:\Users\forestk\Desktop\Image.jpg"/>
              <p:cNvPicPr>
                <a:picLocks noChangeAspect="1" noChangeArrowheads="1"/>
              </p:cNvPicPr>
              <p:nvPr/>
            </p:nvPicPr>
            <p:blipFill>
              <a:blip r:embed="rId32" cstate="print"/>
              <a:srcRect/>
              <a:stretch>
                <a:fillRect/>
              </a:stretch>
            </p:blipFill>
            <p:spPr bwMode="auto">
              <a:xfrm>
                <a:off x="5943600" y="4038600"/>
                <a:ext cx="990600" cy="411526"/>
              </a:xfrm>
              <a:prstGeom prst="rect">
                <a:avLst/>
              </a:prstGeom>
              <a:noFill/>
            </p:spPr>
          </p:pic>
        </p:grpSp>
        <p:pic>
          <p:nvPicPr>
            <p:cNvPr id="87042" name="Picture 2"/>
            <p:cNvPicPr>
              <a:picLocks noChangeAspect="1" noChangeArrowheads="1"/>
            </p:cNvPicPr>
            <p:nvPr/>
          </p:nvPicPr>
          <p:blipFill>
            <a:blip r:embed="rId33" cstate="print"/>
            <a:srcRect/>
            <a:stretch>
              <a:fillRect/>
            </a:stretch>
          </p:blipFill>
          <p:spPr bwMode="auto">
            <a:xfrm>
              <a:off x="4114800" y="4114800"/>
              <a:ext cx="944588" cy="381000"/>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500"/>
                                        <p:tgtEl>
                                          <p:spTgt spid="7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5"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12"/>
          <p:cNvGrpSpPr/>
          <p:nvPr/>
        </p:nvGrpSpPr>
        <p:grpSpPr>
          <a:xfrm>
            <a:off x="8534400" y="5029200"/>
            <a:ext cx="457200" cy="1524000"/>
            <a:chOff x="762000" y="4648200"/>
            <a:chExt cx="1905000" cy="1524000"/>
          </a:xfrm>
        </p:grpSpPr>
        <p:sp>
          <p:nvSpPr>
            <p:cNvPr id="107" name="Rounded Rectangle 106">
              <a:hlinkClick r:id="rId3" action="ppaction://hlinksldjump"/>
            </p:cNvPr>
            <p:cNvSpPr/>
            <p:nvPr/>
          </p:nvSpPr>
          <p:spPr>
            <a:xfrm>
              <a:off x="762000" y="46482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108" name="Rounded Rectangle 107">
              <a:hlinkClick r:id="" action="ppaction://noaction"/>
            </p:cNvPr>
            <p:cNvSpPr/>
            <p:nvPr/>
          </p:nvSpPr>
          <p:spPr>
            <a:xfrm>
              <a:off x="762000" y="49530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109" name="Rounded Rectangle 108">
              <a:hlinkClick r:id="" action="ppaction://noaction"/>
            </p:cNvPr>
            <p:cNvSpPr/>
            <p:nvPr/>
          </p:nvSpPr>
          <p:spPr>
            <a:xfrm>
              <a:off x="762000" y="52578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110" name="Rounded Rectangle 109">
              <a:hlinkClick r:id="rId4" action="ppaction://hlinksldjump"/>
            </p:cNvPr>
            <p:cNvSpPr/>
            <p:nvPr/>
          </p:nvSpPr>
          <p:spPr>
            <a:xfrm>
              <a:off x="762000" y="55626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111" name="Rounded Rectangle 110">
              <a:hlinkClick r:id="rId5" action="ppaction://hlinksldjump"/>
            </p:cNvPr>
            <p:cNvSpPr/>
            <p:nvPr/>
          </p:nvSpPr>
          <p:spPr>
            <a:xfrm>
              <a:off x="762000" y="58674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grpSp>
      <p:sp>
        <p:nvSpPr>
          <p:cNvPr id="33" name="Isosceles Triangle 32"/>
          <p:cNvSpPr/>
          <p:nvPr/>
        </p:nvSpPr>
        <p:spPr bwMode="auto">
          <a:xfrm rot="16200000">
            <a:off x="1752600" y="2971800"/>
            <a:ext cx="685800" cy="5334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Round Diagonal Corner Rectangle 33"/>
          <p:cNvSpPr/>
          <p:nvPr/>
        </p:nvSpPr>
        <p:spPr bwMode="auto">
          <a:xfrm flipH="1">
            <a:off x="2362200" y="1828800"/>
            <a:ext cx="6477000" cy="4800600"/>
          </a:xfrm>
          <a:prstGeom prst="round2DiagRect">
            <a:avLst>
              <a:gd name="adj1" fmla="val 7441"/>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t"/>
          <a:lstStyle/>
          <a:p>
            <a:pPr algn="ctr" defTabSz="844550">
              <a:lnSpc>
                <a:spcPct val="90000"/>
              </a:lnSpc>
              <a:spcBef>
                <a:spcPct val="0"/>
              </a:spcBef>
              <a:spcAft>
                <a:spcPct val="35000"/>
              </a:spcAft>
            </a:pPr>
            <a:endParaRPr lang="en-GB" sz="2800" b="1" dirty="0" smtClean="0">
              <a:latin typeface="Segoe Semibold" pitchFamily="34" charset="0"/>
            </a:endParaRPr>
          </a:p>
        </p:txBody>
      </p:sp>
      <p:grpSp>
        <p:nvGrpSpPr>
          <p:cNvPr id="5" name="Group 95"/>
          <p:cNvGrpSpPr/>
          <p:nvPr/>
        </p:nvGrpSpPr>
        <p:grpSpPr>
          <a:xfrm>
            <a:off x="0" y="2971799"/>
            <a:ext cx="1811756" cy="2289255"/>
            <a:chOff x="7162800" y="2514600"/>
            <a:chExt cx="1964156" cy="2289255"/>
          </a:xfrm>
        </p:grpSpPr>
        <p:sp>
          <p:nvSpPr>
            <p:cNvPr id="37" name="Rounded Rectangle 6">
              <a:hlinkClick r:id="" action="ppaction://noaction"/>
            </p:cNvPr>
            <p:cNvSpPr/>
            <p:nvPr/>
          </p:nvSpPr>
          <p:spPr>
            <a:xfrm>
              <a:off x="7162800" y="43434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Design Tooling</a:t>
              </a:r>
              <a:endParaRPr lang="en-GB" sz="1400" b="1" dirty="0">
                <a:solidFill>
                  <a:schemeClr val="tx1">
                    <a:lumMod val="50000"/>
                  </a:schemeClr>
                </a:solidFill>
              </a:endParaRPr>
            </a:p>
          </p:txBody>
        </p:sp>
        <p:sp>
          <p:nvSpPr>
            <p:cNvPr id="38" name="Rounded Rectangle 6">
              <a:hlinkClick r:id="rId3" action="ppaction://hlinksldjump"/>
            </p:cNvPr>
            <p:cNvSpPr/>
            <p:nvPr/>
          </p:nvSpPr>
          <p:spPr>
            <a:xfrm>
              <a:off x="7162800" y="38862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Out of Browser</a:t>
              </a:r>
              <a:endParaRPr lang="en-GB" sz="1400" b="1" dirty="0">
                <a:solidFill>
                  <a:schemeClr val="tx1">
                    <a:lumMod val="50000"/>
                  </a:schemeClr>
                </a:solidFill>
              </a:endParaRPr>
            </a:p>
          </p:txBody>
        </p:sp>
        <p:sp>
          <p:nvSpPr>
            <p:cNvPr id="39" name="Rounded Rectangle 6">
              <a:hlinkClick r:id="rId6" action="ppaction://hlinksldjump"/>
            </p:cNvPr>
            <p:cNvSpPr/>
            <p:nvPr/>
          </p:nvSpPr>
          <p:spPr>
            <a:xfrm>
              <a:off x="7162800" y="34290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Dev Productivity</a:t>
              </a:r>
              <a:endParaRPr lang="en-GB" sz="1400" b="1" dirty="0">
                <a:solidFill>
                  <a:schemeClr val="tx1">
                    <a:lumMod val="50000"/>
                  </a:schemeClr>
                </a:solidFill>
              </a:endParaRPr>
            </a:p>
          </p:txBody>
        </p:sp>
        <p:sp>
          <p:nvSpPr>
            <p:cNvPr id="40" name="Rounded Rectangle 6">
              <a:hlinkClick r:id="rId7" action="ppaction://hlinksldjump"/>
            </p:cNvPr>
            <p:cNvSpPr/>
            <p:nvPr/>
          </p:nvSpPr>
          <p:spPr>
            <a:xfrm>
              <a:off x="7162800" y="29718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Graphics</a:t>
              </a:r>
              <a:endParaRPr lang="en-GB" sz="1400" b="1" dirty="0">
                <a:solidFill>
                  <a:schemeClr val="tx1">
                    <a:lumMod val="50000"/>
                  </a:schemeClr>
                </a:solidFill>
              </a:endParaRPr>
            </a:p>
          </p:txBody>
        </p:sp>
        <p:sp>
          <p:nvSpPr>
            <p:cNvPr id="41" name="Rounded Rectangle 6">
              <a:hlinkClick r:id="rId8" action="ppaction://hlinksldjump"/>
            </p:cNvPr>
            <p:cNvSpPr/>
            <p:nvPr/>
          </p:nvSpPr>
          <p:spPr>
            <a:xfrm>
              <a:off x="7162800" y="25146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Media</a:t>
              </a:r>
              <a:endParaRPr lang="en-GB" sz="1400" b="1" dirty="0">
                <a:solidFill>
                  <a:schemeClr val="tx1">
                    <a:lumMod val="50000"/>
                  </a:schemeClr>
                </a:solidFill>
              </a:endParaRPr>
            </a:p>
          </p:txBody>
        </p:sp>
      </p:grpSp>
      <p:sp>
        <p:nvSpPr>
          <p:cNvPr id="2" name="Title 1"/>
          <p:cNvSpPr>
            <a:spLocks noGrp="1"/>
          </p:cNvSpPr>
          <p:nvPr>
            <p:ph type="title"/>
          </p:nvPr>
        </p:nvSpPr>
        <p:spPr>
          <a:xfrm>
            <a:off x="304800" y="381000"/>
            <a:ext cx="7010400" cy="443198"/>
          </a:xfrm>
        </p:spPr>
        <p:txBody>
          <a:bodyPr/>
          <a:lstStyle/>
          <a:p>
            <a:pPr lvl="0" defTabSz="1244600">
              <a:spcAft>
                <a:spcPct val="35000"/>
              </a:spcAft>
            </a:pPr>
            <a:r>
              <a:rPr lang="en-GB" sz="3200" dirty="0" smtClean="0">
                <a:latin typeface="Segoe Semibold" pitchFamily="34" charset="0"/>
              </a:rPr>
              <a:t>Silverlight 3 </a:t>
            </a:r>
            <a:r>
              <a:rPr lang="ja-JP" altLang="en-US" sz="3200" dirty="0" smtClean="0">
                <a:latin typeface="Segoe Semibold" pitchFamily="34" charset="0"/>
              </a:rPr>
              <a:t>の新機能</a:t>
            </a:r>
            <a:r>
              <a:rPr lang="en-GB" sz="3200" dirty="0" smtClean="0"/>
              <a:t> : </a:t>
            </a:r>
            <a:r>
              <a:rPr lang="ja-JP" altLang="en-US" sz="3200" dirty="0" smtClean="0"/>
              <a:t>メディア</a:t>
            </a:r>
            <a:endParaRPr lang="en-GB" sz="3200" dirty="0"/>
          </a:p>
        </p:txBody>
      </p:sp>
      <p:sp>
        <p:nvSpPr>
          <p:cNvPr id="48" name="Rounded Rectangle 6">
            <a:hlinkClick r:id="rId8" action="ppaction://hlinksldjump"/>
          </p:cNvPr>
          <p:cNvSpPr/>
          <p:nvPr/>
        </p:nvSpPr>
        <p:spPr>
          <a:xfrm>
            <a:off x="0" y="2971799"/>
            <a:ext cx="1811756" cy="460455"/>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US" altLang="ja-JP" sz="1400" b="1" dirty="0" smtClean="0">
                <a:latin typeface="+mn-ea"/>
                <a:cs typeface="メイリオ" pitchFamily="50" charset="-128"/>
              </a:rPr>
              <a:t>Media</a:t>
            </a:r>
            <a:endParaRPr lang="en-GB" sz="1400" b="1" dirty="0">
              <a:latin typeface="+mn-ea"/>
              <a:cs typeface="メイリオ" pitchFamily="50" charset="-128"/>
            </a:endParaRPr>
          </a:p>
        </p:txBody>
      </p:sp>
      <p:sp>
        <p:nvSpPr>
          <p:cNvPr id="60" name="Rectangle 59"/>
          <p:cNvSpPr/>
          <p:nvPr/>
        </p:nvSpPr>
        <p:spPr>
          <a:xfrm>
            <a:off x="2667000" y="1219200"/>
            <a:ext cx="5791200" cy="400110"/>
          </a:xfrm>
          <a:prstGeom prst="rect">
            <a:avLst/>
          </a:prstGeom>
        </p:spPr>
        <p:txBody>
          <a:bodyPr wrap="square">
            <a:spAutoFit/>
          </a:bodyPr>
          <a:lstStyle/>
          <a:p>
            <a:pPr algn="ctr"/>
            <a:r>
              <a:rPr lang="ja-JP" altLang="en-US" sz="2000" dirty="0" smtClean="0">
                <a:solidFill>
                  <a:srgbClr val="0070C0"/>
                </a:solidFill>
                <a:latin typeface="メイリオ" pitchFamily="50" charset="-128"/>
                <a:ea typeface="メイリオ" pitchFamily="50" charset="-128"/>
                <a:cs typeface="メイリオ" pitchFamily="50" charset="-128"/>
              </a:rPr>
              <a:t>より良い品質のビデオとオーディオのサポート</a:t>
            </a:r>
            <a:endParaRPr lang="en-US" sz="2000" dirty="0">
              <a:solidFill>
                <a:srgbClr val="0070C0"/>
              </a:solidFill>
              <a:latin typeface="メイリオ" pitchFamily="50" charset="-128"/>
              <a:ea typeface="メイリオ" pitchFamily="50" charset="-128"/>
              <a:cs typeface="メイリオ" pitchFamily="50" charset="-128"/>
            </a:endParaRPr>
          </a:p>
        </p:txBody>
      </p:sp>
      <p:pic>
        <p:nvPicPr>
          <p:cNvPr id="25" name="Picture 2" descr="C:\Users\judy.shi\Desktop\MEDIA3.png"/>
          <p:cNvPicPr>
            <a:picLocks noChangeAspect="1" noChangeArrowheads="1"/>
          </p:cNvPicPr>
          <p:nvPr/>
        </p:nvPicPr>
        <p:blipFill>
          <a:blip r:embed="rId9" cstate="print"/>
          <a:srcRect/>
          <a:stretch>
            <a:fillRect/>
          </a:stretch>
        </p:blipFill>
        <p:spPr bwMode="auto">
          <a:xfrm>
            <a:off x="3048000" y="3853543"/>
            <a:ext cx="1849810" cy="1175657"/>
          </a:xfrm>
          <a:prstGeom prst="rect">
            <a:avLst/>
          </a:prstGeom>
          <a:noFill/>
        </p:spPr>
      </p:pic>
      <p:pic>
        <p:nvPicPr>
          <p:cNvPr id="27" name="Picture 2" descr="C:\Users\judy.shi\Desktop\Forest\NX\ICONS\V2\MEDIA5.png"/>
          <p:cNvPicPr>
            <a:picLocks noChangeAspect="1" noChangeArrowheads="1"/>
          </p:cNvPicPr>
          <p:nvPr/>
        </p:nvPicPr>
        <p:blipFill>
          <a:blip r:embed="rId10" cstate="print"/>
          <a:srcRect/>
          <a:stretch>
            <a:fillRect/>
          </a:stretch>
        </p:blipFill>
        <p:spPr bwMode="auto">
          <a:xfrm>
            <a:off x="4962060" y="5638800"/>
            <a:ext cx="1318846" cy="838200"/>
          </a:xfrm>
          <a:prstGeom prst="rect">
            <a:avLst/>
          </a:prstGeom>
          <a:noFill/>
        </p:spPr>
      </p:pic>
      <p:pic>
        <p:nvPicPr>
          <p:cNvPr id="28" name="Picture 2" descr="C:\Users\forestk\Desktop\Media 1.png"/>
          <p:cNvPicPr>
            <a:picLocks noChangeAspect="1" noChangeArrowheads="1"/>
          </p:cNvPicPr>
          <p:nvPr/>
        </p:nvPicPr>
        <p:blipFill>
          <a:blip r:embed="rId11" cstate="print"/>
          <a:srcRect/>
          <a:stretch>
            <a:fillRect/>
          </a:stretch>
        </p:blipFill>
        <p:spPr bwMode="auto">
          <a:xfrm>
            <a:off x="2895600" y="2590800"/>
            <a:ext cx="2209800" cy="548984"/>
          </a:xfrm>
          <a:prstGeom prst="rect">
            <a:avLst/>
          </a:prstGeom>
          <a:noFill/>
        </p:spPr>
      </p:pic>
      <p:pic>
        <p:nvPicPr>
          <p:cNvPr id="29" name="Picture 2" descr="C:\Users\judy.shi\Desktop\1-5\Media 2.png"/>
          <p:cNvPicPr>
            <a:picLocks noChangeAspect="1" noChangeArrowheads="1"/>
          </p:cNvPicPr>
          <p:nvPr/>
        </p:nvPicPr>
        <p:blipFill>
          <a:blip r:embed="rId12" cstate="print"/>
          <a:srcRect/>
          <a:stretch>
            <a:fillRect/>
          </a:stretch>
        </p:blipFill>
        <p:spPr bwMode="auto">
          <a:xfrm>
            <a:off x="6477000" y="2589708"/>
            <a:ext cx="1295400" cy="648629"/>
          </a:xfrm>
          <a:prstGeom prst="rect">
            <a:avLst/>
          </a:prstGeom>
          <a:noFill/>
        </p:spPr>
      </p:pic>
      <p:pic>
        <p:nvPicPr>
          <p:cNvPr id="30" name="Picture 2" descr="C:\Users\judy.shi\Desktop\1-5\Media 4.png"/>
          <p:cNvPicPr>
            <a:picLocks noChangeAspect="1" noChangeArrowheads="1"/>
          </p:cNvPicPr>
          <p:nvPr/>
        </p:nvPicPr>
        <p:blipFill>
          <a:blip r:embed="rId13" cstate="print"/>
          <a:srcRect/>
          <a:stretch>
            <a:fillRect/>
          </a:stretch>
        </p:blipFill>
        <p:spPr bwMode="auto">
          <a:xfrm>
            <a:off x="6477000" y="4005943"/>
            <a:ext cx="1416792" cy="854843"/>
          </a:xfrm>
          <a:prstGeom prst="rect">
            <a:avLst/>
          </a:prstGeom>
          <a:noFill/>
        </p:spPr>
      </p:pic>
      <p:grpSp>
        <p:nvGrpSpPr>
          <p:cNvPr id="51" name="Group 50"/>
          <p:cNvGrpSpPr/>
          <p:nvPr/>
        </p:nvGrpSpPr>
        <p:grpSpPr>
          <a:xfrm>
            <a:off x="2590800" y="2133600"/>
            <a:ext cx="5943600" cy="4267200"/>
            <a:chOff x="2590800" y="2057400"/>
            <a:chExt cx="5943600" cy="4267200"/>
          </a:xfrm>
        </p:grpSpPr>
        <p:sp>
          <p:nvSpPr>
            <p:cNvPr id="31" name="Rounded Rectangle 30"/>
            <p:cNvSpPr/>
            <p:nvPr/>
          </p:nvSpPr>
          <p:spPr bwMode="auto">
            <a:xfrm>
              <a:off x="2590800" y="2057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ja-JP" altLang="en-US" sz="1600" dirty="0" smtClean="0">
                  <a:solidFill>
                    <a:schemeClr val="tx1"/>
                  </a:solidFill>
                  <a:latin typeface="メイリオ" pitchFamily="50" charset="-128"/>
                  <a:ea typeface="メイリオ" pitchFamily="50" charset="-128"/>
                  <a:cs typeface="メイリオ" pitchFamily="50" charset="-128"/>
                </a:rPr>
                <a:t>スムースストリーミング</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sp>
          <p:nvSpPr>
            <p:cNvPr id="45" name="Rounded Rectangle 44"/>
            <p:cNvSpPr/>
            <p:nvPr/>
          </p:nvSpPr>
          <p:spPr bwMode="auto">
            <a:xfrm>
              <a:off x="5715000" y="2057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600" dirty="0" smtClean="0">
                  <a:solidFill>
                    <a:schemeClr val="tx1"/>
                  </a:solidFill>
                  <a:latin typeface="Segoe Semibold" pitchFamily="34" charset="0"/>
                </a:rPr>
                <a:t>H.264/AAC</a:t>
              </a:r>
              <a:r>
                <a:rPr lang="ja-JP" altLang="en-US" sz="1600" dirty="0" smtClean="0">
                  <a:solidFill>
                    <a:schemeClr val="tx1"/>
                  </a:solidFill>
                  <a:latin typeface="メイリオ" pitchFamily="50" charset="-128"/>
                  <a:ea typeface="メイリオ" pitchFamily="50" charset="-128"/>
                  <a:cs typeface="メイリオ" pitchFamily="50" charset="-128"/>
                </a:rPr>
                <a:t>対応</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sp>
          <p:nvSpPr>
            <p:cNvPr id="46" name="Rounded Rectangle 45"/>
            <p:cNvSpPr/>
            <p:nvPr/>
          </p:nvSpPr>
          <p:spPr bwMode="auto">
            <a:xfrm>
              <a:off x="2590800" y="3581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rPr>
                <a:t>フルスクリーン再生の改善</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sp>
          <p:nvSpPr>
            <p:cNvPr id="47" name="Rounded Rectangle 46"/>
            <p:cNvSpPr/>
            <p:nvPr/>
          </p:nvSpPr>
          <p:spPr bwMode="auto">
            <a:xfrm>
              <a:off x="5715000" y="3581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rPr>
                <a:t>拡張可能なメディア形式</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sp>
          <p:nvSpPr>
            <p:cNvPr id="49" name="Rounded Rectangle 48"/>
            <p:cNvSpPr/>
            <p:nvPr/>
          </p:nvSpPr>
          <p:spPr bwMode="auto">
            <a:xfrm>
              <a:off x="4191000" y="5105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altLang="ja-JP" sz="1600" dirty="0" smtClean="0">
                  <a:solidFill>
                    <a:schemeClr val="tx1"/>
                  </a:solidFill>
                  <a:latin typeface="メイリオ" pitchFamily="50" charset="-128"/>
                  <a:ea typeface="メイリオ" pitchFamily="50" charset="-128"/>
                  <a:cs typeface="メイリオ" pitchFamily="50" charset="-128"/>
                </a:rPr>
                <a:t>DRM</a:t>
              </a:r>
              <a:r>
                <a:rPr lang="ja-JP" altLang="en-US" sz="1600" dirty="0" smtClean="0">
                  <a:solidFill>
                    <a:schemeClr val="tx1"/>
                  </a:solidFill>
                  <a:latin typeface="メイリオ" pitchFamily="50" charset="-128"/>
                  <a:ea typeface="メイリオ" pitchFamily="50" charset="-128"/>
                  <a:cs typeface="メイリオ" pitchFamily="50" charset="-128"/>
                </a:rPr>
                <a:t>による</a:t>
              </a:r>
              <a:endParaRPr lang="en-US" altLang="ja-JP" sz="1600" dirty="0" smtClean="0">
                <a:solidFill>
                  <a:schemeClr val="tx1"/>
                </a:solidFill>
                <a:latin typeface="メイリオ" pitchFamily="50" charset="-128"/>
                <a:ea typeface="メイリオ" pitchFamily="50" charset="-128"/>
                <a:cs typeface="メイリオ" pitchFamily="50" charset="-128"/>
              </a:endParaRPr>
            </a:p>
            <a:p>
              <a:pPr marL="0" marR="0" indent="0" algn="ctr" defTabSz="1096963" rtl="0" eaLnBrk="1" fontAlgn="base" latinLnBrk="0" hangingPunct="1">
                <a:lnSpc>
                  <a:spcPct val="100000"/>
                </a:lnSpc>
                <a:spcBef>
                  <a:spcPct val="0"/>
                </a:spcBef>
                <a:spcAft>
                  <a:spcPct val="0"/>
                </a:spcAft>
                <a:buClrTx/>
                <a:buSzTx/>
                <a:buFontTx/>
                <a:buNone/>
                <a:tabLst/>
              </a:pPr>
              <a:r>
                <a:rPr lang="ja-JP" altLang="en-US" sz="1600" dirty="0" smtClean="0">
                  <a:solidFill>
                    <a:schemeClr val="tx1"/>
                  </a:solidFill>
                  <a:latin typeface="メイリオ" pitchFamily="50" charset="-128"/>
                  <a:ea typeface="メイリオ" pitchFamily="50" charset="-128"/>
                  <a:cs typeface="メイリオ" pitchFamily="50" charset="-128"/>
                </a:rPr>
                <a:t>コンテンツ保護</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112"/>
          <p:cNvGrpSpPr/>
          <p:nvPr/>
        </p:nvGrpSpPr>
        <p:grpSpPr>
          <a:xfrm>
            <a:off x="8534400" y="4724400"/>
            <a:ext cx="457200" cy="1828800"/>
            <a:chOff x="762000" y="4648200"/>
            <a:chExt cx="1905000" cy="1828800"/>
          </a:xfrm>
        </p:grpSpPr>
        <p:sp>
          <p:nvSpPr>
            <p:cNvPr id="46" name="Rounded Rectangle 45">
              <a:hlinkClick r:id="rId3" action="ppaction://hlinksldjump"/>
            </p:cNvPr>
            <p:cNvSpPr/>
            <p:nvPr/>
          </p:nvSpPr>
          <p:spPr>
            <a:xfrm>
              <a:off x="762000" y="46482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47" name="Rounded Rectangle 46">
              <a:hlinkClick r:id="" action="ppaction://noaction"/>
            </p:cNvPr>
            <p:cNvSpPr/>
            <p:nvPr/>
          </p:nvSpPr>
          <p:spPr>
            <a:xfrm>
              <a:off x="762000" y="49530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48" name="Rounded Rectangle 47">
              <a:hlinkClick r:id="" action="ppaction://noaction"/>
            </p:cNvPr>
            <p:cNvSpPr/>
            <p:nvPr/>
          </p:nvSpPr>
          <p:spPr>
            <a:xfrm>
              <a:off x="762000" y="52578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49" name="Rounded Rectangle 48">
              <a:hlinkClick r:id="" action="ppaction://noaction"/>
            </p:cNvPr>
            <p:cNvSpPr/>
            <p:nvPr/>
          </p:nvSpPr>
          <p:spPr>
            <a:xfrm>
              <a:off x="762000" y="55626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50" name="Rounded Rectangle 49">
              <a:hlinkClick r:id="" action="ppaction://noaction"/>
            </p:cNvPr>
            <p:cNvSpPr/>
            <p:nvPr/>
          </p:nvSpPr>
          <p:spPr>
            <a:xfrm>
              <a:off x="762000" y="58674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sp>
          <p:nvSpPr>
            <p:cNvPr id="56" name="Rounded Rectangle 55">
              <a:hlinkClick r:id="" action="ppaction://noaction"/>
            </p:cNvPr>
            <p:cNvSpPr/>
            <p:nvPr/>
          </p:nvSpPr>
          <p:spPr>
            <a:xfrm>
              <a:off x="762000" y="6172200"/>
              <a:ext cx="1905000" cy="304800"/>
            </a:xfrm>
            <a:prstGeom prst="round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GB" sz="1400" b="1" dirty="0" smtClean="0">
                <a:solidFill>
                  <a:schemeClr val="tx1">
                    <a:lumMod val="50000"/>
                  </a:schemeClr>
                </a:solidFill>
                <a:latin typeface="Segoe Light" pitchFamily="34" charset="0"/>
              </a:endParaRPr>
            </a:p>
          </p:txBody>
        </p:sp>
      </p:grpSp>
      <p:sp>
        <p:nvSpPr>
          <p:cNvPr id="36" name="Round Diagonal Corner Rectangle 35"/>
          <p:cNvSpPr/>
          <p:nvPr/>
        </p:nvSpPr>
        <p:spPr bwMode="auto">
          <a:xfrm flipH="1">
            <a:off x="2362200" y="1828800"/>
            <a:ext cx="6477000" cy="4800600"/>
          </a:xfrm>
          <a:prstGeom prst="round2DiagRect">
            <a:avLst>
              <a:gd name="adj1" fmla="val 7441"/>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t"/>
          <a:lstStyle/>
          <a:p>
            <a:pPr algn="ctr" defTabSz="844550">
              <a:lnSpc>
                <a:spcPct val="90000"/>
              </a:lnSpc>
              <a:spcBef>
                <a:spcPct val="0"/>
              </a:spcBef>
              <a:spcAft>
                <a:spcPct val="35000"/>
              </a:spcAft>
            </a:pPr>
            <a:endParaRPr lang="en-GB" sz="2800" b="1" dirty="0" smtClean="0">
              <a:latin typeface="Segoe Semibold" pitchFamily="34" charset="0"/>
            </a:endParaRPr>
          </a:p>
        </p:txBody>
      </p:sp>
      <p:sp>
        <p:nvSpPr>
          <p:cNvPr id="2" name="Title 1"/>
          <p:cNvSpPr>
            <a:spLocks noGrp="1"/>
          </p:cNvSpPr>
          <p:nvPr>
            <p:ph type="title"/>
          </p:nvPr>
        </p:nvSpPr>
        <p:spPr>
          <a:xfrm>
            <a:off x="304800" y="381000"/>
            <a:ext cx="7010400" cy="443198"/>
          </a:xfrm>
        </p:spPr>
        <p:txBody>
          <a:bodyPr/>
          <a:lstStyle/>
          <a:p>
            <a:pPr lvl="0" defTabSz="1244600">
              <a:spcAft>
                <a:spcPct val="35000"/>
              </a:spcAft>
            </a:pPr>
            <a:r>
              <a:rPr lang="en-GB" sz="3200" dirty="0" smtClean="0">
                <a:latin typeface="Segoe Semibold" pitchFamily="34" charset="0"/>
              </a:rPr>
              <a:t>Silverlight 3</a:t>
            </a:r>
            <a:r>
              <a:rPr lang="ja-JP" altLang="en-US" sz="3200" dirty="0" smtClean="0">
                <a:latin typeface="Segoe Semibold" pitchFamily="34" charset="0"/>
              </a:rPr>
              <a:t>の新機能</a:t>
            </a:r>
            <a:r>
              <a:rPr lang="en-GB" sz="3200" dirty="0" smtClean="0"/>
              <a:t> : </a:t>
            </a:r>
            <a:r>
              <a:rPr lang="ja-JP" altLang="en-US" sz="3200" dirty="0" smtClean="0"/>
              <a:t>グラフィック</a:t>
            </a:r>
            <a:endParaRPr lang="en-GB" sz="3200" dirty="0"/>
          </a:p>
        </p:txBody>
      </p:sp>
      <p:sp>
        <p:nvSpPr>
          <p:cNvPr id="37" name="Isosceles Triangle 36"/>
          <p:cNvSpPr/>
          <p:nvPr/>
        </p:nvSpPr>
        <p:spPr bwMode="auto">
          <a:xfrm rot="16200000">
            <a:off x="1752600" y="3429000"/>
            <a:ext cx="685800" cy="5334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38" name="Group 95"/>
          <p:cNvGrpSpPr/>
          <p:nvPr/>
        </p:nvGrpSpPr>
        <p:grpSpPr>
          <a:xfrm>
            <a:off x="0" y="2968545"/>
            <a:ext cx="1811756" cy="2289255"/>
            <a:chOff x="7162800" y="2514600"/>
            <a:chExt cx="1964156" cy="2289255"/>
          </a:xfrm>
        </p:grpSpPr>
        <p:sp>
          <p:nvSpPr>
            <p:cNvPr id="39" name="Rounded Rectangle 6">
              <a:hlinkClick r:id="" action="ppaction://noaction"/>
            </p:cNvPr>
            <p:cNvSpPr/>
            <p:nvPr/>
          </p:nvSpPr>
          <p:spPr>
            <a:xfrm>
              <a:off x="7162800" y="43434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Design Tooling</a:t>
              </a:r>
              <a:endParaRPr lang="en-GB" sz="1400" b="1" dirty="0">
                <a:solidFill>
                  <a:schemeClr val="tx1">
                    <a:lumMod val="50000"/>
                  </a:schemeClr>
                </a:solidFill>
              </a:endParaRPr>
            </a:p>
          </p:txBody>
        </p:sp>
        <p:sp>
          <p:nvSpPr>
            <p:cNvPr id="40" name="Rounded Rectangle 6">
              <a:hlinkClick r:id="rId4" action="ppaction://hlinksldjump"/>
            </p:cNvPr>
            <p:cNvSpPr/>
            <p:nvPr/>
          </p:nvSpPr>
          <p:spPr>
            <a:xfrm>
              <a:off x="7162800" y="38862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Out of Browser</a:t>
              </a:r>
              <a:endParaRPr lang="en-GB" sz="1400" b="1" dirty="0">
                <a:solidFill>
                  <a:schemeClr val="tx1">
                    <a:lumMod val="50000"/>
                  </a:schemeClr>
                </a:solidFill>
              </a:endParaRPr>
            </a:p>
          </p:txBody>
        </p:sp>
        <p:sp>
          <p:nvSpPr>
            <p:cNvPr id="41" name="Rounded Rectangle 6">
              <a:hlinkClick r:id="rId5" action="ppaction://hlinksldjump"/>
            </p:cNvPr>
            <p:cNvSpPr/>
            <p:nvPr/>
          </p:nvSpPr>
          <p:spPr>
            <a:xfrm>
              <a:off x="7162800" y="34290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Dev Productivity</a:t>
              </a:r>
              <a:endParaRPr lang="en-GB" sz="1400" b="1" dirty="0">
                <a:solidFill>
                  <a:schemeClr val="tx1">
                    <a:lumMod val="50000"/>
                  </a:schemeClr>
                </a:solidFill>
              </a:endParaRPr>
            </a:p>
          </p:txBody>
        </p:sp>
        <p:sp>
          <p:nvSpPr>
            <p:cNvPr id="42" name="Rounded Rectangle 6">
              <a:hlinkClick r:id="rId6" action="ppaction://hlinksldjump"/>
            </p:cNvPr>
            <p:cNvSpPr/>
            <p:nvPr/>
          </p:nvSpPr>
          <p:spPr>
            <a:xfrm>
              <a:off x="7162800" y="29718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Graphics</a:t>
              </a:r>
              <a:endParaRPr lang="en-GB" sz="1400" b="1" dirty="0">
                <a:solidFill>
                  <a:schemeClr val="tx1">
                    <a:lumMod val="50000"/>
                  </a:schemeClr>
                </a:solidFill>
              </a:endParaRPr>
            </a:p>
          </p:txBody>
        </p:sp>
        <p:sp>
          <p:nvSpPr>
            <p:cNvPr id="43" name="Rounded Rectangle 6">
              <a:hlinkClick r:id="rId7" action="ppaction://hlinksldjump"/>
            </p:cNvPr>
            <p:cNvSpPr/>
            <p:nvPr/>
          </p:nvSpPr>
          <p:spPr>
            <a:xfrm>
              <a:off x="7162800" y="2514600"/>
              <a:ext cx="1964156" cy="460455"/>
            </a:xfrm>
            <a:prstGeom prst="rect">
              <a:avLst/>
            </a:prstGeom>
            <a:ln>
              <a:noFill/>
            </a:ln>
          </p:spPr>
          <p:style>
            <a:lnRef idx="1">
              <a:schemeClr val="dk1"/>
            </a:lnRef>
            <a:fillRef idx="2">
              <a:schemeClr val="dk1"/>
            </a:fillRef>
            <a:effectRef idx="1">
              <a:schemeClr val="dk1"/>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GB" sz="1400" b="1" dirty="0" smtClean="0">
                  <a:solidFill>
                    <a:schemeClr val="tx1">
                      <a:lumMod val="50000"/>
                    </a:schemeClr>
                  </a:solidFill>
                </a:rPr>
                <a:t>Media</a:t>
              </a:r>
              <a:endParaRPr lang="en-GB" sz="1400" b="1" dirty="0">
                <a:solidFill>
                  <a:schemeClr val="tx1">
                    <a:lumMod val="50000"/>
                  </a:schemeClr>
                </a:solidFill>
              </a:endParaRPr>
            </a:p>
          </p:txBody>
        </p:sp>
      </p:grpSp>
      <p:sp>
        <p:nvSpPr>
          <p:cNvPr id="55" name="Rounded Rectangle 6">
            <a:hlinkClick r:id="rId6" action="ppaction://hlinksldjump"/>
          </p:cNvPr>
          <p:cNvSpPr/>
          <p:nvPr/>
        </p:nvSpPr>
        <p:spPr>
          <a:xfrm>
            <a:off x="0" y="3429000"/>
            <a:ext cx="1811756" cy="460455"/>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06680" tIns="106680" rIns="106680" bIns="106680" numCol="1" spcCol="1270" anchor="ctr" anchorCtr="0">
            <a:noAutofit/>
          </a:bodyPr>
          <a:lstStyle/>
          <a:p>
            <a:pPr algn="r" defTabSz="1244600">
              <a:lnSpc>
                <a:spcPct val="90000"/>
              </a:lnSpc>
              <a:spcBef>
                <a:spcPct val="0"/>
              </a:spcBef>
              <a:spcAft>
                <a:spcPct val="35000"/>
              </a:spcAft>
            </a:pPr>
            <a:r>
              <a:rPr lang="en-US" altLang="ja-JP" sz="1400" b="1" dirty="0" smtClean="0">
                <a:latin typeface="+mn-ea"/>
                <a:cs typeface="メイリオ" pitchFamily="50" charset="-128"/>
              </a:rPr>
              <a:t>Graphics</a:t>
            </a:r>
            <a:endParaRPr lang="en-GB" sz="1400" b="1" dirty="0">
              <a:latin typeface="+mn-ea"/>
              <a:cs typeface="メイリオ" pitchFamily="50" charset="-128"/>
            </a:endParaRPr>
          </a:p>
        </p:txBody>
      </p:sp>
      <p:sp>
        <p:nvSpPr>
          <p:cNvPr id="66" name="Rectangle 65"/>
          <p:cNvSpPr/>
          <p:nvPr/>
        </p:nvSpPr>
        <p:spPr>
          <a:xfrm>
            <a:off x="2667000" y="1219200"/>
            <a:ext cx="5791200" cy="400110"/>
          </a:xfrm>
          <a:prstGeom prst="rect">
            <a:avLst/>
          </a:prstGeom>
        </p:spPr>
        <p:txBody>
          <a:bodyPr wrap="square">
            <a:spAutoFit/>
          </a:bodyPr>
          <a:lstStyle/>
          <a:p>
            <a:pPr algn="ctr"/>
            <a:r>
              <a:rPr lang="ja-JP" altLang="en-US" sz="2000" dirty="0" smtClean="0">
                <a:solidFill>
                  <a:srgbClr val="0070C0"/>
                </a:solidFill>
                <a:latin typeface="メイリオ" pitchFamily="50" charset="-128"/>
                <a:ea typeface="メイリオ" pitchFamily="50" charset="-128"/>
                <a:cs typeface="メイリオ" pitchFamily="50" charset="-128"/>
              </a:rPr>
              <a:t>グラフィック機能の強化</a:t>
            </a:r>
            <a:endParaRPr lang="en-US" sz="2000" dirty="0">
              <a:solidFill>
                <a:srgbClr val="0070C0"/>
              </a:solidFill>
              <a:latin typeface="メイリオ" pitchFamily="50" charset="-128"/>
              <a:ea typeface="メイリオ" pitchFamily="50" charset="-128"/>
              <a:cs typeface="メイリオ" pitchFamily="50" charset="-128"/>
            </a:endParaRPr>
          </a:p>
        </p:txBody>
      </p:sp>
      <p:pic>
        <p:nvPicPr>
          <p:cNvPr id="21" name="Picture 4" descr="C:\Users\judy.shi\Desktop\5.png"/>
          <p:cNvPicPr>
            <a:picLocks noChangeAspect="1" noChangeArrowheads="1"/>
          </p:cNvPicPr>
          <p:nvPr/>
        </p:nvPicPr>
        <p:blipFill>
          <a:blip r:embed="rId8" cstate="print"/>
          <a:srcRect/>
          <a:stretch>
            <a:fillRect/>
          </a:stretch>
        </p:blipFill>
        <p:spPr bwMode="auto">
          <a:xfrm>
            <a:off x="6200348" y="2514600"/>
            <a:ext cx="1800652" cy="706724"/>
          </a:xfrm>
          <a:prstGeom prst="rect">
            <a:avLst/>
          </a:prstGeom>
          <a:noFill/>
        </p:spPr>
      </p:pic>
      <p:pic>
        <p:nvPicPr>
          <p:cNvPr id="22" name="Picture 2" descr="C:\Users\judy.shi\Desktop\Bitmap-Caching.png"/>
          <p:cNvPicPr>
            <a:picLocks noChangeAspect="1" noChangeArrowheads="1"/>
          </p:cNvPicPr>
          <p:nvPr/>
        </p:nvPicPr>
        <p:blipFill>
          <a:blip r:embed="rId9" cstate="print"/>
          <a:srcRect/>
          <a:stretch>
            <a:fillRect/>
          </a:stretch>
        </p:blipFill>
        <p:spPr bwMode="auto">
          <a:xfrm>
            <a:off x="3268876" y="4037265"/>
            <a:ext cx="1408523" cy="799162"/>
          </a:xfrm>
          <a:prstGeom prst="rect">
            <a:avLst/>
          </a:prstGeom>
          <a:noFill/>
        </p:spPr>
      </p:pic>
      <p:grpSp>
        <p:nvGrpSpPr>
          <p:cNvPr id="23" name="Group 22"/>
          <p:cNvGrpSpPr/>
          <p:nvPr/>
        </p:nvGrpSpPr>
        <p:grpSpPr>
          <a:xfrm>
            <a:off x="6591721" y="4187248"/>
            <a:ext cx="1104479" cy="544594"/>
            <a:chOff x="2971800" y="4037951"/>
            <a:chExt cx="5410200" cy="2667649"/>
          </a:xfrm>
        </p:grpSpPr>
        <p:pic>
          <p:nvPicPr>
            <p:cNvPr id="24" name="Picture 2"/>
            <p:cNvPicPr>
              <a:picLocks noChangeAspect="1" noChangeArrowheads="1"/>
            </p:cNvPicPr>
            <p:nvPr/>
          </p:nvPicPr>
          <p:blipFill>
            <a:blip r:embed="rId10" cstate="print"/>
            <a:srcRect/>
            <a:stretch>
              <a:fillRect/>
            </a:stretch>
          </p:blipFill>
          <p:spPr bwMode="auto">
            <a:xfrm>
              <a:off x="2971800" y="4037951"/>
              <a:ext cx="2971800" cy="2667649"/>
            </a:xfrm>
            <a:prstGeom prst="rect">
              <a:avLst/>
            </a:prstGeom>
            <a:ln>
              <a:noFill/>
            </a:ln>
            <a:effectLst>
              <a:outerShdw blurRad="292100" dist="139700" dir="2700000" algn="tl" rotWithShape="0">
                <a:srgbClr val="333333">
                  <a:alpha val="65000"/>
                </a:srgbClr>
              </a:outerShdw>
            </a:effectLst>
            <a:scene3d>
              <a:camera prst="perspectiveHeroicExtremeRightFacing"/>
              <a:lightRig rig="threePt" dir="t"/>
            </a:scene3d>
          </p:spPr>
        </p:pic>
        <p:pic>
          <p:nvPicPr>
            <p:cNvPr id="25" name="Picture 3"/>
            <p:cNvPicPr>
              <a:picLocks noChangeAspect="1" noChangeArrowheads="1"/>
            </p:cNvPicPr>
            <p:nvPr/>
          </p:nvPicPr>
          <p:blipFill>
            <a:blip r:embed="rId11" cstate="print"/>
            <a:srcRect/>
            <a:stretch>
              <a:fillRect/>
            </a:stretch>
          </p:blipFill>
          <p:spPr bwMode="auto">
            <a:xfrm>
              <a:off x="5486400" y="4037953"/>
              <a:ext cx="2895600" cy="2636117"/>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grpSp>
      <p:pic>
        <p:nvPicPr>
          <p:cNvPr id="26" name="Picture 5" descr="C:\Users\judy.shi\Desktop\61.png"/>
          <p:cNvPicPr>
            <a:picLocks noChangeAspect="1" noChangeArrowheads="1"/>
          </p:cNvPicPr>
          <p:nvPr/>
        </p:nvPicPr>
        <p:blipFill>
          <a:blip r:embed="rId12" cstate="print"/>
          <a:srcRect/>
          <a:stretch>
            <a:fillRect/>
          </a:stretch>
        </p:blipFill>
        <p:spPr bwMode="auto">
          <a:xfrm>
            <a:off x="3109144" y="5638800"/>
            <a:ext cx="1744114" cy="684534"/>
          </a:xfrm>
          <a:prstGeom prst="rect">
            <a:avLst/>
          </a:prstGeom>
          <a:noFill/>
        </p:spPr>
      </p:pic>
      <p:pic>
        <p:nvPicPr>
          <p:cNvPr id="28" name="Picture 2" descr="C:\Users\judy.shi\Desktop\1-5\2.1.png"/>
          <p:cNvPicPr>
            <a:picLocks noChangeAspect="1" noChangeArrowheads="1"/>
          </p:cNvPicPr>
          <p:nvPr/>
        </p:nvPicPr>
        <p:blipFill>
          <a:blip r:embed="rId13" cstate="print"/>
          <a:srcRect/>
          <a:stretch>
            <a:fillRect/>
          </a:stretch>
        </p:blipFill>
        <p:spPr bwMode="auto">
          <a:xfrm>
            <a:off x="3406471" y="2590800"/>
            <a:ext cx="1165529" cy="661293"/>
          </a:xfrm>
          <a:prstGeom prst="rect">
            <a:avLst/>
          </a:prstGeom>
          <a:noFill/>
        </p:spPr>
      </p:pic>
      <p:grpSp>
        <p:nvGrpSpPr>
          <p:cNvPr id="44" name="Group 43"/>
          <p:cNvGrpSpPr/>
          <p:nvPr/>
        </p:nvGrpSpPr>
        <p:grpSpPr>
          <a:xfrm>
            <a:off x="2590800" y="2133600"/>
            <a:ext cx="5943600" cy="4267200"/>
            <a:chOff x="2590800" y="2057400"/>
            <a:chExt cx="5943600" cy="4267200"/>
          </a:xfrm>
        </p:grpSpPr>
        <p:sp>
          <p:nvSpPr>
            <p:cNvPr id="51" name="Rounded Rectangle 50"/>
            <p:cNvSpPr/>
            <p:nvPr/>
          </p:nvSpPr>
          <p:spPr bwMode="auto">
            <a:xfrm>
              <a:off x="2590800" y="2057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ja-JP" altLang="en-US" sz="1600" dirty="0" smtClean="0">
                  <a:solidFill>
                    <a:schemeClr val="tx1"/>
                  </a:solidFill>
                  <a:latin typeface="メイリオ" pitchFamily="50" charset="-128"/>
                  <a:ea typeface="メイリオ" pitchFamily="50" charset="-128"/>
                  <a:cs typeface="メイリオ" pitchFamily="50" charset="-128"/>
                </a:rPr>
                <a:t>擬似的な</a:t>
              </a:r>
              <a:r>
                <a:rPr lang="en-US" sz="1600" dirty="0" smtClean="0">
                  <a:solidFill>
                    <a:schemeClr val="tx1"/>
                  </a:solidFill>
                  <a:latin typeface="メイリオ" pitchFamily="50" charset="-128"/>
                  <a:ea typeface="メイリオ" pitchFamily="50" charset="-128"/>
                  <a:cs typeface="メイリオ" pitchFamily="50" charset="-128"/>
                </a:rPr>
                <a:t>3D</a:t>
              </a:r>
              <a:r>
                <a:rPr lang="ja-JP" altLang="en-US" sz="1600" dirty="0" smtClean="0">
                  <a:solidFill>
                    <a:schemeClr val="tx1"/>
                  </a:solidFill>
                  <a:latin typeface="メイリオ" pitchFamily="50" charset="-128"/>
                  <a:ea typeface="メイリオ" pitchFamily="50" charset="-128"/>
                  <a:cs typeface="メイリオ" pitchFamily="50" charset="-128"/>
                </a:rPr>
                <a:t>グラフィック</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sp>
          <p:nvSpPr>
            <p:cNvPr id="53" name="Rounded Rectangle 52"/>
            <p:cNvSpPr/>
            <p:nvPr/>
          </p:nvSpPr>
          <p:spPr bwMode="auto">
            <a:xfrm>
              <a:off x="5715000" y="2057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rPr>
                <a:t>ビットマップキャッシュ</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sp>
          <p:nvSpPr>
            <p:cNvPr id="54" name="Rounded Rectangle 53"/>
            <p:cNvSpPr/>
            <p:nvPr/>
          </p:nvSpPr>
          <p:spPr bwMode="auto">
            <a:xfrm>
              <a:off x="2590800" y="3581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ja-JP" altLang="en-US" sz="1600" dirty="0" smtClean="0">
                  <a:solidFill>
                    <a:schemeClr val="tx1"/>
                  </a:solidFill>
                  <a:latin typeface="メイリオ" pitchFamily="50" charset="-128"/>
                  <a:ea typeface="メイリオ" pitchFamily="50" charset="-128"/>
                  <a:cs typeface="メイリオ" pitchFamily="50" charset="-128"/>
                </a:rPr>
                <a:t>ビットマップ</a:t>
              </a:r>
              <a:r>
                <a:rPr lang="en-US" sz="1600" dirty="0" smtClean="0">
                  <a:solidFill>
                    <a:schemeClr val="tx1"/>
                  </a:solidFill>
                  <a:latin typeface="Segoe Semibold" pitchFamily="34" charset="0"/>
                </a:rPr>
                <a:t>API</a:t>
              </a:r>
              <a:endParaRPr kumimoji="0" lang="en-US" sz="1600" b="0" i="0" u="none" strike="noStrike" cap="none" normalizeH="0" baseline="0" dirty="0" smtClean="0">
                <a:solidFill>
                  <a:schemeClr val="tx1"/>
                </a:solidFill>
                <a:latin typeface="Segoe Semibold" pitchFamily="34" charset="0"/>
              </a:endParaRPr>
            </a:p>
          </p:txBody>
        </p:sp>
        <p:sp>
          <p:nvSpPr>
            <p:cNvPr id="57" name="Rounded Rectangle 56"/>
            <p:cNvSpPr/>
            <p:nvPr/>
          </p:nvSpPr>
          <p:spPr bwMode="auto">
            <a:xfrm>
              <a:off x="5715000" y="3581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rPr>
                <a:t>アプリケーションテーマ</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sp>
          <p:nvSpPr>
            <p:cNvPr id="58" name="Rounded Rectangle 57"/>
            <p:cNvSpPr/>
            <p:nvPr/>
          </p:nvSpPr>
          <p:spPr bwMode="auto">
            <a:xfrm>
              <a:off x="2590800" y="5105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rPr>
                <a:t>コントロールスキン作成の改善</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sp>
          <p:nvSpPr>
            <p:cNvPr id="59" name="Rounded Rectangle 58"/>
            <p:cNvSpPr/>
            <p:nvPr/>
          </p:nvSpPr>
          <p:spPr bwMode="auto">
            <a:xfrm>
              <a:off x="5715000" y="5105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rPr>
                <a:t>文字レンダリング</a:t>
              </a:r>
              <a:r>
                <a:rPr lang="ja-JP" altLang="en-US" sz="1600" dirty="0" smtClean="0">
                  <a:solidFill>
                    <a:schemeClr val="tx1"/>
                  </a:solidFill>
                  <a:latin typeface="メイリオ" pitchFamily="50" charset="-128"/>
                  <a:ea typeface="メイリオ" pitchFamily="50" charset="-128"/>
                  <a:cs typeface="メイリオ" pitchFamily="50" charset="-128"/>
                </a:rPr>
                <a:t>の改善</a:t>
              </a:r>
              <a:endParaRPr kumimoji="0" lang="en-US" sz="1600" b="0" i="0" u="none" strike="noStrike" cap="none" normalizeH="0" baseline="0" dirty="0" smtClean="0">
                <a:solidFill>
                  <a:schemeClr val="tx1"/>
                </a:solidFill>
                <a:latin typeface="メイリオ" pitchFamily="50" charset="-128"/>
                <a:ea typeface="メイリオ" pitchFamily="50" charset="-128"/>
                <a:cs typeface="メイリオ" pitchFamily="50" charset="-128"/>
              </a:endParaRPr>
            </a:p>
          </p:txBody>
        </p:sp>
      </p:grpSp>
      <p:pic>
        <p:nvPicPr>
          <p:cNvPr id="70657" name="Picture 1"/>
          <p:cNvPicPr>
            <a:picLocks noChangeAspect="1" noChangeArrowheads="1"/>
          </p:cNvPicPr>
          <p:nvPr/>
        </p:nvPicPr>
        <p:blipFill>
          <a:blip r:embed="rId14" cstate="print"/>
          <a:srcRect/>
          <a:stretch>
            <a:fillRect/>
          </a:stretch>
        </p:blipFill>
        <p:spPr bwMode="auto">
          <a:xfrm>
            <a:off x="6019800" y="5638800"/>
            <a:ext cx="2124075" cy="66726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ilverlight 2007 Template">
  <a:themeElements>
    <a:clrScheme name="Custom 22">
      <a:dk1>
        <a:srgbClr val="000000"/>
      </a:dk1>
      <a:lt1>
        <a:srgbClr val="FFFFFF"/>
      </a:lt1>
      <a:dk2>
        <a:srgbClr val="125CA7"/>
      </a:dk2>
      <a:lt2>
        <a:srgbClr val="E5F1F7"/>
      </a:lt2>
      <a:accent1>
        <a:srgbClr val="BFE7F7"/>
      </a:accent1>
      <a:accent2>
        <a:srgbClr val="54B0E2"/>
      </a:accent2>
      <a:accent3>
        <a:srgbClr val="E8E8E2"/>
      </a:accent3>
      <a:accent4>
        <a:srgbClr val="9CF008"/>
      </a:accent4>
      <a:accent5>
        <a:srgbClr val="817C77"/>
      </a:accent5>
      <a:accent6>
        <a:srgbClr val="F47E3F"/>
      </a:accent6>
      <a:hlink>
        <a:srgbClr val="54B0E2"/>
      </a:hlink>
      <a:folHlink>
        <a:srgbClr val="F47E3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821</Words>
  <Application>Microsoft Office PowerPoint</Application>
  <PresentationFormat>画面に合わせる (4:3)</PresentationFormat>
  <Paragraphs>174</Paragraphs>
  <Slides>16</Slides>
  <Notes>16</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Silverlight 2007 Template</vt:lpstr>
      <vt:lpstr>Expression Blend 3で始めるSilverlight 3アプリケーション開発</vt:lpstr>
      <vt:lpstr>スライド 2</vt:lpstr>
      <vt:lpstr>.NET アプリケーションプラットフォーム とクライアント技術の状況</vt:lpstr>
      <vt:lpstr>柔軟な開発言語とHTMLブリッジ</vt:lpstr>
      <vt:lpstr>デザインとロジックの分離・連携</vt:lpstr>
      <vt:lpstr>Silverlight登場から現在までの動き</vt:lpstr>
      <vt:lpstr>Silverlight 3 主要なテーマ</vt:lpstr>
      <vt:lpstr>Silverlight 3 の新機能 : メディア</vt:lpstr>
      <vt:lpstr>Silverlight 3の新機能 : グラフィック</vt:lpstr>
      <vt:lpstr>Silverlight 3の新機能: 開発生産性</vt:lpstr>
      <vt:lpstr>Silverlight 3の新機能 : ブラウザ外での実行</vt:lpstr>
      <vt:lpstr>Silverlight 3 : 新しいデザインツール</vt:lpstr>
      <vt:lpstr>まとめ</vt:lpstr>
      <vt:lpstr>Silverlight 3 主要なテーマ</vt:lpstr>
      <vt:lpstr>参考リソース</vt:lpstr>
      <vt:lpstr>スライド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Expression Blend 3で始めるSilverlight 3アプリケーション開発</dc:title>
  <dc:subject/>
  <dc:creator/>
  <cp:keywords/>
  <cp:lastModifiedBy/>
  <cp:revision>1</cp:revision>
  <dcterms:created xsi:type="dcterms:W3CDTF">2009-04-13T03:22:31Z</dcterms:created>
  <dcterms:modified xsi:type="dcterms:W3CDTF">2009-04-13T04:09:04Z</dcterms:modified>
</cp:coreProperties>
</file>