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735763" cy="9867900"/>
  <p:defaultTextStyle>
    <a:defPPr>
      <a:defRPr lang="en-GB"/>
    </a:defPPr>
    <a:lvl1pPr algn="l" defTabSz="449263" rtl="0" fontAlgn="base">
      <a:lnSpc>
        <a:spcPct val="87000"/>
      </a:lnSpc>
      <a:spcBef>
        <a:spcPct val="0"/>
      </a:spcBef>
      <a:spcAft>
        <a:spcPct val="0"/>
      </a:spcAft>
      <a:buClr>
        <a:srgbClr val="000000"/>
      </a:buClr>
      <a:buSzPct val="100000"/>
      <a:buFont typeface="Arial" charset="0"/>
      <a:defRPr kern="1200">
        <a:solidFill>
          <a:schemeClr val="bg1"/>
        </a:solidFill>
        <a:latin typeface="Arial" charset="0"/>
        <a:ea typeface="ＭＳ Ｐゴシック" charset="-128"/>
        <a:cs typeface="+mn-cs"/>
      </a:defRPr>
    </a:lvl1pPr>
    <a:lvl2pPr marL="457200" algn="l" defTabSz="449263" rtl="0" fontAlgn="base">
      <a:lnSpc>
        <a:spcPct val="87000"/>
      </a:lnSpc>
      <a:spcBef>
        <a:spcPct val="0"/>
      </a:spcBef>
      <a:spcAft>
        <a:spcPct val="0"/>
      </a:spcAft>
      <a:buClr>
        <a:srgbClr val="000000"/>
      </a:buClr>
      <a:buSzPct val="100000"/>
      <a:buFont typeface="Arial" charset="0"/>
      <a:defRPr kern="1200">
        <a:solidFill>
          <a:schemeClr val="bg1"/>
        </a:solidFill>
        <a:latin typeface="Arial" charset="0"/>
        <a:ea typeface="ＭＳ Ｐゴシック" charset="-128"/>
        <a:cs typeface="+mn-cs"/>
      </a:defRPr>
    </a:lvl2pPr>
    <a:lvl3pPr marL="914400" algn="l" defTabSz="449263" rtl="0" fontAlgn="base">
      <a:lnSpc>
        <a:spcPct val="87000"/>
      </a:lnSpc>
      <a:spcBef>
        <a:spcPct val="0"/>
      </a:spcBef>
      <a:spcAft>
        <a:spcPct val="0"/>
      </a:spcAft>
      <a:buClr>
        <a:srgbClr val="000000"/>
      </a:buClr>
      <a:buSzPct val="100000"/>
      <a:buFont typeface="Arial" charset="0"/>
      <a:defRPr kern="1200">
        <a:solidFill>
          <a:schemeClr val="bg1"/>
        </a:solidFill>
        <a:latin typeface="Arial" charset="0"/>
        <a:ea typeface="ＭＳ Ｐゴシック" charset="-128"/>
        <a:cs typeface="+mn-cs"/>
      </a:defRPr>
    </a:lvl3pPr>
    <a:lvl4pPr marL="1371600" algn="l" defTabSz="449263" rtl="0" fontAlgn="base">
      <a:lnSpc>
        <a:spcPct val="87000"/>
      </a:lnSpc>
      <a:spcBef>
        <a:spcPct val="0"/>
      </a:spcBef>
      <a:spcAft>
        <a:spcPct val="0"/>
      </a:spcAft>
      <a:buClr>
        <a:srgbClr val="000000"/>
      </a:buClr>
      <a:buSzPct val="100000"/>
      <a:buFont typeface="Arial" charset="0"/>
      <a:defRPr kern="1200">
        <a:solidFill>
          <a:schemeClr val="bg1"/>
        </a:solidFill>
        <a:latin typeface="Arial" charset="0"/>
        <a:ea typeface="ＭＳ Ｐゴシック" charset="-128"/>
        <a:cs typeface="+mn-cs"/>
      </a:defRPr>
    </a:lvl4pPr>
    <a:lvl5pPr marL="1828800" algn="l" defTabSz="449263" rtl="0" fontAlgn="base">
      <a:lnSpc>
        <a:spcPct val="87000"/>
      </a:lnSpc>
      <a:spcBef>
        <a:spcPct val="0"/>
      </a:spcBef>
      <a:spcAft>
        <a:spcPct val="0"/>
      </a:spcAft>
      <a:buClr>
        <a:srgbClr val="000000"/>
      </a:buClr>
      <a:buSzPct val="100000"/>
      <a:buFont typeface="Arial" charset="0"/>
      <a:defRPr kern="1200">
        <a:solidFill>
          <a:schemeClr val="bg1"/>
        </a:solidFill>
        <a:latin typeface="Arial" charset="0"/>
        <a:ea typeface="ＭＳ Ｐゴシック" charset="-128"/>
        <a:cs typeface="+mn-cs"/>
      </a:defRPr>
    </a:lvl5pPr>
    <a:lvl6pPr marL="2286000" algn="l" defTabSz="914400" rtl="0" eaLnBrk="1" latinLnBrk="0" hangingPunct="1">
      <a:defRPr kern="1200">
        <a:solidFill>
          <a:schemeClr val="bg1"/>
        </a:solidFill>
        <a:latin typeface="Arial" charset="0"/>
        <a:ea typeface="ＭＳ Ｐゴシック" charset="-128"/>
        <a:cs typeface="+mn-cs"/>
      </a:defRPr>
    </a:lvl6pPr>
    <a:lvl7pPr marL="2743200" algn="l" defTabSz="914400" rtl="0" eaLnBrk="1" latinLnBrk="0" hangingPunct="1">
      <a:defRPr kern="1200">
        <a:solidFill>
          <a:schemeClr val="bg1"/>
        </a:solidFill>
        <a:latin typeface="Arial" charset="0"/>
        <a:ea typeface="ＭＳ Ｐゴシック" charset="-128"/>
        <a:cs typeface="+mn-cs"/>
      </a:defRPr>
    </a:lvl7pPr>
    <a:lvl8pPr marL="3200400" algn="l" defTabSz="914400" rtl="0" eaLnBrk="1" latinLnBrk="0" hangingPunct="1">
      <a:defRPr kern="1200">
        <a:solidFill>
          <a:schemeClr val="bg1"/>
        </a:solidFill>
        <a:latin typeface="Arial" charset="0"/>
        <a:ea typeface="ＭＳ Ｐゴシック" charset="-128"/>
        <a:cs typeface="+mn-cs"/>
      </a:defRPr>
    </a:lvl8pPr>
    <a:lvl9pPr marL="3657600" algn="l" defTabSz="914400" rtl="0" eaLnBrk="1" latinLnBrk="0" hangingPunct="1">
      <a:defRPr kern="1200">
        <a:solidFill>
          <a:schemeClr val="bg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6" d="100"/>
          <a:sy n="56" d="100"/>
        </p:scale>
        <p:origin x="-942" y="-90"/>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735763" cy="9867900"/>
          </a:xfrm>
          <a:prstGeom prst="roundRect">
            <a:avLst>
              <a:gd name="adj" fmla="val 23"/>
            </a:avLst>
          </a:prstGeom>
          <a:solidFill>
            <a:srgbClr val="FFFFFF"/>
          </a:solidFill>
          <a:ln w="9360">
            <a:noFill/>
            <a:miter lim="800000"/>
            <a:headEnd/>
            <a:tailEnd/>
          </a:ln>
          <a:effectLst/>
        </p:spPr>
        <p:txBody>
          <a:bodyPr wrap="none" anchor="ctr"/>
          <a:lstStyle/>
          <a:p>
            <a:endParaRPr lang="ja-JP" altLang="en-US"/>
          </a:p>
        </p:txBody>
      </p:sp>
      <p:sp>
        <p:nvSpPr>
          <p:cNvPr id="2050" name="AutoShape 2"/>
          <p:cNvSpPr>
            <a:spLocks noChangeArrowheads="1"/>
          </p:cNvSpPr>
          <p:nvPr/>
        </p:nvSpPr>
        <p:spPr bwMode="auto">
          <a:xfrm>
            <a:off x="0" y="0"/>
            <a:ext cx="6735763" cy="9867900"/>
          </a:xfrm>
          <a:prstGeom prst="roundRect">
            <a:avLst>
              <a:gd name="adj" fmla="val 23"/>
            </a:avLst>
          </a:prstGeom>
          <a:solidFill>
            <a:srgbClr val="FFFFFF"/>
          </a:solidFill>
          <a:ln w="9525">
            <a:noFill/>
            <a:round/>
            <a:headEnd/>
            <a:tailEnd/>
          </a:ln>
          <a:effectLst/>
        </p:spPr>
        <p:txBody>
          <a:bodyPr wrap="none" anchor="ctr"/>
          <a:lstStyle/>
          <a:p>
            <a:endParaRPr lang="ja-JP" altLang="en-US"/>
          </a:p>
        </p:txBody>
      </p:sp>
      <p:sp>
        <p:nvSpPr>
          <p:cNvPr id="2051" name="Text Box 3"/>
          <p:cNvSpPr txBox="1">
            <a:spLocks noChangeArrowheads="1"/>
          </p:cNvSpPr>
          <p:nvPr/>
        </p:nvSpPr>
        <p:spPr bwMode="auto">
          <a:xfrm>
            <a:off x="0" y="0"/>
            <a:ext cx="2919413" cy="493713"/>
          </a:xfrm>
          <a:prstGeom prst="rect">
            <a:avLst/>
          </a:prstGeom>
          <a:noFill/>
          <a:ln w="9525">
            <a:noFill/>
            <a:round/>
            <a:headEnd/>
            <a:tailEnd/>
          </a:ln>
          <a:effectLst/>
        </p:spPr>
        <p:txBody>
          <a:bodyPr wrap="none" anchor="ctr"/>
          <a:lstStyle/>
          <a:p>
            <a:endParaRPr lang="ja-JP" altLang="en-US"/>
          </a:p>
        </p:txBody>
      </p:sp>
      <p:sp>
        <p:nvSpPr>
          <p:cNvPr id="2052" name="Rectangle 4"/>
          <p:cNvSpPr>
            <a:spLocks noGrp="1" noChangeArrowheads="1"/>
          </p:cNvSpPr>
          <p:nvPr>
            <p:ph type="dt"/>
          </p:nvPr>
        </p:nvSpPr>
        <p:spPr bwMode="auto">
          <a:xfrm>
            <a:off x="3814763" y="0"/>
            <a:ext cx="2916237" cy="490538"/>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defRPr>
            </a:lvl1pPr>
          </a:lstStyle>
          <a:p>
            <a:r>
              <a:rPr lang="en-GB"/>
              <a:t>2008/09/20</a:t>
            </a:r>
          </a:p>
        </p:txBody>
      </p:sp>
      <p:sp>
        <p:nvSpPr>
          <p:cNvPr id="2053" name="Rectangle 5"/>
          <p:cNvSpPr>
            <a:spLocks noGrp="1" noChangeArrowheads="1"/>
          </p:cNvSpPr>
          <p:nvPr>
            <p:ph type="sldImg"/>
          </p:nvPr>
        </p:nvSpPr>
        <p:spPr bwMode="auto">
          <a:xfrm>
            <a:off x="901700" y="739775"/>
            <a:ext cx="4929188" cy="3697288"/>
          </a:xfrm>
          <a:prstGeom prst="rect">
            <a:avLst/>
          </a:prstGeom>
          <a:noFill/>
          <a:ln w="12600">
            <a:solidFill>
              <a:srgbClr val="000000"/>
            </a:solidFill>
            <a:miter lim="800000"/>
            <a:headEnd/>
            <a:tailEnd/>
          </a:ln>
          <a:effectLst/>
        </p:spPr>
      </p:sp>
      <p:sp>
        <p:nvSpPr>
          <p:cNvPr id="2054" name="Rectangle 6"/>
          <p:cNvSpPr>
            <a:spLocks noGrp="1" noChangeArrowheads="1"/>
          </p:cNvSpPr>
          <p:nvPr>
            <p:ph type="body"/>
          </p:nvPr>
        </p:nvSpPr>
        <p:spPr bwMode="auto">
          <a:xfrm>
            <a:off x="673100" y="4686300"/>
            <a:ext cx="5386388" cy="443706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endParaRPr lang="ja-JP" altLang="ja-JP" smtClean="0"/>
          </a:p>
        </p:txBody>
      </p:sp>
      <p:sp>
        <p:nvSpPr>
          <p:cNvPr id="2055" name="Text Box 7"/>
          <p:cNvSpPr txBox="1">
            <a:spLocks noChangeArrowheads="1"/>
          </p:cNvSpPr>
          <p:nvPr/>
        </p:nvSpPr>
        <p:spPr bwMode="auto">
          <a:xfrm>
            <a:off x="0" y="9371013"/>
            <a:ext cx="2919413" cy="493712"/>
          </a:xfrm>
          <a:prstGeom prst="rect">
            <a:avLst/>
          </a:prstGeom>
          <a:noFill/>
          <a:ln w="9525">
            <a:noFill/>
            <a:round/>
            <a:headEnd/>
            <a:tailEnd/>
          </a:ln>
          <a:effectLst/>
        </p:spPr>
        <p:txBody>
          <a:bodyPr wrap="none" anchor="ctr"/>
          <a:lstStyle/>
          <a:p>
            <a:endParaRPr lang="ja-JP" altLang="en-US"/>
          </a:p>
        </p:txBody>
      </p:sp>
      <p:sp>
        <p:nvSpPr>
          <p:cNvPr id="2056" name="Rectangle 8"/>
          <p:cNvSpPr>
            <a:spLocks noGrp="1" noChangeArrowheads="1"/>
          </p:cNvSpPr>
          <p:nvPr>
            <p:ph type="sldNum"/>
          </p:nvPr>
        </p:nvSpPr>
        <p:spPr bwMode="auto">
          <a:xfrm>
            <a:off x="3814763" y="9371013"/>
            <a:ext cx="2916237" cy="490537"/>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defRPr>
            </a:lvl1pPr>
          </a:lstStyle>
          <a:p>
            <a:fld id="{1F17899C-B312-4668-BB91-D169FE348B8A}" type="slidenum">
              <a:rPr lang="en-GB"/>
              <a:pPr/>
              <a:t>&lt;#&gt;</a:t>
            </a:fld>
            <a:endParaRPr lang="en-GB"/>
          </a:p>
        </p:txBody>
      </p:sp>
    </p:spTree>
  </p:cSld>
  <p:clrMap bg1="lt1" tx1="dk1" bg2="lt2" tx2="dk2" accent1="accent1" accent2="accent2" accent3="accent3" accent4="accent4" accent5="accent5" accent6="accent6" hlink="hlink" folHlink="folHlink"/>
  <p:hf hdr="0" ftr="0"/>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
          <p:cNvSpPr>
            <a:spLocks noGrp="1" noChangeArrowheads="1"/>
          </p:cNvSpPr>
          <p:nvPr>
            <p:ph type="dt"/>
          </p:nvPr>
        </p:nvSpPr>
        <p:spPr>
          <a:ln/>
        </p:spPr>
        <p:txBody>
          <a:bodyPr/>
          <a:lstStyle/>
          <a:p>
            <a:r>
              <a:rPr lang="en-GB"/>
              <a:t>2008/09/20</a:t>
            </a:r>
          </a:p>
        </p:txBody>
      </p:sp>
      <p:sp>
        <p:nvSpPr>
          <p:cNvPr id="5" name="Rectangle 8"/>
          <p:cNvSpPr>
            <a:spLocks noGrp="1" noChangeArrowheads="1"/>
          </p:cNvSpPr>
          <p:nvPr>
            <p:ph type="sldNum"/>
          </p:nvPr>
        </p:nvSpPr>
        <p:spPr>
          <a:ln/>
        </p:spPr>
        <p:txBody>
          <a:bodyPr/>
          <a:lstStyle/>
          <a:p>
            <a:fld id="{B19B7D0F-A9DD-4CDC-B9C4-EF6BBB01B55C}" type="slidenum">
              <a:rPr lang="en-GB"/>
              <a:pPr/>
              <a:t>1</a:t>
            </a:fld>
            <a:endParaRPr lang="en-GB"/>
          </a:p>
        </p:txBody>
      </p:sp>
      <p:sp>
        <p:nvSpPr>
          <p:cNvPr id="23553" name="Text Box 1"/>
          <p:cNvSpPr txBox="1">
            <a:spLocks noChangeArrowheads="1"/>
          </p:cNvSpPr>
          <p:nvPr/>
        </p:nvSpPr>
        <p:spPr bwMode="auto">
          <a:xfrm>
            <a:off x="901700" y="739775"/>
            <a:ext cx="4932363" cy="3700463"/>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23554" name="Rectangle 2"/>
          <p:cNvSpPr txBox="1">
            <a:spLocks noChangeArrowheads="1"/>
          </p:cNvSpPr>
          <p:nvPr>
            <p:ph type="body"/>
          </p:nvPr>
        </p:nvSpPr>
        <p:spPr bwMode="auto">
          <a:xfrm>
            <a:off x="673100" y="4686300"/>
            <a:ext cx="5387975" cy="4438650"/>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
          <p:cNvSpPr>
            <a:spLocks noGrp="1" noChangeArrowheads="1"/>
          </p:cNvSpPr>
          <p:nvPr>
            <p:ph type="dt"/>
          </p:nvPr>
        </p:nvSpPr>
        <p:spPr>
          <a:ln/>
        </p:spPr>
        <p:txBody>
          <a:bodyPr/>
          <a:lstStyle/>
          <a:p>
            <a:r>
              <a:rPr lang="en-GB"/>
              <a:t>2008/09/20</a:t>
            </a:r>
          </a:p>
        </p:txBody>
      </p:sp>
      <p:sp>
        <p:nvSpPr>
          <p:cNvPr id="5" name="Rectangle 8"/>
          <p:cNvSpPr>
            <a:spLocks noGrp="1" noChangeArrowheads="1"/>
          </p:cNvSpPr>
          <p:nvPr>
            <p:ph type="sldNum"/>
          </p:nvPr>
        </p:nvSpPr>
        <p:spPr>
          <a:ln/>
        </p:spPr>
        <p:txBody>
          <a:bodyPr/>
          <a:lstStyle/>
          <a:p>
            <a:fld id="{5251E0DB-B3E7-4385-879D-5B8E2747936A}" type="slidenum">
              <a:rPr lang="en-GB"/>
              <a:pPr/>
              <a:t>10</a:t>
            </a:fld>
            <a:endParaRPr lang="en-GB"/>
          </a:p>
        </p:txBody>
      </p:sp>
      <p:sp>
        <p:nvSpPr>
          <p:cNvPr id="32769" name="Text Box 1"/>
          <p:cNvSpPr txBox="1">
            <a:spLocks noChangeArrowheads="1"/>
          </p:cNvSpPr>
          <p:nvPr/>
        </p:nvSpPr>
        <p:spPr bwMode="auto">
          <a:xfrm>
            <a:off x="901700" y="739775"/>
            <a:ext cx="4932363" cy="3700463"/>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32770" name="Rectangle 2"/>
          <p:cNvSpPr txBox="1">
            <a:spLocks noChangeArrowheads="1"/>
          </p:cNvSpPr>
          <p:nvPr>
            <p:ph type="body"/>
          </p:nvPr>
        </p:nvSpPr>
        <p:spPr bwMode="auto">
          <a:xfrm>
            <a:off x="673100" y="4686300"/>
            <a:ext cx="5387975" cy="4438650"/>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
          <p:cNvSpPr>
            <a:spLocks noGrp="1" noChangeArrowheads="1"/>
          </p:cNvSpPr>
          <p:nvPr>
            <p:ph type="dt"/>
          </p:nvPr>
        </p:nvSpPr>
        <p:spPr>
          <a:ln/>
        </p:spPr>
        <p:txBody>
          <a:bodyPr/>
          <a:lstStyle/>
          <a:p>
            <a:r>
              <a:rPr lang="en-GB"/>
              <a:t>2008/09/20</a:t>
            </a:r>
          </a:p>
        </p:txBody>
      </p:sp>
      <p:sp>
        <p:nvSpPr>
          <p:cNvPr id="5" name="Rectangle 8"/>
          <p:cNvSpPr>
            <a:spLocks noGrp="1" noChangeArrowheads="1"/>
          </p:cNvSpPr>
          <p:nvPr>
            <p:ph type="sldNum"/>
          </p:nvPr>
        </p:nvSpPr>
        <p:spPr>
          <a:ln/>
        </p:spPr>
        <p:txBody>
          <a:bodyPr/>
          <a:lstStyle/>
          <a:p>
            <a:fld id="{47D130D9-7AED-4E56-B29F-49AFBF9A9EB4}" type="slidenum">
              <a:rPr lang="en-GB"/>
              <a:pPr/>
              <a:t>11</a:t>
            </a:fld>
            <a:endParaRPr lang="en-GB"/>
          </a:p>
        </p:txBody>
      </p:sp>
      <p:sp>
        <p:nvSpPr>
          <p:cNvPr id="33793" name="Text Box 1"/>
          <p:cNvSpPr txBox="1">
            <a:spLocks noChangeArrowheads="1"/>
          </p:cNvSpPr>
          <p:nvPr/>
        </p:nvSpPr>
        <p:spPr bwMode="auto">
          <a:xfrm>
            <a:off x="901700" y="739775"/>
            <a:ext cx="4932363" cy="3700463"/>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33794" name="Rectangle 2"/>
          <p:cNvSpPr txBox="1">
            <a:spLocks noChangeArrowheads="1"/>
          </p:cNvSpPr>
          <p:nvPr>
            <p:ph type="body"/>
          </p:nvPr>
        </p:nvSpPr>
        <p:spPr bwMode="auto">
          <a:xfrm>
            <a:off x="673100" y="4686300"/>
            <a:ext cx="5387975" cy="4438650"/>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
          <p:cNvSpPr>
            <a:spLocks noGrp="1" noChangeArrowheads="1"/>
          </p:cNvSpPr>
          <p:nvPr>
            <p:ph type="dt"/>
          </p:nvPr>
        </p:nvSpPr>
        <p:spPr>
          <a:ln/>
        </p:spPr>
        <p:txBody>
          <a:bodyPr/>
          <a:lstStyle/>
          <a:p>
            <a:r>
              <a:rPr lang="en-GB"/>
              <a:t>2008/09/20</a:t>
            </a:r>
          </a:p>
        </p:txBody>
      </p:sp>
      <p:sp>
        <p:nvSpPr>
          <p:cNvPr id="5" name="Rectangle 8"/>
          <p:cNvSpPr>
            <a:spLocks noGrp="1" noChangeArrowheads="1"/>
          </p:cNvSpPr>
          <p:nvPr>
            <p:ph type="sldNum"/>
          </p:nvPr>
        </p:nvSpPr>
        <p:spPr>
          <a:ln/>
        </p:spPr>
        <p:txBody>
          <a:bodyPr/>
          <a:lstStyle/>
          <a:p>
            <a:fld id="{CE48DADF-54A8-4312-9080-B6B684256913}" type="slidenum">
              <a:rPr lang="en-GB"/>
              <a:pPr/>
              <a:t>12</a:t>
            </a:fld>
            <a:endParaRPr lang="en-GB"/>
          </a:p>
        </p:txBody>
      </p:sp>
      <p:sp>
        <p:nvSpPr>
          <p:cNvPr id="34817" name="Text Box 1"/>
          <p:cNvSpPr txBox="1">
            <a:spLocks noChangeArrowheads="1"/>
          </p:cNvSpPr>
          <p:nvPr/>
        </p:nvSpPr>
        <p:spPr bwMode="auto">
          <a:xfrm>
            <a:off x="901700" y="739775"/>
            <a:ext cx="4932363" cy="3700463"/>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34818" name="Rectangle 2"/>
          <p:cNvSpPr txBox="1">
            <a:spLocks noChangeArrowheads="1"/>
          </p:cNvSpPr>
          <p:nvPr>
            <p:ph type="body"/>
          </p:nvPr>
        </p:nvSpPr>
        <p:spPr bwMode="auto">
          <a:xfrm>
            <a:off x="673100" y="4686300"/>
            <a:ext cx="5387975" cy="4438650"/>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
          <p:cNvSpPr>
            <a:spLocks noGrp="1" noChangeArrowheads="1"/>
          </p:cNvSpPr>
          <p:nvPr>
            <p:ph type="dt"/>
          </p:nvPr>
        </p:nvSpPr>
        <p:spPr>
          <a:ln/>
        </p:spPr>
        <p:txBody>
          <a:bodyPr/>
          <a:lstStyle/>
          <a:p>
            <a:r>
              <a:rPr lang="en-GB"/>
              <a:t>2008/09/20</a:t>
            </a:r>
          </a:p>
        </p:txBody>
      </p:sp>
      <p:sp>
        <p:nvSpPr>
          <p:cNvPr id="5" name="Rectangle 8"/>
          <p:cNvSpPr>
            <a:spLocks noGrp="1" noChangeArrowheads="1"/>
          </p:cNvSpPr>
          <p:nvPr>
            <p:ph type="sldNum"/>
          </p:nvPr>
        </p:nvSpPr>
        <p:spPr>
          <a:ln/>
        </p:spPr>
        <p:txBody>
          <a:bodyPr/>
          <a:lstStyle/>
          <a:p>
            <a:fld id="{B8D3F1A3-A47F-43C1-8C10-FB8C9CE172DB}" type="slidenum">
              <a:rPr lang="en-GB"/>
              <a:pPr/>
              <a:t>13</a:t>
            </a:fld>
            <a:endParaRPr lang="en-GB"/>
          </a:p>
        </p:txBody>
      </p:sp>
      <p:sp>
        <p:nvSpPr>
          <p:cNvPr id="35841" name="Text Box 1"/>
          <p:cNvSpPr txBox="1">
            <a:spLocks noChangeArrowheads="1"/>
          </p:cNvSpPr>
          <p:nvPr/>
        </p:nvSpPr>
        <p:spPr bwMode="auto">
          <a:xfrm>
            <a:off x="901700" y="739775"/>
            <a:ext cx="4932363" cy="3700463"/>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35842" name="Rectangle 2"/>
          <p:cNvSpPr txBox="1">
            <a:spLocks noChangeArrowheads="1"/>
          </p:cNvSpPr>
          <p:nvPr>
            <p:ph type="body"/>
          </p:nvPr>
        </p:nvSpPr>
        <p:spPr bwMode="auto">
          <a:xfrm>
            <a:off x="673100" y="4686300"/>
            <a:ext cx="5387975" cy="4438650"/>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
          <p:cNvSpPr>
            <a:spLocks noGrp="1" noChangeArrowheads="1"/>
          </p:cNvSpPr>
          <p:nvPr>
            <p:ph type="dt"/>
          </p:nvPr>
        </p:nvSpPr>
        <p:spPr>
          <a:ln/>
        </p:spPr>
        <p:txBody>
          <a:bodyPr/>
          <a:lstStyle/>
          <a:p>
            <a:r>
              <a:rPr lang="en-GB"/>
              <a:t>2008/09/20</a:t>
            </a:r>
          </a:p>
        </p:txBody>
      </p:sp>
      <p:sp>
        <p:nvSpPr>
          <p:cNvPr id="5" name="Rectangle 8"/>
          <p:cNvSpPr>
            <a:spLocks noGrp="1" noChangeArrowheads="1"/>
          </p:cNvSpPr>
          <p:nvPr>
            <p:ph type="sldNum"/>
          </p:nvPr>
        </p:nvSpPr>
        <p:spPr>
          <a:ln/>
        </p:spPr>
        <p:txBody>
          <a:bodyPr/>
          <a:lstStyle/>
          <a:p>
            <a:fld id="{A49E9EAB-D043-4B4A-992B-8184389E4B6D}" type="slidenum">
              <a:rPr lang="en-GB"/>
              <a:pPr/>
              <a:t>14</a:t>
            </a:fld>
            <a:endParaRPr lang="en-GB"/>
          </a:p>
        </p:txBody>
      </p:sp>
      <p:sp>
        <p:nvSpPr>
          <p:cNvPr id="36865" name="Text Box 1"/>
          <p:cNvSpPr txBox="1">
            <a:spLocks noChangeArrowheads="1"/>
          </p:cNvSpPr>
          <p:nvPr/>
        </p:nvSpPr>
        <p:spPr bwMode="auto">
          <a:xfrm>
            <a:off x="901700" y="739775"/>
            <a:ext cx="4932363" cy="3700463"/>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36866" name="Rectangle 2"/>
          <p:cNvSpPr txBox="1">
            <a:spLocks noChangeArrowheads="1"/>
          </p:cNvSpPr>
          <p:nvPr>
            <p:ph type="body"/>
          </p:nvPr>
        </p:nvSpPr>
        <p:spPr bwMode="auto">
          <a:xfrm>
            <a:off x="673100" y="4686300"/>
            <a:ext cx="5387975" cy="4438650"/>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
          <p:cNvSpPr>
            <a:spLocks noGrp="1" noChangeArrowheads="1"/>
          </p:cNvSpPr>
          <p:nvPr>
            <p:ph type="dt"/>
          </p:nvPr>
        </p:nvSpPr>
        <p:spPr>
          <a:ln/>
        </p:spPr>
        <p:txBody>
          <a:bodyPr/>
          <a:lstStyle/>
          <a:p>
            <a:r>
              <a:rPr lang="en-GB"/>
              <a:t>2008/09/20</a:t>
            </a:r>
          </a:p>
        </p:txBody>
      </p:sp>
      <p:sp>
        <p:nvSpPr>
          <p:cNvPr id="5" name="Rectangle 8"/>
          <p:cNvSpPr>
            <a:spLocks noGrp="1" noChangeArrowheads="1"/>
          </p:cNvSpPr>
          <p:nvPr>
            <p:ph type="sldNum"/>
          </p:nvPr>
        </p:nvSpPr>
        <p:spPr>
          <a:ln/>
        </p:spPr>
        <p:txBody>
          <a:bodyPr/>
          <a:lstStyle/>
          <a:p>
            <a:fld id="{0380F960-D249-4CA3-B6FF-E740309005E8}" type="slidenum">
              <a:rPr lang="en-GB"/>
              <a:pPr/>
              <a:t>15</a:t>
            </a:fld>
            <a:endParaRPr lang="en-GB"/>
          </a:p>
        </p:txBody>
      </p:sp>
      <p:sp>
        <p:nvSpPr>
          <p:cNvPr id="37889" name="Text Box 1"/>
          <p:cNvSpPr txBox="1">
            <a:spLocks noChangeArrowheads="1"/>
          </p:cNvSpPr>
          <p:nvPr/>
        </p:nvSpPr>
        <p:spPr bwMode="auto">
          <a:xfrm>
            <a:off x="901700" y="739775"/>
            <a:ext cx="4932363" cy="3700463"/>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37890" name="Rectangle 2"/>
          <p:cNvSpPr txBox="1">
            <a:spLocks noChangeArrowheads="1"/>
          </p:cNvSpPr>
          <p:nvPr>
            <p:ph type="body"/>
          </p:nvPr>
        </p:nvSpPr>
        <p:spPr bwMode="auto">
          <a:xfrm>
            <a:off x="673100" y="4686300"/>
            <a:ext cx="5387975" cy="4438650"/>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
          <p:cNvSpPr>
            <a:spLocks noGrp="1" noChangeArrowheads="1"/>
          </p:cNvSpPr>
          <p:nvPr>
            <p:ph type="dt"/>
          </p:nvPr>
        </p:nvSpPr>
        <p:spPr>
          <a:ln/>
        </p:spPr>
        <p:txBody>
          <a:bodyPr/>
          <a:lstStyle/>
          <a:p>
            <a:r>
              <a:rPr lang="en-GB"/>
              <a:t>2008/09/20</a:t>
            </a:r>
          </a:p>
        </p:txBody>
      </p:sp>
      <p:sp>
        <p:nvSpPr>
          <p:cNvPr id="5" name="Rectangle 8"/>
          <p:cNvSpPr>
            <a:spLocks noGrp="1" noChangeArrowheads="1"/>
          </p:cNvSpPr>
          <p:nvPr>
            <p:ph type="sldNum"/>
          </p:nvPr>
        </p:nvSpPr>
        <p:spPr>
          <a:ln/>
        </p:spPr>
        <p:txBody>
          <a:bodyPr/>
          <a:lstStyle/>
          <a:p>
            <a:fld id="{05E97BE6-1F66-4735-8DE5-0B0E398AC25A}" type="slidenum">
              <a:rPr lang="en-GB"/>
              <a:pPr/>
              <a:t>16</a:t>
            </a:fld>
            <a:endParaRPr lang="en-GB"/>
          </a:p>
        </p:txBody>
      </p:sp>
      <p:sp>
        <p:nvSpPr>
          <p:cNvPr id="38913" name="Text Box 1"/>
          <p:cNvSpPr txBox="1">
            <a:spLocks noChangeArrowheads="1"/>
          </p:cNvSpPr>
          <p:nvPr/>
        </p:nvSpPr>
        <p:spPr bwMode="auto">
          <a:xfrm>
            <a:off x="901700" y="739775"/>
            <a:ext cx="4932363" cy="3700463"/>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38914" name="Rectangle 2"/>
          <p:cNvSpPr txBox="1">
            <a:spLocks noChangeArrowheads="1"/>
          </p:cNvSpPr>
          <p:nvPr>
            <p:ph type="body"/>
          </p:nvPr>
        </p:nvSpPr>
        <p:spPr bwMode="auto">
          <a:xfrm>
            <a:off x="673100" y="4686300"/>
            <a:ext cx="5387975" cy="4438650"/>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
          <p:cNvSpPr>
            <a:spLocks noGrp="1" noChangeArrowheads="1"/>
          </p:cNvSpPr>
          <p:nvPr>
            <p:ph type="dt"/>
          </p:nvPr>
        </p:nvSpPr>
        <p:spPr>
          <a:ln/>
        </p:spPr>
        <p:txBody>
          <a:bodyPr/>
          <a:lstStyle/>
          <a:p>
            <a:r>
              <a:rPr lang="en-GB"/>
              <a:t>2008/09/20</a:t>
            </a:r>
          </a:p>
        </p:txBody>
      </p:sp>
      <p:sp>
        <p:nvSpPr>
          <p:cNvPr id="5" name="Rectangle 8"/>
          <p:cNvSpPr>
            <a:spLocks noGrp="1" noChangeArrowheads="1"/>
          </p:cNvSpPr>
          <p:nvPr>
            <p:ph type="sldNum"/>
          </p:nvPr>
        </p:nvSpPr>
        <p:spPr>
          <a:ln/>
        </p:spPr>
        <p:txBody>
          <a:bodyPr/>
          <a:lstStyle/>
          <a:p>
            <a:fld id="{7B693063-DE17-406F-8B1A-DBC4CC5D343C}" type="slidenum">
              <a:rPr lang="en-GB"/>
              <a:pPr/>
              <a:t>17</a:t>
            </a:fld>
            <a:endParaRPr lang="en-GB"/>
          </a:p>
        </p:txBody>
      </p:sp>
      <p:sp>
        <p:nvSpPr>
          <p:cNvPr id="39937" name="Text Box 1"/>
          <p:cNvSpPr txBox="1">
            <a:spLocks noChangeArrowheads="1"/>
          </p:cNvSpPr>
          <p:nvPr/>
        </p:nvSpPr>
        <p:spPr bwMode="auto">
          <a:xfrm>
            <a:off x="901700" y="739775"/>
            <a:ext cx="4932363" cy="3700463"/>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39938" name="Rectangle 2"/>
          <p:cNvSpPr txBox="1">
            <a:spLocks noChangeArrowheads="1"/>
          </p:cNvSpPr>
          <p:nvPr>
            <p:ph type="body"/>
          </p:nvPr>
        </p:nvSpPr>
        <p:spPr bwMode="auto">
          <a:xfrm>
            <a:off x="673100" y="4686300"/>
            <a:ext cx="5387975" cy="4438650"/>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
          <p:cNvSpPr>
            <a:spLocks noGrp="1" noChangeArrowheads="1"/>
          </p:cNvSpPr>
          <p:nvPr>
            <p:ph type="dt"/>
          </p:nvPr>
        </p:nvSpPr>
        <p:spPr>
          <a:ln/>
        </p:spPr>
        <p:txBody>
          <a:bodyPr/>
          <a:lstStyle/>
          <a:p>
            <a:r>
              <a:rPr lang="en-GB"/>
              <a:t>2008/09/20</a:t>
            </a:r>
          </a:p>
        </p:txBody>
      </p:sp>
      <p:sp>
        <p:nvSpPr>
          <p:cNvPr id="5" name="Rectangle 8"/>
          <p:cNvSpPr>
            <a:spLocks noGrp="1" noChangeArrowheads="1"/>
          </p:cNvSpPr>
          <p:nvPr>
            <p:ph type="sldNum"/>
          </p:nvPr>
        </p:nvSpPr>
        <p:spPr>
          <a:ln/>
        </p:spPr>
        <p:txBody>
          <a:bodyPr/>
          <a:lstStyle/>
          <a:p>
            <a:fld id="{64CD09D2-39A9-491A-82EB-485FB884EBB1}" type="slidenum">
              <a:rPr lang="en-GB"/>
              <a:pPr/>
              <a:t>18</a:t>
            </a:fld>
            <a:endParaRPr lang="en-GB"/>
          </a:p>
        </p:txBody>
      </p:sp>
      <p:sp>
        <p:nvSpPr>
          <p:cNvPr id="40961" name="Text Box 1"/>
          <p:cNvSpPr txBox="1">
            <a:spLocks noChangeArrowheads="1"/>
          </p:cNvSpPr>
          <p:nvPr/>
        </p:nvSpPr>
        <p:spPr bwMode="auto">
          <a:xfrm>
            <a:off x="901700" y="739775"/>
            <a:ext cx="4932363" cy="3700463"/>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40962" name="Rectangle 2"/>
          <p:cNvSpPr txBox="1">
            <a:spLocks noChangeArrowheads="1"/>
          </p:cNvSpPr>
          <p:nvPr>
            <p:ph type="body"/>
          </p:nvPr>
        </p:nvSpPr>
        <p:spPr bwMode="auto">
          <a:xfrm>
            <a:off x="673100" y="4686300"/>
            <a:ext cx="5387975" cy="4438650"/>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
          <p:cNvSpPr>
            <a:spLocks noGrp="1" noChangeArrowheads="1"/>
          </p:cNvSpPr>
          <p:nvPr>
            <p:ph type="dt"/>
          </p:nvPr>
        </p:nvSpPr>
        <p:spPr>
          <a:ln/>
        </p:spPr>
        <p:txBody>
          <a:bodyPr/>
          <a:lstStyle/>
          <a:p>
            <a:r>
              <a:rPr lang="en-GB"/>
              <a:t>2008/09/20</a:t>
            </a:r>
          </a:p>
        </p:txBody>
      </p:sp>
      <p:sp>
        <p:nvSpPr>
          <p:cNvPr id="5" name="Rectangle 8"/>
          <p:cNvSpPr>
            <a:spLocks noGrp="1" noChangeArrowheads="1"/>
          </p:cNvSpPr>
          <p:nvPr>
            <p:ph type="sldNum"/>
          </p:nvPr>
        </p:nvSpPr>
        <p:spPr>
          <a:ln/>
        </p:spPr>
        <p:txBody>
          <a:bodyPr/>
          <a:lstStyle/>
          <a:p>
            <a:fld id="{B5B19670-65CB-45C7-819F-B72C265C3BD6}" type="slidenum">
              <a:rPr lang="en-GB"/>
              <a:pPr/>
              <a:t>19</a:t>
            </a:fld>
            <a:endParaRPr lang="en-GB"/>
          </a:p>
        </p:txBody>
      </p:sp>
      <p:sp>
        <p:nvSpPr>
          <p:cNvPr id="41985" name="Text Box 1"/>
          <p:cNvSpPr txBox="1">
            <a:spLocks noChangeArrowheads="1"/>
          </p:cNvSpPr>
          <p:nvPr/>
        </p:nvSpPr>
        <p:spPr bwMode="auto">
          <a:xfrm>
            <a:off x="901700" y="739775"/>
            <a:ext cx="4932363" cy="3700463"/>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41986" name="Rectangle 2"/>
          <p:cNvSpPr txBox="1">
            <a:spLocks noChangeArrowheads="1"/>
          </p:cNvSpPr>
          <p:nvPr>
            <p:ph type="body"/>
          </p:nvPr>
        </p:nvSpPr>
        <p:spPr bwMode="auto">
          <a:xfrm>
            <a:off x="673100" y="4686300"/>
            <a:ext cx="5387975" cy="4438650"/>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
          <p:cNvSpPr>
            <a:spLocks noGrp="1" noChangeArrowheads="1"/>
          </p:cNvSpPr>
          <p:nvPr>
            <p:ph type="dt"/>
          </p:nvPr>
        </p:nvSpPr>
        <p:spPr>
          <a:ln/>
        </p:spPr>
        <p:txBody>
          <a:bodyPr/>
          <a:lstStyle/>
          <a:p>
            <a:r>
              <a:rPr lang="en-GB"/>
              <a:t>2008/09/20</a:t>
            </a:r>
          </a:p>
        </p:txBody>
      </p:sp>
      <p:sp>
        <p:nvSpPr>
          <p:cNvPr id="5" name="Rectangle 8"/>
          <p:cNvSpPr>
            <a:spLocks noGrp="1" noChangeArrowheads="1"/>
          </p:cNvSpPr>
          <p:nvPr>
            <p:ph type="sldNum"/>
          </p:nvPr>
        </p:nvSpPr>
        <p:spPr>
          <a:ln/>
        </p:spPr>
        <p:txBody>
          <a:bodyPr/>
          <a:lstStyle/>
          <a:p>
            <a:fld id="{39ABC37E-E953-4DE8-9EEF-151E5DAF9659}" type="slidenum">
              <a:rPr lang="en-GB"/>
              <a:pPr/>
              <a:t>2</a:t>
            </a:fld>
            <a:endParaRPr lang="en-GB"/>
          </a:p>
        </p:txBody>
      </p:sp>
      <p:sp>
        <p:nvSpPr>
          <p:cNvPr id="24577" name="Text Box 1"/>
          <p:cNvSpPr txBox="1">
            <a:spLocks noChangeArrowheads="1"/>
          </p:cNvSpPr>
          <p:nvPr/>
        </p:nvSpPr>
        <p:spPr bwMode="auto">
          <a:xfrm>
            <a:off x="901700" y="739775"/>
            <a:ext cx="4932363" cy="3700463"/>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24578" name="Rectangle 2"/>
          <p:cNvSpPr txBox="1">
            <a:spLocks noChangeArrowheads="1"/>
          </p:cNvSpPr>
          <p:nvPr>
            <p:ph type="body"/>
          </p:nvPr>
        </p:nvSpPr>
        <p:spPr bwMode="auto">
          <a:xfrm>
            <a:off x="673100" y="4686300"/>
            <a:ext cx="5387975" cy="4438650"/>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
          <p:cNvSpPr>
            <a:spLocks noGrp="1" noChangeArrowheads="1"/>
          </p:cNvSpPr>
          <p:nvPr>
            <p:ph type="dt"/>
          </p:nvPr>
        </p:nvSpPr>
        <p:spPr>
          <a:ln/>
        </p:spPr>
        <p:txBody>
          <a:bodyPr/>
          <a:lstStyle/>
          <a:p>
            <a:r>
              <a:rPr lang="en-GB"/>
              <a:t>2008/09/20</a:t>
            </a:r>
          </a:p>
        </p:txBody>
      </p:sp>
      <p:sp>
        <p:nvSpPr>
          <p:cNvPr id="5" name="Rectangle 8"/>
          <p:cNvSpPr>
            <a:spLocks noGrp="1" noChangeArrowheads="1"/>
          </p:cNvSpPr>
          <p:nvPr>
            <p:ph type="sldNum"/>
          </p:nvPr>
        </p:nvSpPr>
        <p:spPr>
          <a:ln/>
        </p:spPr>
        <p:txBody>
          <a:bodyPr/>
          <a:lstStyle/>
          <a:p>
            <a:fld id="{18E22CD7-546C-4C0D-963E-CF39A9FC623C}" type="slidenum">
              <a:rPr lang="en-GB"/>
              <a:pPr/>
              <a:t>20</a:t>
            </a:fld>
            <a:endParaRPr lang="en-GB"/>
          </a:p>
        </p:txBody>
      </p:sp>
      <p:sp>
        <p:nvSpPr>
          <p:cNvPr id="43009" name="Text Box 1"/>
          <p:cNvSpPr txBox="1">
            <a:spLocks noChangeArrowheads="1"/>
          </p:cNvSpPr>
          <p:nvPr/>
        </p:nvSpPr>
        <p:spPr bwMode="auto">
          <a:xfrm>
            <a:off x="901700" y="739775"/>
            <a:ext cx="4932363" cy="3700463"/>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43010" name="Rectangle 2"/>
          <p:cNvSpPr txBox="1">
            <a:spLocks noChangeArrowheads="1"/>
          </p:cNvSpPr>
          <p:nvPr>
            <p:ph type="body"/>
          </p:nvPr>
        </p:nvSpPr>
        <p:spPr bwMode="auto">
          <a:xfrm>
            <a:off x="673100" y="4686300"/>
            <a:ext cx="5387975" cy="4438650"/>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
          <p:cNvSpPr>
            <a:spLocks noGrp="1" noChangeArrowheads="1"/>
          </p:cNvSpPr>
          <p:nvPr>
            <p:ph type="dt"/>
          </p:nvPr>
        </p:nvSpPr>
        <p:spPr>
          <a:ln/>
        </p:spPr>
        <p:txBody>
          <a:bodyPr/>
          <a:lstStyle/>
          <a:p>
            <a:r>
              <a:rPr lang="en-GB"/>
              <a:t>2008/09/20</a:t>
            </a:r>
          </a:p>
        </p:txBody>
      </p:sp>
      <p:sp>
        <p:nvSpPr>
          <p:cNvPr id="5" name="Rectangle 8"/>
          <p:cNvSpPr>
            <a:spLocks noGrp="1" noChangeArrowheads="1"/>
          </p:cNvSpPr>
          <p:nvPr>
            <p:ph type="sldNum"/>
          </p:nvPr>
        </p:nvSpPr>
        <p:spPr>
          <a:ln/>
        </p:spPr>
        <p:txBody>
          <a:bodyPr/>
          <a:lstStyle/>
          <a:p>
            <a:fld id="{92300367-99F5-4FF7-9790-66561C823019}" type="slidenum">
              <a:rPr lang="en-GB"/>
              <a:pPr/>
              <a:t>3</a:t>
            </a:fld>
            <a:endParaRPr lang="en-GB"/>
          </a:p>
        </p:txBody>
      </p:sp>
      <p:sp>
        <p:nvSpPr>
          <p:cNvPr id="25601" name="Text Box 1"/>
          <p:cNvSpPr txBox="1">
            <a:spLocks noChangeArrowheads="1"/>
          </p:cNvSpPr>
          <p:nvPr/>
        </p:nvSpPr>
        <p:spPr bwMode="auto">
          <a:xfrm>
            <a:off x="901700" y="739775"/>
            <a:ext cx="4932363" cy="3700463"/>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25602" name="Rectangle 2"/>
          <p:cNvSpPr txBox="1">
            <a:spLocks noChangeArrowheads="1"/>
          </p:cNvSpPr>
          <p:nvPr>
            <p:ph type="body"/>
          </p:nvPr>
        </p:nvSpPr>
        <p:spPr bwMode="auto">
          <a:xfrm>
            <a:off x="673100" y="4686300"/>
            <a:ext cx="5387975" cy="4438650"/>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
          <p:cNvSpPr>
            <a:spLocks noGrp="1" noChangeArrowheads="1"/>
          </p:cNvSpPr>
          <p:nvPr>
            <p:ph type="dt"/>
          </p:nvPr>
        </p:nvSpPr>
        <p:spPr>
          <a:ln/>
        </p:spPr>
        <p:txBody>
          <a:bodyPr/>
          <a:lstStyle/>
          <a:p>
            <a:r>
              <a:rPr lang="en-GB"/>
              <a:t>2008/09/20</a:t>
            </a:r>
          </a:p>
        </p:txBody>
      </p:sp>
      <p:sp>
        <p:nvSpPr>
          <p:cNvPr id="5" name="Rectangle 8"/>
          <p:cNvSpPr>
            <a:spLocks noGrp="1" noChangeArrowheads="1"/>
          </p:cNvSpPr>
          <p:nvPr>
            <p:ph type="sldNum"/>
          </p:nvPr>
        </p:nvSpPr>
        <p:spPr>
          <a:ln/>
        </p:spPr>
        <p:txBody>
          <a:bodyPr/>
          <a:lstStyle/>
          <a:p>
            <a:fld id="{1322B7CD-7404-4B28-B8EE-31B923ACD9F9}" type="slidenum">
              <a:rPr lang="en-GB"/>
              <a:pPr/>
              <a:t>4</a:t>
            </a:fld>
            <a:endParaRPr lang="en-GB"/>
          </a:p>
        </p:txBody>
      </p:sp>
      <p:sp>
        <p:nvSpPr>
          <p:cNvPr id="26625" name="Text Box 1"/>
          <p:cNvSpPr txBox="1">
            <a:spLocks noChangeArrowheads="1"/>
          </p:cNvSpPr>
          <p:nvPr/>
        </p:nvSpPr>
        <p:spPr bwMode="auto">
          <a:xfrm>
            <a:off x="901700" y="739775"/>
            <a:ext cx="4932363" cy="3700463"/>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26626" name="Rectangle 2"/>
          <p:cNvSpPr txBox="1">
            <a:spLocks noChangeArrowheads="1"/>
          </p:cNvSpPr>
          <p:nvPr>
            <p:ph type="body"/>
          </p:nvPr>
        </p:nvSpPr>
        <p:spPr bwMode="auto">
          <a:xfrm>
            <a:off x="673100" y="4686300"/>
            <a:ext cx="5387975" cy="4438650"/>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
          <p:cNvSpPr>
            <a:spLocks noGrp="1" noChangeArrowheads="1"/>
          </p:cNvSpPr>
          <p:nvPr>
            <p:ph type="dt"/>
          </p:nvPr>
        </p:nvSpPr>
        <p:spPr>
          <a:ln/>
        </p:spPr>
        <p:txBody>
          <a:bodyPr/>
          <a:lstStyle/>
          <a:p>
            <a:r>
              <a:rPr lang="en-GB"/>
              <a:t>2008/09/20</a:t>
            </a:r>
          </a:p>
        </p:txBody>
      </p:sp>
      <p:sp>
        <p:nvSpPr>
          <p:cNvPr id="5" name="Rectangle 8"/>
          <p:cNvSpPr>
            <a:spLocks noGrp="1" noChangeArrowheads="1"/>
          </p:cNvSpPr>
          <p:nvPr>
            <p:ph type="sldNum"/>
          </p:nvPr>
        </p:nvSpPr>
        <p:spPr>
          <a:ln/>
        </p:spPr>
        <p:txBody>
          <a:bodyPr/>
          <a:lstStyle/>
          <a:p>
            <a:fld id="{59E02360-68BE-470D-8A22-17E4EF5C2164}" type="slidenum">
              <a:rPr lang="en-GB"/>
              <a:pPr/>
              <a:t>5</a:t>
            </a:fld>
            <a:endParaRPr lang="en-GB"/>
          </a:p>
        </p:txBody>
      </p:sp>
      <p:sp>
        <p:nvSpPr>
          <p:cNvPr id="27649" name="Text Box 1"/>
          <p:cNvSpPr txBox="1">
            <a:spLocks noChangeArrowheads="1"/>
          </p:cNvSpPr>
          <p:nvPr/>
        </p:nvSpPr>
        <p:spPr bwMode="auto">
          <a:xfrm>
            <a:off x="901700" y="739775"/>
            <a:ext cx="4932363" cy="3700463"/>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27650" name="Rectangle 2"/>
          <p:cNvSpPr txBox="1">
            <a:spLocks noChangeArrowheads="1"/>
          </p:cNvSpPr>
          <p:nvPr>
            <p:ph type="body"/>
          </p:nvPr>
        </p:nvSpPr>
        <p:spPr bwMode="auto">
          <a:xfrm>
            <a:off x="673100" y="4686300"/>
            <a:ext cx="5387975" cy="4438650"/>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
          <p:cNvSpPr>
            <a:spLocks noGrp="1" noChangeArrowheads="1"/>
          </p:cNvSpPr>
          <p:nvPr>
            <p:ph type="dt"/>
          </p:nvPr>
        </p:nvSpPr>
        <p:spPr>
          <a:ln/>
        </p:spPr>
        <p:txBody>
          <a:bodyPr/>
          <a:lstStyle/>
          <a:p>
            <a:r>
              <a:rPr lang="en-GB"/>
              <a:t>2008/09/20</a:t>
            </a:r>
          </a:p>
        </p:txBody>
      </p:sp>
      <p:sp>
        <p:nvSpPr>
          <p:cNvPr id="5" name="Rectangle 8"/>
          <p:cNvSpPr>
            <a:spLocks noGrp="1" noChangeArrowheads="1"/>
          </p:cNvSpPr>
          <p:nvPr>
            <p:ph type="sldNum"/>
          </p:nvPr>
        </p:nvSpPr>
        <p:spPr>
          <a:ln/>
        </p:spPr>
        <p:txBody>
          <a:bodyPr/>
          <a:lstStyle/>
          <a:p>
            <a:fld id="{5DF8E641-6715-4F16-A56A-1A5F295FE5E6}" type="slidenum">
              <a:rPr lang="en-GB"/>
              <a:pPr/>
              <a:t>6</a:t>
            </a:fld>
            <a:endParaRPr lang="en-GB"/>
          </a:p>
        </p:txBody>
      </p:sp>
      <p:sp>
        <p:nvSpPr>
          <p:cNvPr id="28673" name="Text Box 1"/>
          <p:cNvSpPr txBox="1">
            <a:spLocks noChangeArrowheads="1"/>
          </p:cNvSpPr>
          <p:nvPr/>
        </p:nvSpPr>
        <p:spPr bwMode="auto">
          <a:xfrm>
            <a:off x="901700" y="739775"/>
            <a:ext cx="4932363" cy="3700463"/>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28674" name="Rectangle 2"/>
          <p:cNvSpPr txBox="1">
            <a:spLocks noChangeArrowheads="1"/>
          </p:cNvSpPr>
          <p:nvPr>
            <p:ph type="body"/>
          </p:nvPr>
        </p:nvSpPr>
        <p:spPr bwMode="auto">
          <a:xfrm>
            <a:off x="673100" y="4686300"/>
            <a:ext cx="5387975" cy="4438650"/>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
          <p:cNvSpPr>
            <a:spLocks noGrp="1" noChangeArrowheads="1"/>
          </p:cNvSpPr>
          <p:nvPr>
            <p:ph type="dt"/>
          </p:nvPr>
        </p:nvSpPr>
        <p:spPr>
          <a:ln/>
        </p:spPr>
        <p:txBody>
          <a:bodyPr/>
          <a:lstStyle/>
          <a:p>
            <a:r>
              <a:rPr lang="en-GB"/>
              <a:t>2008/09/20</a:t>
            </a:r>
          </a:p>
        </p:txBody>
      </p:sp>
      <p:sp>
        <p:nvSpPr>
          <p:cNvPr id="5" name="Rectangle 8"/>
          <p:cNvSpPr>
            <a:spLocks noGrp="1" noChangeArrowheads="1"/>
          </p:cNvSpPr>
          <p:nvPr>
            <p:ph type="sldNum"/>
          </p:nvPr>
        </p:nvSpPr>
        <p:spPr>
          <a:ln/>
        </p:spPr>
        <p:txBody>
          <a:bodyPr/>
          <a:lstStyle/>
          <a:p>
            <a:fld id="{1E99F07C-2AFB-49C7-942F-16BDCEB9AE16}" type="slidenum">
              <a:rPr lang="en-GB"/>
              <a:pPr/>
              <a:t>7</a:t>
            </a:fld>
            <a:endParaRPr lang="en-GB"/>
          </a:p>
        </p:txBody>
      </p:sp>
      <p:sp>
        <p:nvSpPr>
          <p:cNvPr id="29697" name="Text Box 1"/>
          <p:cNvSpPr txBox="1">
            <a:spLocks noChangeArrowheads="1"/>
          </p:cNvSpPr>
          <p:nvPr/>
        </p:nvSpPr>
        <p:spPr bwMode="auto">
          <a:xfrm>
            <a:off x="901700" y="739775"/>
            <a:ext cx="4932363" cy="3700463"/>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29698" name="Rectangle 2"/>
          <p:cNvSpPr txBox="1">
            <a:spLocks noChangeArrowheads="1"/>
          </p:cNvSpPr>
          <p:nvPr>
            <p:ph type="body"/>
          </p:nvPr>
        </p:nvSpPr>
        <p:spPr bwMode="auto">
          <a:xfrm>
            <a:off x="673100" y="4686300"/>
            <a:ext cx="5387975" cy="4438650"/>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
          <p:cNvSpPr>
            <a:spLocks noGrp="1" noChangeArrowheads="1"/>
          </p:cNvSpPr>
          <p:nvPr>
            <p:ph type="dt"/>
          </p:nvPr>
        </p:nvSpPr>
        <p:spPr>
          <a:ln/>
        </p:spPr>
        <p:txBody>
          <a:bodyPr/>
          <a:lstStyle/>
          <a:p>
            <a:r>
              <a:rPr lang="en-GB"/>
              <a:t>2008/09/20</a:t>
            </a:r>
          </a:p>
        </p:txBody>
      </p:sp>
      <p:sp>
        <p:nvSpPr>
          <p:cNvPr id="5" name="Rectangle 8"/>
          <p:cNvSpPr>
            <a:spLocks noGrp="1" noChangeArrowheads="1"/>
          </p:cNvSpPr>
          <p:nvPr>
            <p:ph type="sldNum"/>
          </p:nvPr>
        </p:nvSpPr>
        <p:spPr>
          <a:ln/>
        </p:spPr>
        <p:txBody>
          <a:bodyPr/>
          <a:lstStyle/>
          <a:p>
            <a:fld id="{28BF3D6B-CFBC-403D-BCBB-8C5E8DA4E8E6}" type="slidenum">
              <a:rPr lang="en-GB"/>
              <a:pPr/>
              <a:t>8</a:t>
            </a:fld>
            <a:endParaRPr lang="en-GB"/>
          </a:p>
        </p:txBody>
      </p:sp>
      <p:sp>
        <p:nvSpPr>
          <p:cNvPr id="30721" name="Text Box 1"/>
          <p:cNvSpPr txBox="1">
            <a:spLocks noChangeArrowheads="1"/>
          </p:cNvSpPr>
          <p:nvPr/>
        </p:nvSpPr>
        <p:spPr bwMode="auto">
          <a:xfrm>
            <a:off x="901700" y="739775"/>
            <a:ext cx="4932363" cy="3700463"/>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30722" name="Rectangle 2"/>
          <p:cNvSpPr txBox="1">
            <a:spLocks noChangeArrowheads="1"/>
          </p:cNvSpPr>
          <p:nvPr>
            <p:ph type="body"/>
          </p:nvPr>
        </p:nvSpPr>
        <p:spPr bwMode="auto">
          <a:xfrm>
            <a:off x="673100" y="4686300"/>
            <a:ext cx="5387975" cy="4438650"/>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4"/>
          <p:cNvSpPr>
            <a:spLocks noGrp="1" noChangeArrowheads="1"/>
          </p:cNvSpPr>
          <p:nvPr>
            <p:ph type="dt"/>
          </p:nvPr>
        </p:nvSpPr>
        <p:spPr>
          <a:ln/>
        </p:spPr>
        <p:txBody>
          <a:bodyPr/>
          <a:lstStyle/>
          <a:p>
            <a:r>
              <a:rPr lang="en-GB"/>
              <a:t>2008/09/20</a:t>
            </a:r>
          </a:p>
        </p:txBody>
      </p:sp>
      <p:sp>
        <p:nvSpPr>
          <p:cNvPr id="5" name="Rectangle 8"/>
          <p:cNvSpPr>
            <a:spLocks noGrp="1" noChangeArrowheads="1"/>
          </p:cNvSpPr>
          <p:nvPr>
            <p:ph type="sldNum"/>
          </p:nvPr>
        </p:nvSpPr>
        <p:spPr>
          <a:ln/>
        </p:spPr>
        <p:txBody>
          <a:bodyPr/>
          <a:lstStyle/>
          <a:p>
            <a:fld id="{FA72510A-17BD-4EA4-B812-6D98F46B0F19}" type="slidenum">
              <a:rPr lang="en-GB"/>
              <a:pPr/>
              <a:t>9</a:t>
            </a:fld>
            <a:endParaRPr lang="en-GB"/>
          </a:p>
        </p:txBody>
      </p:sp>
      <p:sp>
        <p:nvSpPr>
          <p:cNvPr id="31745" name="Text Box 1"/>
          <p:cNvSpPr txBox="1">
            <a:spLocks noChangeArrowheads="1"/>
          </p:cNvSpPr>
          <p:nvPr/>
        </p:nvSpPr>
        <p:spPr bwMode="auto">
          <a:xfrm>
            <a:off x="901700" y="739775"/>
            <a:ext cx="4932363" cy="3700463"/>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31746" name="Rectangle 2"/>
          <p:cNvSpPr txBox="1">
            <a:spLocks noChangeArrowheads="1"/>
          </p:cNvSpPr>
          <p:nvPr>
            <p:ph type="body"/>
          </p:nvPr>
        </p:nvSpPr>
        <p:spPr bwMode="auto">
          <a:xfrm>
            <a:off x="673100" y="4686300"/>
            <a:ext cx="5387975" cy="4438650"/>
          </a:xfrm>
          <a:prstGeom prst="rect">
            <a:avLst/>
          </a:prstGeom>
          <a:noFill/>
          <a:ln>
            <a:round/>
            <a:headEnd/>
            <a:tailEnd/>
          </a:ln>
        </p:spPr>
        <p:txBody>
          <a:bodyPr wrap="none" anchor="ctr"/>
          <a:lstStyle/>
          <a:p>
            <a:endParaRPr lang="ja-JP" altLang="ja-JP"/>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0663" y="274638"/>
            <a:ext cx="2070100" cy="5722937"/>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357188" y="274638"/>
            <a:ext cx="6061075" cy="5722937"/>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タイトル、クリップ アート、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357188" y="274638"/>
            <a:ext cx="8283575" cy="703262"/>
          </a:xfrm>
        </p:spPr>
        <p:txBody>
          <a:bodyPr/>
          <a:lstStyle/>
          <a:p>
            <a:r>
              <a:rPr lang="ja-JP" altLang="en-US" smtClean="0"/>
              <a:t>マスタ タイトルの書式設定</a:t>
            </a:r>
            <a:endParaRPr lang="ja-JP" altLang="en-US"/>
          </a:p>
        </p:txBody>
      </p:sp>
      <p:sp>
        <p:nvSpPr>
          <p:cNvPr id="3" name="クリップアート プレースホルダ 2"/>
          <p:cNvSpPr>
            <a:spLocks noGrp="1"/>
          </p:cNvSpPr>
          <p:nvPr>
            <p:ph type="clipArt" sz="half" idx="1"/>
          </p:nvPr>
        </p:nvSpPr>
        <p:spPr>
          <a:xfrm>
            <a:off x="357188" y="1052513"/>
            <a:ext cx="4065587" cy="4945062"/>
          </a:xfrm>
        </p:spPr>
        <p:txBody>
          <a:bodyPr/>
          <a:lstStyle/>
          <a:p>
            <a:endParaRPr lang="ja-JP" altLang="en-US"/>
          </a:p>
        </p:txBody>
      </p:sp>
      <p:sp>
        <p:nvSpPr>
          <p:cNvPr id="4" name="テキスト プレースホルダ 3"/>
          <p:cNvSpPr>
            <a:spLocks noGrp="1"/>
          </p:cNvSpPr>
          <p:nvPr>
            <p:ph type="body" sz="half" idx="2"/>
          </p:nvPr>
        </p:nvSpPr>
        <p:spPr>
          <a:xfrm>
            <a:off x="4575175" y="1052513"/>
            <a:ext cx="4065588" cy="49450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57188" y="1052513"/>
            <a:ext cx="4065587" cy="49450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575175" y="1052513"/>
            <a:ext cx="4065588" cy="49450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025" name="Picture 1"/>
          <p:cNvPicPr>
            <a:picLocks noChangeAspect="1" noChangeArrowheads="1"/>
          </p:cNvPicPr>
          <p:nvPr/>
        </p:nvPicPr>
        <p:blipFill>
          <a:blip r:embed="rId14"/>
          <a:srcRect/>
          <a:stretch>
            <a:fillRect/>
          </a:stretch>
        </p:blipFill>
        <p:spPr bwMode="auto">
          <a:xfrm>
            <a:off x="357188" y="285750"/>
            <a:ext cx="8286750" cy="5708650"/>
          </a:xfrm>
          <a:prstGeom prst="rect">
            <a:avLst/>
          </a:prstGeom>
          <a:noFill/>
          <a:ln w="9525">
            <a:noFill/>
            <a:round/>
            <a:headEnd/>
            <a:tailEnd/>
          </a:ln>
          <a:effectLst/>
        </p:spPr>
      </p:pic>
      <p:sp>
        <p:nvSpPr>
          <p:cNvPr id="1026" name="Rectangle 2"/>
          <p:cNvSpPr>
            <a:spLocks noGrp="1" noChangeArrowheads="1"/>
          </p:cNvSpPr>
          <p:nvPr>
            <p:ph type="title"/>
          </p:nvPr>
        </p:nvSpPr>
        <p:spPr bwMode="auto">
          <a:xfrm>
            <a:off x="357188" y="274638"/>
            <a:ext cx="8283575" cy="703262"/>
          </a:xfrm>
          <a:prstGeom prst="rect">
            <a:avLst/>
          </a:prstGeom>
          <a:noFill/>
          <a:ln w="9525">
            <a:noFill/>
            <a:round/>
            <a:headEnd/>
            <a:tailEnd/>
          </a:ln>
          <a:effectLst/>
        </p:spPr>
        <p:txBody>
          <a:bodyPr vert="horz" wrap="square" lIns="90000" tIns="46800" rIns="90000" bIns="46800" numCol="1" anchor="ctr" anchorCtr="0" compatLnSpc="1">
            <a:prstTxWarp prst="textNoShape">
              <a:avLst/>
            </a:prstTxWarp>
          </a:bodyPr>
          <a:lstStyle/>
          <a:p>
            <a:pPr lvl="0"/>
            <a:r>
              <a:rPr lang="ja-JP" altLang="en-GB" smtClean="0"/>
              <a:t>タイトルテキストの書式を編集するにはクリックします。</a:t>
            </a:r>
          </a:p>
        </p:txBody>
      </p:sp>
      <p:sp>
        <p:nvSpPr>
          <p:cNvPr id="1027" name="Rectangle 3"/>
          <p:cNvSpPr>
            <a:spLocks noGrp="1" noChangeArrowheads="1"/>
          </p:cNvSpPr>
          <p:nvPr>
            <p:ph type="body" idx="1"/>
          </p:nvPr>
        </p:nvSpPr>
        <p:spPr bwMode="auto">
          <a:xfrm>
            <a:off x="357188" y="1052513"/>
            <a:ext cx="8283575" cy="4945062"/>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r>
              <a:rPr lang="ja-JP" altLang="en-GB" smtClean="0"/>
              <a:t>アウトラインテキストの書式を編集するにはクリックします。</a:t>
            </a:r>
          </a:p>
          <a:p>
            <a:pPr lvl="1"/>
            <a:r>
              <a:rPr lang="en-GB" altLang="ja-JP" smtClean="0"/>
              <a:t>2</a:t>
            </a:r>
            <a:r>
              <a:rPr lang="ja-JP" altLang="en-GB" smtClean="0"/>
              <a:t>レベル目のアウトライン</a:t>
            </a:r>
          </a:p>
          <a:p>
            <a:pPr lvl="2"/>
            <a:r>
              <a:rPr lang="en-GB" altLang="ja-JP" smtClean="0"/>
              <a:t>3</a:t>
            </a:r>
            <a:r>
              <a:rPr lang="ja-JP" altLang="en-GB" smtClean="0"/>
              <a:t>レベル目のアウトライン</a:t>
            </a:r>
          </a:p>
          <a:p>
            <a:pPr lvl="3"/>
            <a:r>
              <a:rPr lang="en-GB" altLang="ja-JP" smtClean="0"/>
              <a:t>4</a:t>
            </a:r>
            <a:r>
              <a:rPr lang="ja-JP" altLang="en-GB" smtClean="0"/>
              <a:t>レベル目のアウトライン</a:t>
            </a:r>
          </a:p>
          <a:p>
            <a:pPr lvl="4"/>
            <a:r>
              <a:rPr lang="en-GB" altLang="ja-JP" smtClean="0"/>
              <a:t>5</a:t>
            </a:r>
            <a:r>
              <a:rPr lang="ja-JP" altLang="en-GB" smtClean="0"/>
              <a:t>レベル目のアウトライン</a:t>
            </a:r>
          </a:p>
          <a:p>
            <a:pPr lvl="4"/>
            <a:r>
              <a:rPr lang="en-GB" altLang="ja-JP" smtClean="0"/>
              <a:t>6</a:t>
            </a:r>
            <a:r>
              <a:rPr lang="ja-JP" altLang="en-GB" smtClean="0"/>
              <a:t>レベル目のアウトライン</a:t>
            </a:r>
          </a:p>
          <a:p>
            <a:pPr lvl="4"/>
            <a:r>
              <a:rPr lang="en-GB" altLang="ja-JP" smtClean="0"/>
              <a:t>7</a:t>
            </a:r>
            <a:r>
              <a:rPr lang="ja-JP" altLang="en-GB" smtClean="0"/>
              <a:t>レベル目のアウトライン</a:t>
            </a:r>
          </a:p>
          <a:p>
            <a:pPr lvl="4"/>
            <a:r>
              <a:rPr lang="en-GB" altLang="ja-JP" smtClean="0"/>
              <a:t>8</a:t>
            </a:r>
            <a:r>
              <a:rPr lang="ja-JP" altLang="en-GB" smtClean="0"/>
              <a:t>レベル目のアウトライン</a:t>
            </a:r>
          </a:p>
          <a:p>
            <a:pPr lvl="4"/>
            <a:r>
              <a:rPr lang="en-GB" altLang="ja-JP" smtClean="0"/>
              <a:t>9</a:t>
            </a:r>
            <a:r>
              <a:rPr lang="ja-JP" altLang="en-GB" smtClean="0"/>
              <a:t>レベル目のアウトライン</a:t>
            </a:r>
          </a:p>
        </p:txBody>
      </p:sp>
      <p:sp>
        <p:nvSpPr>
          <p:cNvPr id="1028" name="Rectangle 4"/>
          <p:cNvSpPr>
            <a:spLocks noChangeArrowheads="1"/>
          </p:cNvSpPr>
          <p:nvPr/>
        </p:nvSpPr>
        <p:spPr bwMode="auto">
          <a:xfrm>
            <a:off x="1979613" y="6165850"/>
            <a:ext cx="6624637" cy="571500"/>
          </a:xfrm>
          <a:prstGeom prst="rect">
            <a:avLst/>
          </a:prstGeom>
          <a:solidFill>
            <a:srgbClr val="F3BB50"/>
          </a:solidFill>
          <a:ln w="9525">
            <a:noFill/>
            <a:round/>
            <a:headEnd/>
            <a:tailEnd/>
          </a:ln>
          <a:effectLst/>
        </p:spPr>
        <p:txBody>
          <a:bodyPr lIns="90000" tIns="46800" rIns="90000" bIns="46800" anchor="ctr"/>
          <a:lstStyle/>
          <a:p>
            <a:pPr algn="ct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300">
                <a:solidFill>
                  <a:srgbClr val="000000"/>
                </a:solidFill>
              </a:rPr>
              <a:t>わんくま同盟 名古屋勉強会 #07</a:t>
            </a:r>
          </a:p>
        </p:txBody>
      </p:sp>
      <p:pic>
        <p:nvPicPr>
          <p:cNvPr id="1029" name="Picture 5"/>
          <p:cNvPicPr>
            <a:picLocks noChangeAspect="1" noChangeArrowheads="1"/>
          </p:cNvPicPr>
          <p:nvPr/>
        </p:nvPicPr>
        <p:blipFill>
          <a:blip r:embed="rId15"/>
          <a:srcRect/>
          <a:stretch>
            <a:fillRect/>
          </a:stretch>
        </p:blipFill>
        <p:spPr bwMode="auto">
          <a:xfrm>
            <a:off x="428625" y="6164263"/>
            <a:ext cx="1643063" cy="573087"/>
          </a:xfrm>
          <a:prstGeom prst="rect">
            <a:avLst/>
          </a:prstGeom>
          <a:noFill/>
          <a:ln w="9525">
            <a:noFill/>
            <a:round/>
            <a:headEnd/>
            <a:tailEnd/>
          </a:ln>
          <a:effec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49263" rtl="0" eaLnBrk="0" fontAlgn="base" hangingPunct="0">
        <a:lnSpc>
          <a:spcPct val="87000"/>
        </a:lnSpc>
        <a:spcBef>
          <a:spcPct val="0"/>
        </a:spcBef>
        <a:spcAft>
          <a:spcPct val="0"/>
        </a:spcAft>
        <a:buClr>
          <a:srgbClr val="000000"/>
        </a:buClr>
        <a:buSzPct val="100000"/>
        <a:buFont typeface="Arial" charset="0"/>
        <a:defRPr sz="2400">
          <a:solidFill>
            <a:srgbClr val="000000"/>
          </a:solidFill>
          <a:latin typeface="+mj-lt"/>
          <a:ea typeface="+mj-ea"/>
          <a:cs typeface="+mj-cs"/>
        </a:defRPr>
      </a:lvl1pPr>
      <a:lvl2pPr algn="ctr" defTabSz="449263" rtl="0" eaLnBrk="0" fontAlgn="base" hangingPunct="0">
        <a:lnSpc>
          <a:spcPct val="87000"/>
        </a:lnSpc>
        <a:spcBef>
          <a:spcPct val="0"/>
        </a:spcBef>
        <a:spcAft>
          <a:spcPct val="0"/>
        </a:spcAft>
        <a:buClr>
          <a:srgbClr val="000000"/>
        </a:buClr>
        <a:buSzPct val="100000"/>
        <a:buFont typeface="Arial" charset="0"/>
        <a:defRPr sz="2400">
          <a:solidFill>
            <a:srgbClr val="000000"/>
          </a:solidFill>
          <a:latin typeface="Arial" charset="0"/>
          <a:ea typeface="ＭＳ Ｐゴシック" charset="-128"/>
        </a:defRPr>
      </a:lvl2pPr>
      <a:lvl3pPr algn="ctr" defTabSz="449263" rtl="0" eaLnBrk="0" fontAlgn="base" hangingPunct="0">
        <a:lnSpc>
          <a:spcPct val="87000"/>
        </a:lnSpc>
        <a:spcBef>
          <a:spcPct val="0"/>
        </a:spcBef>
        <a:spcAft>
          <a:spcPct val="0"/>
        </a:spcAft>
        <a:buClr>
          <a:srgbClr val="000000"/>
        </a:buClr>
        <a:buSzPct val="100000"/>
        <a:buFont typeface="Arial" charset="0"/>
        <a:defRPr sz="2400">
          <a:solidFill>
            <a:srgbClr val="000000"/>
          </a:solidFill>
          <a:latin typeface="Arial" charset="0"/>
          <a:ea typeface="ＭＳ Ｐゴシック" charset="-128"/>
        </a:defRPr>
      </a:lvl3pPr>
      <a:lvl4pPr algn="ctr" defTabSz="449263" rtl="0" eaLnBrk="0" fontAlgn="base" hangingPunct="0">
        <a:lnSpc>
          <a:spcPct val="87000"/>
        </a:lnSpc>
        <a:spcBef>
          <a:spcPct val="0"/>
        </a:spcBef>
        <a:spcAft>
          <a:spcPct val="0"/>
        </a:spcAft>
        <a:buClr>
          <a:srgbClr val="000000"/>
        </a:buClr>
        <a:buSzPct val="100000"/>
        <a:buFont typeface="Arial" charset="0"/>
        <a:defRPr sz="2400">
          <a:solidFill>
            <a:srgbClr val="000000"/>
          </a:solidFill>
          <a:latin typeface="Arial" charset="0"/>
          <a:ea typeface="ＭＳ Ｐゴシック" charset="-128"/>
        </a:defRPr>
      </a:lvl4pPr>
      <a:lvl5pPr algn="ctr" defTabSz="449263" rtl="0" eaLnBrk="0" fontAlgn="base" hangingPunct="0">
        <a:lnSpc>
          <a:spcPct val="87000"/>
        </a:lnSpc>
        <a:spcBef>
          <a:spcPct val="0"/>
        </a:spcBef>
        <a:spcAft>
          <a:spcPct val="0"/>
        </a:spcAft>
        <a:buClr>
          <a:srgbClr val="000000"/>
        </a:buClr>
        <a:buSzPct val="100000"/>
        <a:buFont typeface="Arial" charset="0"/>
        <a:defRPr sz="2400">
          <a:solidFill>
            <a:srgbClr val="000000"/>
          </a:solidFill>
          <a:latin typeface="Arial" charset="0"/>
          <a:ea typeface="ＭＳ Ｐゴシック" charset="-128"/>
        </a:defRPr>
      </a:lvl5pPr>
      <a:lvl6pPr marL="457200" algn="ctr" defTabSz="449263" rtl="0" eaLnBrk="0" fontAlgn="base" hangingPunct="0">
        <a:lnSpc>
          <a:spcPct val="87000"/>
        </a:lnSpc>
        <a:spcBef>
          <a:spcPct val="0"/>
        </a:spcBef>
        <a:spcAft>
          <a:spcPct val="0"/>
        </a:spcAft>
        <a:buClr>
          <a:srgbClr val="000000"/>
        </a:buClr>
        <a:buSzPct val="100000"/>
        <a:buFont typeface="Arial" charset="0"/>
        <a:defRPr sz="2400">
          <a:solidFill>
            <a:srgbClr val="000000"/>
          </a:solidFill>
          <a:latin typeface="Arial" charset="0"/>
          <a:ea typeface="ＭＳ Ｐゴシック" charset="-128"/>
        </a:defRPr>
      </a:lvl6pPr>
      <a:lvl7pPr marL="914400" algn="ctr" defTabSz="449263" rtl="0" eaLnBrk="0" fontAlgn="base" hangingPunct="0">
        <a:lnSpc>
          <a:spcPct val="87000"/>
        </a:lnSpc>
        <a:spcBef>
          <a:spcPct val="0"/>
        </a:spcBef>
        <a:spcAft>
          <a:spcPct val="0"/>
        </a:spcAft>
        <a:buClr>
          <a:srgbClr val="000000"/>
        </a:buClr>
        <a:buSzPct val="100000"/>
        <a:buFont typeface="Arial" charset="0"/>
        <a:defRPr sz="2400">
          <a:solidFill>
            <a:srgbClr val="000000"/>
          </a:solidFill>
          <a:latin typeface="Arial" charset="0"/>
          <a:ea typeface="ＭＳ Ｐゴシック" charset="-128"/>
        </a:defRPr>
      </a:lvl7pPr>
      <a:lvl8pPr marL="1371600" algn="ctr" defTabSz="449263" rtl="0" eaLnBrk="0" fontAlgn="base" hangingPunct="0">
        <a:lnSpc>
          <a:spcPct val="87000"/>
        </a:lnSpc>
        <a:spcBef>
          <a:spcPct val="0"/>
        </a:spcBef>
        <a:spcAft>
          <a:spcPct val="0"/>
        </a:spcAft>
        <a:buClr>
          <a:srgbClr val="000000"/>
        </a:buClr>
        <a:buSzPct val="100000"/>
        <a:buFont typeface="Arial" charset="0"/>
        <a:defRPr sz="2400">
          <a:solidFill>
            <a:srgbClr val="000000"/>
          </a:solidFill>
          <a:latin typeface="Arial" charset="0"/>
          <a:ea typeface="ＭＳ Ｐゴシック" charset="-128"/>
        </a:defRPr>
      </a:lvl8pPr>
      <a:lvl9pPr marL="1828800" algn="ctr" defTabSz="449263" rtl="0" eaLnBrk="0" fontAlgn="base" hangingPunct="0">
        <a:lnSpc>
          <a:spcPct val="87000"/>
        </a:lnSpc>
        <a:spcBef>
          <a:spcPct val="0"/>
        </a:spcBef>
        <a:spcAft>
          <a:spcPct val="0"/>
        </a:spcAft>
        <a:buClr>
          <a:srgbClr val="000000"/>
        </a:buClr>
        <a:buSzPct val="100000"/>
        <a:buFont typeface="Arial" charset="0"/>
        <a:defRPr sz="2400">
          <a:solidFill>
            <a:srgbClr val="000000"/>
          </a:solidFill>
          <a:latin typeface="Arial" charset="0"/>
          <a:ea typeface="ＭＳ Ｐゴシック" charset="-128"/>
        </a:defRPr>
      </a:lvl9pPr>
    </p:titleStyle>
    <p:bodyStyle>
      <a:lvl1pPr marL="339725" indent="-339725" algn="l" defTabSz="449263" rtl="0" eaLnBrk="0" fontAlgn="base" hangingPunct="0">
        <a:lnSpc>
          <a:spcPct val="87000"/>
        </a:lnSpc>
        <a:spcBef>
          <a:spcPts val="800"/>
        </a:spcBef>
        <a:spcAft>
          <a:spcPct val="0"/>
        </a:spcAft>
        <a:buClr>
          <a:srgbClr val="000000"/>
        </a:buClr>
        <a:buSzPct val="100000"/>
        <a:buFont typeface="Arial" charset="0"/>
        <a:buChar char="•"/>
        <a:defRPr sz="3200">
          <a:solidFill>
            <a:srgbClr val="000000"/>
          </a:solidFill>
          <a:latin typeface="+mn-lt"/>
          <a:ea typeface="+mn-ea"/>
          <a:cs typeface="+mn-cs"/>
        </a:defRPr>
      </a:lvl1pPr>
      <a:lvl2pPr marL="739775" indent="-282575" algn="l" defTabSz="449263" rtl="0" eaLnBrk="0" fontAlgn="base" hangingPunct="0">
        <a:lnSpc>
          <a:spcPct val="87000"/>
        </a:lnSpc>
        <a:spcBef>
          <a:spcPts val="700"/>
        </a:spcBef>
        <a:spcAft>
          <a:spcPct val="0"/>
        </a:spcAft>
        <a:buClr>
          <a:srgbClr val="000000"/>
        </a:buClr>
        <a:buSzPct val="100000"/>
        <a:buFont typeface="Arial" charset="0"/>
        <a:buChar char="–"/>
        <a:defRPr sz="2800">
          <a:solidFill>
            <a:srgbClr val="000000"/>
          </a:solidFill>
          <a:latin typeface="+mn-lt"/>
          <a:ea typeface="+mn-ea"/>
        </a:defRPr>
      </a:lvl2pPr>
      <a:lvl3pPr marL="1143000" indent="-228600" algn="l" defTabSz="449263" rtl="0" eaLnBrk="0" fontAlgn="base" hangingPunct="0">
        <a:lnSpc>
          <a:spcPct val="87000"/>
        </a:lnSpc>
        <a:spcBef>
          <a:spcPts val="600"/>
        </a:spcBef>
        <a:spcAft>
          <a:spcPct val="0"/>
        </a:spcAft>
        <a:buClr>
          <a:srgbClr val="000000"/>
        </a:buClr>
        <a:buSzPct val="100000"/>
        <a:buFont typeface="Arial" charset="0"/>
        <a:buChar char="•"/>
        <a:defRPr sz="2400">
          <a:solidFill>
            <a:srgbClr val="000000"/>
          </a:solidFill>
          <a:latin typeface="+mn-lt"/>
          <a:ea typeface="+mn-ea"/>
        </a:defRPr>
      </a:lvl3pPr>
      <a:lvl4pPr marL="1600200" indent="-228600" algn="l" defTabSz="449263" rtl="0" eaLnBrk="0" fontAlgn="base" hangingPunct="0">
        <a:lnSpc>
          <a:spcPct val="87000"/>
        </a:lnSpc>
        <a:spcBef>
          <a:spcPts val="500"/>
        </a:spcBef>
        <a:spcAft>
          <a:spcPct val="0"/>
        </a:spcAft>
        <a:buClr>
          <a:srgbClr val="000000"/>
        </a:buClr>
        <a:buSzPct val="100000"/>
        <a:buFont typeface="Arial" charset="0"/>
        <a:buChar char="–"/>
        <a:defRPr sz="2000">
          <a:solidFill>
            <a:srgbClr val="000000"/>
          </a:solidFill>
          <a:latin typeface="+mn-lt"/>
          <a:ea typeface="+mn-ea"/>
        </a:defRPr>
      </a:lvl4pPr>
      <a:lvl5pPr marL="2057400" indent="-228600" algn="l" defTabSz="449263" rtl="0" eaLnBrk="0" fontAlgn="base" hangingPunct="0">
        <a:lnSpc>
          <a:spcPct val="87000"/>
        </a:lnSpc>
        <a:spcBef>
          <a:spcPts val="500"/>
        </a:spcBef>
        <a:spcAft>
          <a:spcPct val="0"/>
        </a:spcAft>
        <a:buClr>
          <a:srgbClr val="000000"/>
        </a:buClr>
        <a:buSzPct val="100000"/>
        <a:buFont typeface="Arial" charset="0"/>
        <a:buChar char="»"/>
        <a:defRPr sz="2000">
          <a:solidFill>
            <a:srgbClr val="000000"/>
          </a:solidFill>
          <a:latin typeface="+mn-lt"/>
          <a:ea typeface="+mn-ea"/>
        </a:defRPr>
      </a:lvl5pPr>
      <a:lvl6pPr marL="2514600" indent="-228600" algn="l" defTabSz="449263" rtl="0" eaLnBrk="0" fontAlgn="base" hangingPunct="0">
        <a:lnSpc>
          <a:spcPct val="87000"/>
        </a:lnSpc>
        <a:spcBef>
          <a:spcPts val="500"/>
        </a:spcBef>
        <a:spcAft>
          <a:spcPct val="0"/>
        </a:spcAft>
        <a:buClr>
          <a:srgbClr val="000000"/>
        </a:buClr>
        <a:buSzPct val="100000"/>
        <a:buFont typeface="Arial" charset="0"/>
        <a:buChar char="»"/>
        <a:defRPr sz="2000">
          <a:solidFill>
            <a:srgbClr val="000000"/>
          </a:solidFill>
          <a:latin typeface="+mn-lt"/>
          <a:ea typeface="+mn-ea"/>
        </a:defRPr>
      </a:lvl6pPr>
      <a:lvl7pPr marL="2971800" indent="-228600" algn="l" defTabSz="449263" rtl="0" eaLnBrk="0" fontAlgn="base" hangingPunct="0">
        <a:lnSpc>
          <a:spcPct val="87000"/>
        </a:lnSpc>
        <a:spcBef>
          <a:spcPts val="500"/>
        </a:spcBef>
        <a:spcAft>
          <a:spcPct val="0"/>
        </a:spcAft>
        <a:buClr>
          <a:srgbClr val="000000"/>
        </a:buClr>
        <a:buSzPct val="100000"/>
        <a:buFont typeface="Arial" charset="0"/>
        <a:buChar char="»"/>
        <a:defRPr sz="2000">
          <a:solidFill>
            <a:srgbClr val="000000"/>
          </a:solidFill>
          <a:latin typeface="+mn-lt"/>
          <a:ea typeface="+mn-ea"/>
        </a:defRPr>
      </a:lvl7pPr>
      <a:lvl8pPr marL="3429000" indent="-228600" algn="l" defTabSz="449263" rtl="0" eaLnBrk="0" fontAlgn="base" hangingPunct="0">
        <a:lnSpc>
          <a:spcPct val="87000"/>
        </a:lnSpc>
        <a:spcBef>
          <a:spcPts val="500"/>
        </a:spcBef>
        <a:spcAft>
          <a:spcPct val="0"/>
        </a:spcAft>
        <a:buClr>
          <a:srgbClr val="000000"/>
        </a:buClr>
        <a:buSzPct val="100000"/>
        <a:buFont typeface="Arial" charset="0"/>
        <a:buChar char="»"/>
        <a:defRPr sz="2000">
          <a:solidFill>
            <a:srgbClr val="000000"/>
          </a:solidFill>
          <a:latin typeface="+mn-lt"/>
          <a:ea typeface="+mn-ea"/>
        </a:defRPr>
      </a:lvl8pPr>
      <a:lvl9pPr marL="3886200" indent="-228600" algn="l" defTabSz="449263" rtl="0" eaLnBrk="0" fontAlgn="base" hangingPunct="0">
        <a:lnSpc>
          <a:spcPct val="87000"/>
        </a:lnSpc>
        <a:spcBef>
          <a:spcPts val="500"/>
        </a:spcBef>
        <a:spcAft>
          <a:spcPct val="0"/>
        </a:spcAft>
        <a:buClr>
          <a:srgbClr val="000000"/>
        </a:buClr>
        <a:buSzPct val="100000"/>
        <a:buFont typeface="Arial" charset="0"/>
        <a:buChar char="»"/>
        <a:defRPr sz="2000">
          <a:solidFill>
            <a:srgbClr val="000000"/>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685800" y="2130425"/>
            <a:ext cx="7772400" cy="1470025"/>
          </a:xfrm>
          <a:prstGeom prst="rect">
            <a:avLst/>
          </a:prstGeom>
          <a:noFill/>
          <a:ln w="9525">
            <a:noFill/>
            <a:round/>
            <a:headEnd/>
            <a:tailEnd/>
          </a:ln>
          <a:effectLst/>
        </p:spPr>
        <p:txBody>
          <a:bodyPr wrap="none" anchor="ctr"/>
          <a:lstStyle/>
          <a:p>
            <a:endParaRPr lang="ja-JP" altLang="en-US"/>
          </a:p>
        </p:txBody>
      </p:sp>
      <p:sp>
        <p:nvSpPr>
          <p:cNvPr id="3074" name="Text Box 2"/>
          <p:cNvSpPr txBox="1">
            <a:spLocks noChangeArrowheads="1"/>
          </p:cNvSpPr>
          <p:nvPr/>
        </p:nvSpPr>
        <p:spPr bwMode="auto">
          <a:xfrm>
            <a:off x="1371600" y="3886200"/>
            <a:ext cx="6400800" cy="1752600"/>
          </a:xfrm>
          <a:prstGeom prst="rect">
            <a:avLst/>
          </a:prstGeom>
          <a:noFill/>
          <a:ln w="9525">
            <a:noFill/>
            <a:round/>
            <a:headEnd/>
            <a:tailEnd/>
          </a:ln>
          <a:effectLst/>
        </p:spPr>
        <p:txBody>
          <a:bodyPr wrap="none" anchor="ctr"/>
          <a:lstStyle/>
          <a:p>
            <a:endParaRPr lang="ja-JP" altLang="en-US"/>
          </a:p>
        </p:txBody>
      </p:sp>
      <p:sp>
        <p:nvSpPr>
          <p:cNvPr id="3075" name="Text Box 3"/>
          <p:cNvSpPr txBox="1">
            <a:spLocks noChangeArrowheads="1"/>
          </p:cNvSpPr>
          <p:nvPr/>
        </p:nvSpPr>
        <p:spPr bwMode="auto">
          <a:xfrm>
            <a:off x="436563" y="2668588"/>
            <a:ext cx="8269287" cy="657225"/>
          </a:xfrm>
          <a:prstGeom prst="rect">
            <a:avLst/>
          </a:prstGeom>
          <a:noFill/>
          <a:ln w="9525">
            <a:noFill/>
            <a:round/>
            <a:headEnd/>
            <a:tailEnd/>
          </a:ln>
          <a:effectLst/>
        </p:spPr>
        <p:txBody>
          <a:bodyPr wrap="none" lIns="90000" tIns="45000" rIns="90000" bIns="45000"/>
          <a:lstStyle/>
          <a:p>
            <a:pPr>
              <a:lnSpc>
                <a:spcPct val="93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4000">
                <a:solidFill>
                  <a:srgbClr val="000000"/>
                </a:solidFill>
              </a:rPr>
              <a:t>それっぽく萌えお絵かきする10の方法</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a:xfrm>
            <a:off x="357188" y="274638"/>
            <a:ext cx="8286750" cy="706437"/>
          </a:xfrm>
          <a:ln/>
        </p:spPr>
        <p:txBody>
          <a:bodyPr lIns="0" tIns="0" rIns="0" bIns="0"/>
          <a:lstStyle/>
          <a:p>
            <a:pPr>
              <a:lnSpc>
                <a:spcPct val="93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t>4.体のバランス (頭身)‏</a:t>
            </a:r>
          </a:p>
        </p:txBody>
      </p:sp>
      <p:sp>
        <p:nvSpPr>
          <p:cNvPr id="12290" name="Rectangle 2"/>
          <p:cNvSpPr>
            <a:spLocks noGrp="1" noChangeArrowheads="1"/>
          </p:cNvSpPr>
          <p:nvPr>
            <p:ph type="body" idx="1"/>
          </p:nvPr>
        </p:nvSpPr>
        <p:spPr>
          <a:xfrm>
            <a:off x="4602163" y="1052513"/>
            <a:ext cx="4043362" cy="4948237"/>
          </a:xfrm>
          <a:ln/>
        </p:spPr>
        <p:txBody>
          <a:bodyPr lIns="0" tIns="0" rIns="0" bIns="0"/>
          <a:lstStyle/>
          <a:p>
            <a:pPr lvl="1">
              <a:lnSpc>
                <a:spcPct val="93000"/>
              </a:lnSpc>
              <a:tabLst>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9431338" algn="l"/>
              </a:tabLst>
            </a:pPr>
            <a:r>
              <a:rPr lang="en-GB"/>
              <a:t>子供 (六頭身)‏</a:t>
            </a:r>
          </a:p>
          <a:p>
            <a:pPr lvl="1">
              <a:lnSpc>
                <a:spcPct val="93000"/>
              </a:lnSpc>
              <a:tabLst>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9431338" algn="l"/>
              </a:tabLst>
            </a:pPr>
            <a:r>
              <a:rPr lang="en-GB"/>
              <a:t>青年 (七頭身)‏</a:t>
            </a:r>
          </a:p>
          <a:p>
            <a:pPr lvl="1">
              <a:lnSpc>
                <a:spcPct val="93000"/>
              </a:lnSpc>
              <a:tabLst>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9431338" algn="l"/>
              </a:tabLst>
            </a:pPr>
            <a:r>
              <a:rPr lang="en-GB"/>
              <a:t>モデル体型の人 (八頭身)‏</a:t>
            </a:r>
          </a:p>
          <a:p>
            <a:pPr>
              <a:lnSpc>
                <a:spcPct val="93000"/>
              </a:lnSpc>
              <a:tabLst>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9431338" algn="l"/>
              </a:tabLst>
            </a:pPr>
            <a:r>
              <a:rPr lang="en-GB"/>
              <a:t>これもまたスーパーマンガデッサン辺りを読むと参考になります</a:t>
            </a:r>
          </a:p>
        </p:txBody>
      </p:sp>
      <p:pic>
        <p:nvPicPr>
          <p:cNvPr id="12291" name="Picture 3"/>
          <p:cNvPicPr>
            <a:picLocks noChangeAspect="1" noChangeArrowheads="1"/>
          </p:cNvPicPr>
          <p:nvPr/>
        </p:nvPicPr>
        <p:blipFill>
          <a:blip r:embed="rId3"/>
          <a:srcRect/>
          <a:stretch>
            <a:fillRect/>
          </a:stretch>
        </p:blipFill>
        <p:spPr bwMode="auto">
          <a:xfrm>
            <a:off x="539750" y="1052513"/>
            <a:ext cx="3860800" cy="4706937"/>
          </a:xfrm>
          <a:prstGeom prst="rect">
            <a:avLst/>
          </a:prstGeom>
          <a:noFill/>
          <a:ln w="9525">
            <a:noFill/>
            <a:round/>
            <a:headEnd/>
            <a:tailEnd/>
          </a:ln>
          <a:effectLst/>
        </p:spPr>
      </p:pic>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a:xfrm>
            <a:off x="357188" y="319088"/>
            <a:ext cx="8286750" cy="615950"/>
          </a:xfrm>
          <a:ln/>
        </p:spPr>
        <p:txBody>
          <a:bodyPr lIns="0" tIns="0" rIns="0" bIns="0"/>
          <a:lstStyle/>
          <a:p>
            <a:pPr>
              <a:lnSpc>
                <a:spcPct val="93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t>5.体のバランス (基本のバランスを外す)‏</a:t>
            </a:r>
          </a:p>
        </p:txBody>
      </p:sp>
      <p:sp>
        <p:nvSpPr>
          <p:cNvPr id="13314" name="Rectangle 2"/>
          <p:cNvSpPr>
            <a:spLocks noGrp="1" noChangeArrowheads="1"/>
          </p:cNvSpPr>
          <p:nvPr>
            <p:ph type="body" idx="1"/>
          </p:nvPr>
        </p:nvSpPr>
        <p:spPr>
          <a:xfrm>
            <a:off x="4602163" y="1052513"/>
            <a:ext cx="4043362" cy="4859337"/>
          </a:xfrm>
          <a:ln/>
        </p:spPr>
        <p:txBody>
          <a:bodyPr lIns="0" tIns="0" rIns="0" bIns="0"/>
          <a:lstStyle/>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普通のバランスより手足が長い</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細い印象</a:t>
            </a:r>
          </a:p>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普通のバランスより手足が短い</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ふとっちょの表現に向く</a:t>
            </a:r>
          </a:p>
        </p:txBody>
      </p:sp>
      <p:pic>
        <p:nvPicPr>
          <p:cNvPr id="13315" name="Picture 3"/>
          <p:cNvPicPr>
            <a:picLocks noChangeAspect="1" noChangeArrowheads="1"/>
          </p:cNvPicPr>
          <p:nvPr/>
        </p:nvPicPr>
        <p:blipFill>
          <a:blip r:embed="rId3"/>
          <a:srcRect/>
          <a:stretch>
            <a:fillRect/>
          </a:stretch>
        </p:blipFill>
        <p:spPr bwMode="auto">
          <a:xfrm>
            <a:off x="539750" y="1052513"/>
            <a:ext cx="3860800" cy="4706937"/>
          </a:xfrm>
          <a:prstGeom prst="rect">
            <a:avLst/>
          </a:prstGeom>
          <a:noFill/>
          <a:ln w="9525">
            <a:noFill/>
            <a:round/>
            <a:headEnd/>
            <a:tailEnd/>
          </a:ln>
          <a:effectLst/>
        </p:spPr>
      </p:pic>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xfrm>
            <a:off x="357188" y="319088"/>
            <a:ext cx="8286750" cy="615950"/>
          </a:xfrm>
          <a:ln/>
        </p:spPr>
        <p:txBody>
          <a:bodyPr lIns="0" tIns="0" rIns="0" bIns="0"/>
          <a:lstStyle/>
          <a:p>
            <a:pPr>
              <a:lnSpc>
                <a:spcPct val="93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t>5.体のバランス (基本のバランスを外す)‏</a:t>
            </a:r>
          </a:p>
        </p:txBody>
      </p:sp>
      <p:sp>
        <p:nvSpPr>
          <p:cNvPr id="14338" name="Rectangle 2"/>
          <p:cNvSpPr>
            <a:spLocks noGrp="1" noChangeArrowheads="1"/>
          </p:cNvSpPr>
          <p:nvPr>
            <p:ph type="body" idx="1"/>
          </p:nvPr>
        </p:nvSpPr>
        <p:spPr>
          <a:xfrm>
            <a:off x="4602163" y="1052513"/>
            <a:ext cx="4043362" cy="4859337"/>
          </a:xfrm>
          <a:ln/>
        </p:spPr>
        <p:txBody>
          <a:bodyPr lIns="0" tIns="0" rIns="0" bIns="0"/>
          <a:lstStyle/>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普通のバランスより細い</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CLAMP辺りのおかげでよく見る</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某ギアスとか</a:t>
            </a:r>
          </a:p>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普通のバランスより太い</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あんまり見ない</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某潜脳調査室辺りは太めバランスかも？</a:t>
            </a:r>
          </a:p>
        </p:txBody>
      </p:sp>
      <p:pic>
        <p:nvPicPr>
          <p:cNvPr id="14339" name="Picture 3"/>
          <p:cNvPicPr>
            <a:picLocks noChangeAspect="1" noChangeArrowheads="1"/>
          </p:cNvPicPr>
          <p:nvPr/>
        </p:nvPicPr>
        <p:blipFill>
          <a:blip r:embed="rId3"/>
          <a:srcRect/>
          <a:stretch>
            <a:fillRect/>
          </a:stretch>
        </p:blipFill>
        <p:spPr bwMode="auto">
          <a:xfrm>
            <a:off x="539750" y="1052513"/>
            <a:ext cx="3860800" cy="4706937"/>
          </a:xfrm>
          <a:prstGeom prst="rect">
            <a:avLst/>
          </a:prstGeom>
          <a:noFill/>
          <a:ln w="9525">
            <a:noFill/>
            <a:round/>
            <a:headEnd/>
            <a:tailEnd/>
          </a:ln>
          <a:effectLst/>
        </p:spPr>
      </p:pic>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Grp="1" noChangeArrowheads="1"/>
          </p:cNvSpPr>
          <p:nvPr>
            <p:ph type="title"/>
          </p:nvPr>
        </p:nvSpPr>
        <p:spPr>
          <a:xfrm>
            <a:off x="357188" y="319088"/>
            <a:ext cx="8286750" cy="615950"/>
          </a:xfrm>
          <a:ln/>
        </p:spPr>
        <p:txBody>
          <a:bodyPr lIns="0" tIns="0" rIns="0" bIns="0"/>
          <a:lstStyle/>
          <a:p>
            <a:pPr>
              <a:lnSpc>
                <a:spcPct val="93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t>6.ポーズ (基本)‏</a:t>
            </a:r>
          </a:p>
        </p:txBody>
      </p:sp>
      <p:sp>
        <p:nvSpPr>
          <p:cNvPr id="15362" name="Rectangle 2"/>
          <p:cNvSpPr>
            <a:spLocks noGrp="1" noChangeArrowheads="1"/>
          </p:cNvSpPr>
          <p:nvPr>
            <p:ph type="body" idx="1"/>
          </p:nvPr>
        </p:nvSpPr>
        <p:spPr>
          <a:xfrm>
            <a:off x="4602163" y="1052513"/>
            <a:ext cx="4043362" cy="4859337"/>
          </a:xfrm>
          <a:ln/>
        </p:spPr>
        <p:txBody>
          <a:bodyPr lIns="0" tIns="0" rIns="0" bIns="0"/>
          <a:lstStyle/>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関節</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400"/>
              <a:t>関節の位置から描くと動的なポーズも描きやすい</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400"/>
              <a:t>マッチ棒 (ー○) を活用</a:t>
            </a:r>
          </a:p>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前後関係 (隠れる所隠れない所)‏</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400"/>
              <a:t>大抵体の一部でどこかが隠れるので隠れて良いところ悪いところに気をつける</a:t>
            </a:r>
          </a:p>
        </p:txBody>
      </p:sp>
      <p:pic>
        <p:nvPicPr>
          <p:cNvPr id="15363" name="Picture 3"/>
          <p:cNvPicPr>
            <a:picLocks noChangeAspect="1" noChangeArrowheads="1"/>
          </p:cNvPicPr>
          <p:nvPr/>
        </p:nvPicPr>
        <p:blipFill>
          <a:blip r:embed="rId3"/>
          <a:srcRect/>
          <a:stretch>
            <a:fillRect/>
          </a:stretch>
        </p:blipFill>
        <p:spPr bwMode="auto">
          <a:xfrm>
            <a:off x="539750" y="1052513"/>
            <a:ext cx="3860800" cy="4706937"/>
          </a:xfrm>
          <a:prstGeom prst="rect">
            <a:avLst/>
          </a:prstGeom>
          <a:noFill/>
          <a:ln w="9525">
            <a:noFill/>
            <a:round/>
            <a:headEnd/>
            <a:tailEnd/>
          </a:ln>
          <a:effectLst/>
        </p:spPr>
      </p:pic>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Grp="1" noChangeArrowheads="1"/>
          </p:cNvSpPr>
          <p:nvPr>
            <p:ph type="title"/>
          </p:nvPr>
        </p:nvSpPr>
        <p:spPr>
          <a:xfrm>
            <a:off x="357188" y="319088"/>
            <a:ext cx="8286750" cy="615950"/>
          </a:xfrm>
          <a:ln/>
        </p:spPr>
        <p:txBody>
          <a:bodyPr lIns="0" tIns="0" rIns="0" bIns="0"/>
          <a:lstStyle/>
          <a:p>
            <a:pPr>
              <a:lnSpc>
                <a:spcPct val="93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t>7.ポーズ (視点)‏</a:t>
            </a:r>
          </a:p>
        </p:txBody>
      </p:sp>
      <p:sp>
        <p:nvSpPr>
          <p:cNvPr id="16386" name="Rectangle 2"/>
          <p:cNvSpPr>
            <a:spLocks noGrp="1" noChangeArrowheads="1"/>
          </p:cNvSpPr>
          <p:nvPr>
            <p:ph type="body" idx="1"/>
          </p:nvPr>
        </p:nvSpPr>
        <p:spPr>
          <a:xfrm>
            <a:off x="4602163" y="1052513"/>
            <a:ext cx="4043362" cy="4859337"/>
          </a:xfrm>
          <a:ln/>
        </p:spPr>
        <p:txBody>
          <a:bodyPr lIns="0" tIns="0" rIns="0" bIns="0"/>
          <a:lstStyle/>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角度</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あおりや俯瞰はかっこよく見える</a:t>
            </a:r>
          </a:p>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パース</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前述の前後関係に加えて、前の物を大げさに大きく、後ろの物を大げさに小さくすると動きが出る</a:t>
            </a:r>
          </a:p>
        </p:txBody>
      </p:sp>
      <p:pic>
        <p:nvPicPr>
          <p:cNvPr id="16387" name="Picture 3"/>
          <p:cNvPicPr>
            <a:picLocks noChangeAspect="1" noChangeArrowheads="1"/>
          </p:cNvPicPr>
          <p:nvPr/>
        </p:nvPicPr>
        <p:blipFill>
          <a:blip r:embed="rId3"/>
          <a:srcRect/>
          <a:stretch>
            <a:fillRect/>
          </a:stretch>
        </p:blipFill>
        <p:spPr bwMode="auto">
          <a:xfrm>
            <a:off x="539750" y="1052513"/>
            <a:ext cx="3860800" cy="4706937"/>
          </a:xfrm>
          <a:prstGeom prst="rect">
            <a:avLst/>
          </a:prstGeom>
          <a:noFill/>
          <a:ln w="9525">
            <a:noFill/>
            <a:round/>
            <a:headEnd/>
            <a:tailEnd/>
          </a:ln>
          <a:effectLst/>
        </p:spPr>
      </p:pic>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Grp="1" noChangeArrowheads="1"/>
          </p:cNvSpPr>
          <p:nvPr>
            <p:ph type="title"/>
          </p:nvPr>
        </p:nvSpPr>
        <p:spPr>
          <a:xfrm>
            <a:off x="357188" y="319088"/>
            <a:ext cx="8286750" cy="615950"/>
          </a:xfrm>
          <a:ln/>
        </p:spPr>
        <p:txBody>
          <a:bodyPr lIns="0" tIns="0" rIns="0" bIns="0"/>
          <a:lstStyle/>
          <a:p>
            <a:pPr>
              <a:lnSpc>
                <a:spcPct val="93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t>8.コスチューム</a:t>
            </a:r>
          </a:p>
        </p:txBody>
      </p:sp>
      <p:sp>
        <p:nvSpPr>
          <p:cNvPr id="17410" name="Rectangle 2"/>
          <p:cNvSpPr>
            <a:spLocks noGrp="1" noChangeArrowheads="1"/>
          </p:cNvSpPr>
          <p:nvPr>
            <p:ph type="body" idx="1"/>
          </p:nvPr>
        </p:nvSpPr>
        <p:spPr>
          <a:xfrm>
            <a:off x="4602163" y="1052513"/>
            <a:ext cx="4043362" cy="4859337"/>
          </a:xfrm>
          <a:ln/>
        </p:spPr>
        <p:txBody>
          <a:bodyPr lIns="0" tIns="0" rIns="0" bIns="0"/>
          <a:lstStyle/>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よくある構造</a:t>
            </a:r>
          </a:p>
        </p:txBody>
      </p:sp>
      <p:pic>
        <p:nvPicPr>
          <p:cNvPr id="17411" name="Picture 3"/>
          <p:cNvPicPr>
            <a:picLocks noChangeAspect="1" noChangeArrowheads="1"/>
          </p:cNvPicPr>
          <p:nvPr/>
        </p:nvPicPr>
        <p:blipFill>
          <a:blip r:embed="rId3"/>
          <a:srcRect/>
          <a:stretch>
            <a:fillRect/>
          </a:stretch>
        </p:blipFill>
        <p:spPr bwMode="auto">
          <a:xfrm>
            <a:off x="539750" y="1052513"/>
            <a:ext cx="3860800" cy="4706937"/>
          </a:xfrm>
          <a:prstGeom prst="rect">
            <a:avLst/>
          </a:prstGeom>
          <a:noFill/>
          <a:ln w="9525">
            <a:noFill/>
            <a:round/>
            <a:headEnd/>
            <a:tailEnd/>
          </a:ln>
          <a:effectLst/>
        </p:spPr>
      </p:pic>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Grp="1" noChangeArrowheads="1"/>
          </p:cNvSpPr>
          <p:nvPr>
            <p:ph type="title"/>
          </p:nvPr>
        </p:nvSpPr>
        <p:spPr>
          <a:xfrm>
            <a:off x="357188" y="319088"/>
            <a:ext cx="8286750" cy="615950"/>
          </a:xfrm>
          <a:ln/>
        </p:spPr>
        <p:txBody>
          <a:bodyPr lIns="0" tIns="0" rIns="0" bIns="0"/>
          <a:lstStyle/>
          <a:p>
            <a:pPr>
              <a:lnSpc>
                <a:spcPct val="93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t>8.コスチューム</a:t>
            </a:r>
          </a:p>
        </p:txBody>
      </p:sp>
      <p:sp>
        <p:nvSpPr>
          <p:cNvPr id="18434" name="Rectangle 2"/>
          <p:cNvSpPr>
            <a:spLocks noGrp="1" noChangeArrowheads="1"/>
          </p:cNvSpPr>
          <p:nvPr>
            <p:ph type="body" idx="1"/>
          </p:nvPr>
        </p:nvSpPr>
        <p:spPr>
          <a:xfrm>
            <a:off x="4602163" y="1052513"/>
            <a:ext cx="4043362" cy="4859337"/>
          </a:xfrm>
          <a:ln/>
        </p:spPr>
        <p:txBody>
          <a:bodyPr lIns="0" tIns="0" rIns="0" bIns="0"/>
          <a:lstStyle/>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しわ</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折り曲げ</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堅さ</a:t>
            </a:r>
          </a:p>
          <a:p>
            <a:pPr lvl="2">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堅さによって線質や量を変える</a:t>
            </a:r>
          </a:p>
        </p:txBody>
      </p:sp>
      <p:pic>
        <p:nvPicPr>
          <p:cNvPr id="18435" name="Picture 3"/>
          <p:cNvPicPr>
            <a:picLocks noChangeAspect="1" noChangeArrowheads="1"/>
          </p:cNvPicPr>
          <p:nvPr/>
        </p:nvPicPr>
        <p:blipFill>
          <a:blip r:embed="rId3"/>
          <a:srcRect/>
          <a:stretch>
            <a:fillRect/>
          </a:stretch>
        </p:blipFill>
        <p:spPr bwMode="auto">
          <a:xfrm>
            <a:off x="539750" y="1052513"/>
            <a:ext cx="3860800" cy="4706937"/>
          </a:xfrm>
          <a:prstGeom prst="rect">
            <a:avLst/>
          </a:prstGeom>
          <a:noFill/>
          <a:ln w="9525">
            <a:noFill/>
            <a:round/>
            <a:headEnd/>
            <a:tailEnd/>
          </a:ln>
          <a:effectLst/>
        </p:spPr>
      </p:pic>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Grp="1" noChangeArrowheads="1"/>
          </p:cNvSpPr>
          <p:nvPr>
            <p:ph type="title"/>
          </p:nvPr>
        </p:nvSpPr>
        <p:spPr>
          <a:xfrm>
            <a:off x="357188" y="274638"/>
            <a:ext cx="8286750" cy="706437"/>
          </a:xfrm>
          <a:ln/>
        </p:spPr>
        <p:txBody>
          <a:bodyPr lIns="0" tIns="0" rIns="0" bIns="0"/>
          <a:lstStyle/>
          <a:p>
            <a:pPr>
              <a:lnSpc>
                <a:spcPct val="93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t>9.立体感</a:t>
            </a:r>
          </a:p>
        </p:txBody>
      </p:sp>
      <p:sp>
        <p:nvSpPr>
          <p:cNvPr id="19458" name="Rectangle 2"/>
          <p:cNvSpPr>
            <a:spLocks noGrp="1" noChangeArrowheads="1"/>
          </p:cNvSpPr>
          <p:nvPr>
            <p:ph type="body" idx="1"/>
          </p:nvPr>
        </p:nvSpPr>
        <p:spPr>
          <a:xfrm>
            <a:off x="357188" y="1052513"/>
            <a:ext cx="8286750" cy="4948237"/>
          </a:xfrm>
          <a:ln/>
        </p:spPr>
        <p:txBody>
          <a:bodyPr lIns="0" tIns="0" rIns="0" bIns="0"/>
          <a:lstStyle/>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しわとか物の重なりで表現</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こんなところでも遠近法が活きます</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重なり遠近法は基本的な考え方なので要チェック</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しわでの立体感の表現は端的に言うとワイヤーフレームです</a:t>
            </a:r>
          </a:p>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想像するのはとても大切</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でも実物か写真見てください</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Grp="1" noChangeArrowheads="1"/>
          </p:cNvSpPr>
          <p:nvPr>
            <p:ph type="title"/>
          </p:nvPr>
        </p:nvSpPr>
        <p:spPr>
          <a:xfrm>
            <a:off x="357188" y="274638"/>
            <a:ext cx="8286750" cy="706437"/>
          </a:xfrm>
          <a:ln/>
        </p:spPr>
        <p:txBody>
          <a:bodyPr lIns="0" tIns="0" rIns="0" bIns="0"/>
          <a:lstStyle/>
          <a:p>
            <a:pPr>
              <a:lnSpc>
                <a:spcPct val="93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t>9.5.立体感 (余談：デッサン)‏</a:t>
            </a:r>
          </a:p>
        </p:txBody>
      </p:sp>
      <p:sp>
        <p:nvSpPr>
          <p:cNvPr id="20482" name="Rectangle 2"/>
          <p:cNvSpPr>
            <a:spLocks noGrp="1" noChangeArrowheads="1"/>
          </p:cNvSpPr>
          <p:nvPr>
            <p:ph type="body" idx="1"/>
          </p:nvPr>
        </p:nvSpPr>
        <p:spPr>
          <a:xfrm>
            <a:off x="357188" y="1052513"/>
            <a:ext cx="8286750" cy="4948237"/>
          </a:xfrm>
          <a:ln/>
        </p:spPr>
        <p:txBody>
          <a:bodyPr lIns="0" tIns="0" rIns="0" bIns="0"/>
          <a:lstStyle/>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400"/>
              <a:t>余談ですがデッサン大切です</a:t>
            </a:r>
          </a:p>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400"/>
              <a:t>デッサンはバランスの意味で使う事も多いですが立体感を含めて物の形をとらえる練習です</a:t>
            </a:r>
          </a:p>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400"/>
              <a:t>しわは立体に布を重ねることで出来ているので、立体の形と布の沿い方をよく考えましょう</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200"/>
              <a:t>すると変なしわを描く確率は減ります</a:t>
            </a:r>
          </a:p>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400"/>
              <a:t>服などで複雑になりがちですが、まず体の形がありきです</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200"/>
              <a:t>服に気を取られて暗いはずの所が暗くないなどありがちです</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200"/>
              <a:t>まず体に落ちる影を捉えましょう</a:t>
            </a:r>
          </a:p>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400"/>
              <a:t>体も複雑ですが部分で見れば簡単なオブジェクトです</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200"/>
              <a:t>プログラムでもそうですよね？</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Grp="1" noChangeArrowheads="1"/>
          </p:cNvSpPr>
          <p:nvPr>
            <p:ph type="title"/>
          </p:nvPr>
        </p:nvSpPr>
        <p:spPr>
          <a:xfrm>
            <a:off x="357188" y="274638"/>
            <a:ext cx="8286750" cy="706437"/>
          </a:xfrm>
          <a:ln/>
        </p:spPr>
        <p:txBody>
          <a:bodyPr lIns="0" tIns="0" rIns="0" bIns="0"/>
          <a:lstStyle/>
          <a:p>
            <a:pPr>
              <a:lnSpc>
                <a:spcPct val="93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t>10.気持ち</a:t>
            </a:r>
          </a:p>
        </p:txBody>
      </p:sp>
      <p:sp>
        <p:nvSpPr>
          <p:cNvPr id="21506" name="Rectangle 2"/>
          <p:cNvSpPr>
            <a:spLocks noGrp="1" noChangeArrowheads="1"/>
          </p:cNvSpPr>
          <p:nvPr>
            <p:ph type="body" idx="1"/>
          </p:nvPr>
        </p:nvSpPr>
        <p:spPr>
          <a:xfrm>
            <a:off x="357188" y="1052513"/>
            <a:ext cx="8286750" cy="4948237"/>
          </a:xfrm>
          <a:ln/>
        </p:spPr>
        <p:txBody>
          <a:bodyPr lIns="0" tIns="0" rIns="0" bIns="0"/>
          <a:lstStyle/>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b="1"/>
              <a:t>萌えの心は大切</a:t>
            </a:r>
          </a:p>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b="1"/>
              <a:t>自分の描く物を好きになりましょう</a:t>
            </a:r>
          </a:p>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b="1"/>
              <a:t>自分の描く物に興味を持ちましょう</a:t>
            </a:r>
          </a:p>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b="1"/>
              <a:t>何が良くて何がダメなのかを突き詰めましょう</a:t>
            </a:r>
          </a:p>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b="1"/>
              <a:t>でも気負わず気楽にね</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357188" y="319088"/>
            <a:ext cx="8286750" cy="615950"/>
          </a:xfrm>
          <a:ln/>
        </p:spPr>
        <p:txBody>
          <a:bodyPr lIns="0" tIns="0" rIns="0" bIns="0"/>
          <a:lstStyle/>
          <a:p>
            <a:pPr>
              <a:lnSpc>
                <a:spcPct val="93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t>自己紹介</a:t>
            </a:r>
          </a:p>
        </p:txBody>
      </p:sp>
      <p:sp>
        <p:nvSpPr>
          <p:cNvPr id="4098" name="Rectangle 2"/>
          <p:cNvSpPr>
            <a:spLocks noGrp="1" noChangeArrowheads="1"/>
          </p:cNvSpPr>
          <p:nvPr>
            <p:ph type="body" idx="1"/>
          </p:nvPr>
        </p:nvSpPr>
        <p:spPr>
          <a:xfrm>
            <a:off x="357188" y="1052513"/>
            <a:ext cx="8286750" cy="4859337"/>
          </a:xfrm>
          <a:ln/>
        </p:spPr>
        <p:txBody>
          <a:bodyPr lIns="0" tIns="0" rIns="0" bIns="0"/>
          <a:lstStyle/>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3000"/>
              <a:t>名前　長月葵</a:t>
            </a:r>
          </a:p>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3000"/>
              <a:t>年齢　アニメドラえもんよりは年下</a:t>
            </a:r>
          </a:p>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3000"/>
              <a:t>希望</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600"/>
              <a:t>今回色塗りは扱わないので今後機会があればやりたい</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600"/>
              <a:t>そろそろ囲碁なLTかセッションをやりたいところ</a:t>
            </a:r>
          </a:p>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3000"/>
              <a:t>予定</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600"/>
              <a:t>夏コミ (C76) にも言語娘本出します</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600"/>
              <a:t>デザパタ娘なコピー本も出せたらいいな</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Grp="1" noChangeArrowheads="1"/>
          </p:cNvSpPr>
          <p:nvPr>
            <p:ph type="title"/>
          </p:nvPr>
        </p:nvSpPr>
        <p:spPr>
          <a:xfrm>
            <a:off x="357188" y="274638"/>
            <a:ext cx="8286750" cy="706437"/>
          </a:xfrm>
          <a:ln/>
        </p:spPr>
        <p:txBody>
          <a:bodyPr lIns="0" tIns="0" rIns="0" bIns="0"/>
          <a:lstStyle/>
          <a:p>
            <a:pPr>
              <a:lnSpc>
                <a:spcPct val="93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t>まとめ</a:t>
            </a:r>
          </a:p>
        </p:txBody>
      </p:sp>
      <p:sp>
        <p:nvSpPr>
          <p:cNvPr id="22530" name="Rectangle 2"/>
          <p:cNvSpPr>
            <a:spLocks noGrp="1" noChangeArrowheads="1"/>
          </p:cNvSpPr>
          <p:nvPr>
            <p:ph type="body" idx="1"/>
          </p:nvPr>
        </p:nvSpPr>
        <p:spPr>
          <a:xfrm>
            <a:off x="357188" y="1052513"/>
            <a:ext cx="8286750" cy="4948237"/>
          </a:xfrm>
          <a:ln/>
        </p:spPr>
        <p:txBody>
          <a:bodyPr lIns="0" tIns="0" rIns="0" bIns="0"/>
          <a:lstStyle/>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今回の理屈は想像で描くときだけの方法ではないです</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確実なのは見て描くこと</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デッサン人形や写真を見ましょう</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見るときに理屈で分析しましょう</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具体的な指針が有れば見た物を紙に投影する事もすこし楽になるはずです</a:t>
            </a:r>
          </a:p>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後は手数</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たくさん描いて線を引くことに馴れましょう</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357188" y="274638"/>
            <a:ext cx="8286750" cy="706437"/>
          </a:xfrm>
          <a:ln/>
        </p:spPr>
        <p:txBody>
          <a:bodyPr lIns="0" tIns="0" rIns="0" bIns="0"/>
          <a:lstStyle/>
          <a:p>
            <a:pPr>
              <a:lnSpc>
                <a:spcPct val="93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t>1.顔のバランス (基本)‏</a:t>
            </a:r>
          </a:p>
        </p:txBody>
      </p:sp>
      <p:sp>
        <p:nvSpPr>
          <p:cNvPr id="5122" name="Rectangle 2"/>
          <p:cNvSpPr>
            <a:spLocks noGrp="1" noChangeArrowheads="1"/>
          </p:cNvSpPr>
          <p:nvPr>
            <p:ph type="body" idx="1"/>
          </p:nvPr>
        </p:nvSpPr>
        <p:spPr>
          <a:xfrm>
            <a:off x="4602163" y="1052513"/>
            <a:ext cx="4043362" cy="5029200"/>
          </a:xfrm>
          <a:ln/>
        </p:spPr>
        <p:txBody>
          <a:bodyPr lIns="0" tIns="0" rIns="0" bIns="0"/>
          <a:lstStyle/>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二分割</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縦：鼻、口</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横：目、耳</a:t>
            </a:r>
          </a:p>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四分割</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縦：瞳の中心</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横：鼻の下</a:t>
            </a:r>
          </a:p>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六分割</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横：口、生え際</a:t>
            </a:r>
          </a:p>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八分割</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縦：目の幅</a:t>
            </a:r>
          </a:p>
        </p:txBody>
      </p:sp>
      <p:pic>
        <p:nvPicPr>
          <p:cNvPr id="5123" name="Picture 3"/>
          <p:cNvPicPr>
            <a:picLocks noChangeAspect="1" noChangeArrowheads="1"/>
          </p:cNvPicPr>
          <p:nvPr/>
        </p:nvPicPr>
        <p:blipFill>
          <a:blip r:embed="rId3"/>
          <a:srcRect/>
          <a:stretch>
            <a:fillRect/>
          </a:stretch>
        </p:blipFill>
        <p:spPr bwMode="auto">
          <a:xfrm>
            <a:off x="539750" y="1052513"/>
            <a:ext cx="3860800" cy="4706937"/>
          </a:xfrm>
          <a:prstGeom prst="rect">
            <a:avLst/>
          </a:prstGeom>
          <a:noFill/>
          <a:ln w="9525">
            <a:noFill/>
            <a:round/>
            <a:headEnd/>
            <a:tailEnd/>
          </a:ln>
          <a:effectLst/>
        </p:spPr>
      </p:pic>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Grp="1" noChangeArrowheads="1"/>
          </p:cNvSpPr>
          <p:nvPr>
            <p:ph type="title"/>
          </p:nvPr>
        </p:nvSpPr>
        <p:spPr>
          <a:xfrm>
            <a:off x="357188" y="274638"/>
            <a:ext cx="8286750" cy="706437"/>
          </a:xfrm>
          <a:ln/>
        </p:spPr>
        <p:txBody>
          <a:bodyPr lIns="0" tIns="0" rIns="0" bIns="0"/>
          <a:lstStyle/>
          <a:p>
            <a:pPr>
              <a:lnSpc>
                <a:spcPct val="93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t>1.顔のバランス (基本)‏</a:t>
            </a:r>
          </a:p>
        </p:txBody>
      </p:sp>
      <p:sp>
        <p:nvSpPr>
          <p:cNvPr id="6146" name="Rectangle 2"/>
          <p:cNvSpPr>
            <a:spLocks noGrp="1" noChangeArrowheads="1"/>
          </p:cNvSpPr>
          <p:nvPr>
            <p:ph type="body" idx="1"/>
          </p:nvPr>
        </p:nvSpPr>
        <p:spPr>
          <a:xfrm>
            <a:off x="4602163" y="1052513"/>
            <a:ext cx="4043362" cy="5356225"/>
          </a:xfrm>
          <a:ln/>
        </p:spPr>
        <p:txBody>
          <a:bodyPr lIns="0" tIns="0" rIns="0" bIns="0"/>
          <a:lstStyle/>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二分割</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縦：耳、顎関節</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横：目、耳の上付け根</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横：鼻の上付け根</a:t>
            </a:r>
          </a:p>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四分割</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横：耳の下付け根</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横：鼻の下付け根</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横：顎関節</a:t>
            </a:r>
          </a:p>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あとはセンス</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好きな作家の絵を見ながら描きましょう</a:t>
            </a:r>
          </a:p>
        </p:txBody>
      </p:sp>
      <p:pic>
        <p:nvPicPr>
          <p:cNvPr id="6147" name="Picture 3"/>
          <p:cNvPicPr>
            <a:picLocks noChangeAspect="1" noChangeArrowheads="1"/>
          </p:cNvPicPr>
          <p:nvPr/>
        </p:nvPicPr>
        <p:blipFill>
          <a:blip r:embed="rId3"/>
          <a:srcRect/>
          <a:stretch>
            <a:fillRect/>
          </a:stretch>
        </p:blipFill>
        <p:spPr bwMode="auto">
          <a:xfrm>
            <a:off x="539750" y="1052513"/>
            <a:ext cx="3860800" cy="4706937"/>
          </a:xfrm>
          <a:prstGeom prst="rect">
            <a:avLst/>
          </a:prstGeom>
          <a:noFill/>
          <a:ln w="9525">
            <a:noFill/>
            <a:round/>
            <a:headEnd/>
            <a:tailEnd/>
          </a:ln>
          <a:effectLst/>
        </p:spPr>
      </p:pic>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xfrm>
            <a:off x="357188" y="274638"/>
            <a:ext cx="8286750" cy="706437"/>
          </a:xfrm>
          <a:ln/>
        </p:spPr>
        <p:txBody>
          <a:bodyPr lIns="0" tIns="0" rIns="0" bIns="0"/>
          <a:lstStyle/>
          <a:p>
            <a:pPr>
              <a:lnSpc>
                <a:spcPct val="93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t>2.顔のバランス (漫画的に)‏</a:t>
            </a:r>
          </a:p>
        </p:txBody>
      </p:sp>
      <p:sp>
        <p:nvSpPr>
          <p:cNvPr id="7170" name="Rectangle 2"/>
          <p:cNvSpPr>
            <a:spLocks noGrp="1" noChangeArrowheads="1"/>
          </p:cNvSpPr>
          <p:nvPr>
            <p:ph type="body" idx="1"/>
          </p:nvPr>
        </p:nvSpPr>
        <p:spPr>
          <a:xfrm>
            <a:off x="4602163" y="1052513"/>
            <a:ext cx="4043362" cy="4948237"/>
          </a:xfrm>
          <a:ln/>
        </p:spPr>
        <p:txBody>
          <a:bodyPr lIns="0" tIns="0" rIns="0" bIns="0"/>
          <a:lstStyle/>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正直ここ好みですが一般論的に</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萌え系的に見ると目は耳と同じぐらいの縦幅</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横長になるバランスで縦の長さが耳の縦幅の半分から三分の一にすると劇画寄り</a:t>
            </a:r>
          </a:p>
        </p:txBody>
      </p:sp>
      <p:pic>
        <p:nvPicPr>
          <p:cNvPr id="7171" name="Picture 3"/>
          <p:cNvPicPr>
            <a:picLocks noChangeAspect="1" noChangeArrowheads="1"/>
          </p:cNvPicPr>
          <p:nvPr/>
        </p:nvPicPr>
        <p:blipFill>
          <a:blip r:embed="rId3"/>
          <a:srcRect/>
          <a:stretch>
            <a:fillRect/>
          </a:stretch>
        </p:blipFill>
        <p:spPr bwMode="auto">
          <a:xfrm>
            <a:off x="539750" y="1052513"/>
            <a:ext cx="3859213" cy="4167187"/>
          </a:xfrm>
          <a:prstGeom prst="rect">
            <a:avLst/>
          </a:prstGeom>
          <a:noFill/>
          <a:ln w="9525">
            <a:noFill/>
            <a:round/>
            <a:headEnd/>
            <a:tailEnd/>
          </a:ln>
          <a:effectLst/>
        </p:spPr>
      </p:pic>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a:xfrm>
            <a:off x="357188" y="274638"/>
            <a:ext cx="8286750" cy="706437"/>
          </a:xfrm>
          <a:ln/>
        </p:spPr>
        <p:txBody>
          <a:bodyPr lIns="0" tIns="0" rIns="0" bIns="0"/>
          <a:lstStyle/>
          <a:p>
            <a:pPr>
              <a:lnSpc>
                <a:spcPct val="93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t>2.顔のバランス (漫画的に)‏</a:t>
            </a:r>
          </a:p>
        </p:txBody>
      </p:sp>
      <p:sp>
        <p:nvSpPr>
          <p:cNvPr id="8194" name="Rectangle 2"/>
          <p:cNvSpPr>
            <a:spLocks noGrp="1" noChangeArrowheads="1"/>
          </p:cNvSpPr>
          <p:nvPr>
            <p:ph type="body" idx="1"/>
          </p:nvPr>
        </p:nvSpPr>
        <p:spPr>
          <a:xfrm>
            <a:off x="4602163" y="1052513"/>
            <a:ext cx="4043362" cy="4948237"/>
          </a:xfrm>
          <a:ln/>
        </p:spPr>
        <p:txBody>
          <a:bodyPr lIns="0" tIns="0" rIns="0" bIns="0"/>
          <a:lstStyle/>
          <a:p>
            <a:pPr lvl="1">
              <a:lnSpc>
                <a:spcPct val="93000"/>
              </a:lnSpc>
              <a:tabLst>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9431338" algn="l"/>
              </a:tabLst>
            </a:pPr>
            <a:r>
              <a:rPr lang="en-GB"/>
              <a:t>さらに一回り小さくして書き込みを増やすと劇画っぽく</a:t>
            </a:r>
          </a:p>
          <a:p>
            <a:pPr>
              <a:lnSpc>
                <a:spcPct val="93000"/>
              </a:lnSpc>
              <a:tabLst>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9431338" algn="l"/>
              </a:tabLst>
            </a:pPr>
            <a:r>
              <a:rPr lang="en-GB"/>
              <a:t>スーパーマンガデッサン辺りを読むと参考になります</a:t>
            </a:r>
          </a:p>
          <a:p>
            <a:pPr lvl="2">
              <a:lnSpc>
                <a:spcPct val="93000"/>
              </a:lnSpc>
              <a:tabLst>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 pos="9431338" algn="l"/>
              </a:tabLst>
            </a:pPr>
            <a:r>
              <a:rPr lang="en-GB" sz="1800"/>
              <a:t>劇画かけねえよヽ(｀Д´)ノ</a:t>
            </a:r>
          </a:p>
        </p:txBody>
      </p:sp>
      <p:pic>
        <p:nvPicPr>
          <p:cNvPr id="8195" name="Picture 3"/>
          <p:cNvPicPr>
            <a:picLocks noChangeAspect="1" noChangeArrowheads="1"/>
          </p:cNvPicPr>
          <p:nvPr/>
        </p:nvPicPr>
        <p:blipFill>
          <a:blip r:embed="rId3"/>
          <a:srcRect/>
          <a:stretch>
            <a:fillRect/>
          </a:stretch>
        </p:blipFill>
        <p:spPr bwMode="auto">
          <a:xfrm>
            <a:off x="539750" y="1052513"/>
            <a:ext cx="3860800" cy="4706937"/>
          </a:xfrm>
          <a:prstGeom prst="rect">
            <a:avLst/>
          </a:prstGeom>
          <a:noFill/>
          <a:ln w="9525">
            <a:noFill/>
            <a:round/>
            <a:headEnd/>
            <a:tailEnd/>
          </a:ln>
          <a:effectLst/>
        </p:spPr>
      </p:pic>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Grp="1" noChangeArrowheads="1"/>
          </p:cNvSpPr>
          <p:nvPr>
            <p:ph type="title"/>
          </p:nvPr>
        </p:nvSpPr>
        <p:spPr>
          <a:xfrm>
            <a:off x="357188" y="274638"/>
            <a:ext cx="8286750" cy="706437"/>
          </a:xfrm>
          <a:ln/>
        </p:spPr>
        <p:txBody>
          <a:bodyPr lIns="0" tIns="0" rIns="0" bIns="0"/>
          <a:lstStyle/>
          <a:p>
            <a:pPr>
              <a:lnSpc>
                <a:spcPct val="93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t>3.体のバランス (基本)‏</a:t>
            </a:r>
          </a:p>
        </p:txBody>
      </p:sp>
      <p:sp>
        <p:nvSpPr>
          <p:cNvPr id="9218" name="Rectangle 2"/>
          <p:cNvSpPr>
            <a:spLocks noGrp="1" noChangeArrowheads="1"/>
          </p:cNvSpPr>
          <p:nvPr>
            <p:ph type="body" idx="1"/>
          </p:nvPr>
        </p:nvSpPr>
        <p:spPr>
          <a:xfrm>
            <a:off x="4602163" y="1052513"/>
            <a:ext cx="4043362" cy="4948237"/>
          </a:xfrm>
          <a:ln/>
        </p:spPr>
        <p:txBody>
          <a:bodyPr lIns="0" tIns="0" rIns="0" bIns="0"/>
          <a:lstStyle/>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二分割</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脚の付け根</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足長バランスにするなら丹田ぐらい</a:t>
            </a:r>
          </a:p>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四分割</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上：脇の付け根</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下：膝下</a:t>
            </a:r>
          </a:p>
        </p:txBody>
      </p:sp>
      <p:pic>
        <p:nvPicPr>
          <p:cNvPr id="9219" name="Picture 3"/>
          <p:cNvPicPr>
            <a:picLocks noChangeAspect="1" noChangeArrowheads="1"/>
          </p:cNvPicPr>
          <p:nvPr/>
        </p:nvPicPr>
        <p:blipFill>
          <a:blip r:embed="rId3"/>
          <a:srcRect/>
          <a:stretch>
            <a:fillRect/>
          </a:stretch>
        </p:blipFill>
        <p:spPr bwMode="auto">
          <a:xfrm>
            <a:off x="539750" y="1052513"/>
            <a:ext cx="3860800" cy="4706937"/>
          </a:xfrm>
          <a:prstGeom prst="rect">
            <a:avLst/>
          </a:prstGeom>
          <a:noFill/>
          <a:ln w="9525">
            <a:noFill/>
            <a:round/>
            <a:headEnd/>
            <a:tailEnd/>
          </a:ln>
          <a:effectLst/>
        </p:spPr>
      </p:pic>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a:xfrm>
            <a:off x="357188" y="319088"/>
            <a:ext cx="8286750" cy="615950"/>
          </a:xfrm>
          <a:ln/>
        </p:spPr>
        <p:txBody>
          <a:bodyPr lIns="0" tIns="0" rIns="0" bIns="0"/>
          <a:lstStyle/>
          <a:p>
            <a:pPr>
              <a:lnSpc>
                <a:spcPct val="93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t>3.体のバランス (基本)‏</a:t>
            </a:r>
          </a:p>
        </p:txBody>
      </p:sp>
      <p:sp>
        <p:nvSpPr>
          <p:cNvPr id="10242" name="Rectangle 2"/>
          <p:cNvSpPr>
            <a:spLocks noGrp="1" noChangeArrowheads="1"/>
          </p:cNvSpPr>
          <p:nvPr>
            <p:ph type="body" idx="1"/>
          </p:nvPr>
        </p:nvSpPr>
        <p:spPr>
          <a:xfrm>
            <a:off x="4602163" y="1052513"/>
            <a:ext cx="4043362" cy="4962525"/>
          </a:xfrm>
          <a:ln/>
        </p:spPr>
        <p:txBody>
          <a:bodyPr lIns="0" tIns="0" rIns="0" bIns="0"/>
          <a:lstStyle/>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3000"/>
              <a:t>１：１</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400"/>
              <a:t>手：顎から生え際</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400"/>
              <a:t>足：頭</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400"/>
              <a:t>頭：腰</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400"/>
              <a:t>手：胸の中心から脇</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400"/>
              <a:t>肩から指先：股下</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400"/>
              <a:t>手：手首から肘の内側</a:t>
            </a:r>
          </a:p>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3000"/>
              <a:t>１：２</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400"/>
              <a:t>頭：肩から手首</a:t>
            </a:r>
          </a:p>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3000"/>
              <a:t>１：３</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手：鎖骨から股</a:t>
            </a:r>
          </a:p>
        </p:txBody>
      </p:sp>
      <p:pic>
        <p:nvPicPr>
          <p:cNvPr id="10243" name="Picture 3"/>
          <p:cNvPicPr>
            <a:picLocks noChangeAspect="1" noChangeArrowheads="1"/>
          </p:cNvPicPr>
          <p:nvPr/>
        </p:nvPicPr>
        <p:blipFill>
          <a:blip r:embed="rId3"/>
          <a:srcRect/>
          <a:stretch>
            <a:fillRect/>
          </a:stretch>
        </p:blipFill>
        <p:spPr bwMode="auto">
          <a:xfrm>
            <a:off x="539750" y="1052513"/>
            <a:ext cx="3860800" cy="4706937"/>
          </a:xfrm>
          <a:prstGeom prst="rect">
            <a:avLst/>
          </a:prstGeom>
          <a:noFill/>
          <a:ln w="9525">
            <a:noFill/>
            <a:round/>
            <a:headEnd/>
            <a:tailEnd/>
          </a:ln>
          <a:effectLst/>
        </p:spPr>
      </p:pic>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xfrm>
            <a:off x="357188" y="319088"/>
            <a:ext cx="8286750" cy="615950"/>
          </a:xfrm>
          <a:ln/>
        </p:spPr>
        <p:txBody>
          <a:bodyPr lIns="0" tIns="0" rIns="0" bIns="0"/>
          <a:lstStyle/>
          <a:p>
            <a:pPr>
              <a:lnSpc>
                <a:spcPct val="93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t>4.体のバランス (頭身)‏</a:t>
            </a:r>
          </a:p>
        </p:txBody>
      </p:sp>
      <p:sp>
        <p:nvSpPr>
          <p:cNvPr id="11266" name="Rectangle 2"/>
          <p:cNvSpPr>
            <a:spLocks noGrp="1" noChangeArrowheads="1"/>
          </p:cNvSpPr>
          <p:nvPr>
            <p:ph type="body" idx="1"/>
          </p:nvPr>
        </p:nvSpPr>
        <p:spPr>
          <a:xfrm>
            <a:off x="4602163" y="1052513"/>
            <a:ext cx="4043362" cy="4933950"/>
          </a:xfrm>
          <a:ln/>
        </p:spPr>
        <p:txBody>
          <a:bodyPr lIns="0" tIns="0" rIns="0" bIns="0"/>
          <a:lstStyle/>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基本はやっぱり本物の人間</a:t>
            </a:r>
          </a:p>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肉付きとかよく見ましょう</a:t>
            </a:r>
          </a:p>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単に頭だけでっかくならないように</a:t>
            </a:r>
          </a:p>
          <a:p>
            <a:pPr>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参考にするバランス</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乳児 (三頭身)‏</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幼児 (四頭身)‏</a:t>
            </a:r>
          </a:p>
          <a:p>
            <a:pPr lvl="1">
              <a:lnSpc>
                <a:spcPct val="93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t>小児 (五頭身)‏</a:t>
            </a:r>
          </a:p>
        </p:txBody>
      </p:sp>
      <p:pic>
        <p:nvPicPr>
          <p:cNvPr id="11267" name="Picture 3"/>
          <p:cNvPicPr>
            <a:picLocks noChangeAspect="1" noChangeArrowheads="1"/>
          </p:cNvPicPr>
          <p:nvPr/>
        </p:nvPicPr>
        <p:blipFill>
          <a:blip r:embed="rId3"/>
          <a:srcRect/>
          <a:stretch>
            <a:fillRect/>
          </a:stretch>
        </p:blipFill>
        <p:spPr bwMode="auto">
          <a:xfrm>
            <a:off x="539750" y="1052513"/>
            <a:ext cx="3860800" cy="4706937"/>
          </a:xfrm>
          <a:prstGeom prst="rect">
            <a:avLst/>
          </a:prstGeom>
          <a:noFill/>
          <a:ln w="9525">
            <a:noFill/>
            <a:round/>
            <a:headEnd/>
            <a:tailEnd/>
          </a:ln>
          <a:effectLst/>
        </p:spPr>
      </p:pic>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テーマ">
  <a:themeElements>
    <a:clrScheme name="Office テーマ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テーマ">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87000"/>
          </a:lnSpc>
          <a:spcBef>
            <a:spcPct val="0"/>
          </a:spcBef>
          <a:spcAft>
            <a:spcPct val="0"/>
          </a:spcAft>
          <a:buClr>
            <a:srgbClr val="000000"/>
          </a:buClr>
          <a:buSzPct val="100000"/>
          <a:buFont typeface="Arial" charset="0"/>
          <a:buNone/>
          <a:tabLst/>
          <a:defRPr kumimoji="0" lang="en-GB" sz="1800" b="0" i="0" u="none" strike="noStrike" cap="none" normalizeH="0" baseline="0" smtClean="0">
            <a:ln>
              <a:noFill/>
            </a:ln>
            <a:solidFill>
              <a:schemeClr val="bg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87000"/>
          </a:lnSpc>
          <a:spcBef>
            <a:spcPct val="0"/>
          </a:spcBef>
          <a:spcAft>
            <a:spcPct val="0"/>
          </a:spcAft>
          <a:buClr>
            <a:srgbClr val="000000"/>
          </a:buClr>
          <a:buSzPct val="100000"/>
          <a:buFont typeface="Arial" charset="0"/>
          <a:buNone/>
          <a:tabLst/>
          <a:defRPr kumimoji="0" lang="en-GB" sz="1800" b="0" i="0" u="none" strike="noStrike" cap="none" normalizeH="0" baseline="0" smtClean="0">
            <a:ln>
              <a:noFill/>
            </a:ln>
            <a:solidFill>
              <a:schemeClr val="bg1"/>
            </a:solidFill>
            <a:effectLst/>
            <a:latin typeface="Arial" charset="0"/>
            <a:ea typeface="ＭＳ Ｐゴシック" charset="-128"/>
          </a:defRPr>
        </a:defPPr>
      </a:lstStyle>
    </a:lnDef>
  </a:objectDefaults>
  <a:extraClrSchemeLst>
    <a:extraClrScheme>
      <a:clrScheme name="Office テーマ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テーマ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テーマ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テーマ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テーマ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テーマ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テーマ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383</Words>
  <Application>Microsoft Office PowerPoint</Application>
  <PresentationFormat>画面に合わせる (4:3)</PresentationFormat>
  <Paragraphs>173</Paragraphs>
  <Slides>20</Slides>
  <Notes>20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20</vt:i4>
      </vt:variant>
    </vt:vector>
  </HeadingPairs>
  <TitlesOfParts>
    <vt:vector size="24" baseType="lpstr">
      <vt:lpstr>Times New Roman</vt:lpstr>
      <vt:lpstr>Arial</vt:lpstr>
      <vt:lpstr>ＭＳ Ｐゴシック</vt:lpstr>
      <vt:lpstr>Office テーマ</vt:lpstr>
      <vt:lpstr>スライド 1</vt:lpstr>
      <vt:lpstr>自己紹介</vt:lpstr>
      <vt:lpstr>1.顔のバランス (基本)‏</vt:lpstr>
      <vt:lpstr>1.顔のバランス (基本)‏</vt:lpstr>
      <vt:lpstr>2.顔のバランス (漫画的に)‏</vt:lpstr>
      <vt:lpstr>2.顔のバランス (漫画的に)‏</vt:lpstr>
      <vt:lpstr>3.体のバランス (基本)‏</vt:lpstr>
      <vt:lpstr>3.体のバランス (基本)‏</vt:lpstr>
      <vt:lpstr>4.体のバランス (頭身)‏</vt:lpstr>
      <vt:lpstr>4.体のバランス (頭身)‏</vt:lpstr>
      <vt:lpstr>5.体のバランス (基本のバランスを外す)‏</vt:lpstr>
      <vt:lpstr>5.体のバランス (基本のバランスを外す)‏</vt:lpstr>
      <vt:lpstr>6.ポーズ (基本)‏</vt:lpstr>
      <vt:lpstr>7.ポーズ (視点)‏</vt:lpstr>
      <vt:lpstr>8.コスチューム</vt:lpstr>
      <vt:lpstr>8.コスチューム</vt:lpstr>
      <vt:lpstr>9.立体感</vt:lpstr>
      <vt:lpstr>9.5.立体感 (余談：デッサン)‏</vt:lpstr>
      <vt:lpstr>10.気持ち</vt:lpstr>
      <vt:lpstr>まとめ</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N07</dc:title>
  <dc:creator>aoi nagatsuki</dc:creator>
  <cp:lastModifiedBy>わんくま同盟</cp:lastModifiedBy>
  <cp:revision>1</cp:revision>
  <dcterms:modified xsi:type="dcterms:W3CDTF">2009-09-09T04:09:34Z</dcterms:modified>
</cp:coreProperties>
</file>