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4"/>
  </p:notesMasterIdLst>
  <p:sldIdLst>
    <p:sldId id="256" r:id="rId2"/>
    <p:sldId id="257" r:id="rId3"/>
    <p:sldId id="258" r:id="rId4"/>
    <p:sldId id="259" r:id="rId5"/>
    <p:sldId id="261" r:id="rId6"/>
    <p:sldId id="262" r:id="rId7"/>
    <p:sldId id="263" r:id="rId8"/>
    <p:sldId id="264" r:id="rId9"/>
    <p:sldId id="267" r:id="rId10"/>
    <p:sldId id="266" r:id="rId11"/>
    <p:sldId id="270" r:id="rId12"/>
    <p:sldId id="271" r:id="rId13"/>
    <p:sldId id="268" r:id="rId14"/>
    <p:sldId id="274" r:id="rId15"/>
    <p:sldId id="275" r:id="rId16"/>
    <p:sldId id="269" r:id="rId17"/>
    <p:sldId id="276" r:id="rId18"/>
    <p:sldId id="278" r:id="rId19"/>
    <p:sldId id="277" r:id="rId20"/>
    <p:sldId id="279" r:id="rId21"/>
    <p:sldId id="280" r:id="rId22"/>
    <p:sldId id="281" r:id="rId23"/>
  </p:sldIdLst>
  <p:sldSz cx="9144000" cy="6858000" type="screen4x3"/>
  <p:notesSz cx="6735763" cy="9867900"/>
  <p:defaultTextStyle>
    <a:defPPr>
      <a:defRPr lang="en-GB"/>
    </a:defPPr>
    <a:lvl1pPr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ＭＳ Ｐゴシック" charset="-128"/>
        <a:cs typeface="+mn-cs"/>
      </a:defRPr>
    </a:lvl1pPr>
    <a:lvl2pPr marL="742950" indent="-28575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ＭＳ Ｐゴシック" charset="-128"/>
        <a:cs typeface="+mn-cs"/>
      </a:defRPr>
    </a:lvl2pPr>
    <a:lvl3pPr marL="11430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ＭＳ Ｐゴシック" charset="-128"/>
        <a:cs typeface="+mn-cs"/>
      </a:defRPr>
    </a:lvl3pPr>
    <a:lvl4pPr marL="16002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ＭＳ Ｐゴシック" charset="-128"/>
        <a:cs typeface="+mn-cs"/>
      </a:defRPr>
    </a:lvl4pPr>
    <a:lvl5pPr marL="20574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ＭＳ Ｐゴシック" charset="-128"/>
        <a:cs typeface="+mn-cs"/>
      </a:defRPr>
    </a:lvl5pPr>
    <a:lvl6pPr marL="2286000" algn="l" defTabSz="914400" rtl="0" eaLnBrk="1" latinLnBrk="0" hangingPunct="1">
      <a:defRPr kern="1200">
        <a:solidFill>
          <a:schemeClr val="bg1"/>
        </a:solidFill>
        <a:latin typeface="Arial" charset="0"/>
        <a:ea typeface="ＭＳ Ｐゴシック" charset="-128"/>
        <a:cs typeface="+mn-cs"/>
      </a:defRPr>
    </a:lvl6pPr>
    <a:lvl7pPr marL="2743200" algn="l" defTabSz="914400" rtl="0" eaLnBrk="1" latinLnBrk="0" hangingPunct="1">
      <a:defRPr kern="1200">
        <a:solidFill>
          <a:schemeClr val="bg1"/>
        </a:solidFill>
        <a:latin typeface="Arial" charset="0"/>
        <a:ea typeface="ＭＳ Ｐゴシック" charset="-128"/>
        <a:cs typeface="+mn-cs"/>
      </a:defRPr>
    </a:lvl7pPr>
    <a:lvl8pPr marL="3200400" algn="l" defTabSz="914400" rtl="0" eaLnBrk="1" latinLnBrk="0" hangingPunct="1">
      <a:defRPr kern="1200">
        <a:solidFill>
          <a:schemeClr val="bg1"/>
        </a:solidFill>
        <a:latin typeface="Arial" charset="0"/>
        <a:ea typeface="ＭＳ Ｐゴシック" charset="-128"/>
        <a:cs typeface="+mn-cs"/>
      </a:defRPr>
    </a:lvl8pPr>
    <a:lvl9pPr marL="3657600" algn="l" defTabSz="914400" rtl="0" eaLnBrk="1" latinLnBrk="0" hangingPunct="1">
      <a:defRPr kern="1200">
        <a:solidFill>
          <a:schemeClr val="bg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8" d="100"/>
          <a:sy n="88" d="100"/>
        </p:scale>
        <p:origin x="-1464" y="-96"/>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735763" cy="9867900"/>
          </a:xfrm>
          <a:prstGeom prst="roundRect">
            <a:avLst>
              <a:gd name="adj" fmla="val 23"/>
            </a:avLst>
          </a:prstGeom>
          <a:solidFill>
            <a:srgbClr val="FFFFFF"/>
          </a:solidFill>
          <a:ln w="9525">
            <a:noFill/>
            <a:round/>
            <a:headEnd/>
            <a:tailEnd/>
          </a:ln>
          <a:effectLst/>
        </p:spPr>
        <p:txBody>
          <a:bodyPr wrap="none" anchor="ctr"/>
          <a:lstStyle/>
          <a:p>
            <a:endParaRPr lang="ja-JP" altLang="en-US"/>
          </a:p>
        </p:txBody>
      </p:sp>
      <p:sp>
        <p:nvSpPr>
          <p:cNvPr id="2050" name="Text Box 2"/>
          <p:cNvSpPr txBox="1">
            <a:spLocks noChangeArrowheads="1"/>
          </p:cNvSpPr>
          <p:nvPr/>
        </p:nvSpPr>
        <p:spPr bwMode="auto">
          <a:xfrm>
            <a:off x="0" y="0"/>
            <a:ext cx="2919413" cy="493713"/>
          </a:xfrm>
          <a:prstGeom prst="rect">
            <a:avLst/>
          </a:prstGeom>
          <a:noFill/>
          <a:ln w="9525">
            <a:noFill/>
            <a:round/>
            <a:headEnd/>
            <a:tailEnd/>
          </a:ln>
          <a:effectLst/>
        </p:spPr>
        <p:txBody>
          <a:bodyPr wrap="none" anchor="ctr"/>
          <a:lstStyle/>
          <a:p>
            <a:endParaRPr lang="ja-JP" altLang="en-US"/>
          </a:p>
        </p:txBody>
      </p:sp>
      <p:sp>
        <p:nvSpPr>
          <p:cNvPr id="2051" name="Rectangle 3"/>
          <p:cNvSpPr>
            <a:spLocks noGrp="1" noChangeArrowheads="1"/>
          </p:cNvSpPr>
          <p:nvPr>
            <p:ph type="dt"/>
          </p:nvPr>
        </p:nvSpPr>
        <p:spPr bwMode="auto">
          <a:xfrm>
            <a:off x="3814763" y="0"/>
            <a:ext cx="2917825" cy="4921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lnSpc>
                <a:spcPct val="93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defRPr>
            </a:lvl1pPr>
          </a:lstStyle>
          <a:p>
            <a:r>
              <a:rPr lang="en-US"/>
              <a:t>2008/09/20</a:t>
            </a:r>
          </a:p>
        </p:txBody>
      </p:sp>
      <p:sp>
        <p:nvSpPr>
          <p:cNvPr id="2052" name="Rectangle 4"/>
          <p:cNvSpPr>
            <a:spLocks noGrp="1" noRot="1" noChangeAspect="1" noChangeArrowheads="1"/>
          </p:cNvSpPr>
          <p:nvPr>
            <p:ph type="sldImg"/>
          </p:nvPr>
        </p:nvSpPr>
        <p:spPr bwMode="auto">
          <a:xfrm>
            <a:off x="901700" y="739775"/>
            <a:ext cx="4930775" cy="3698875"/>
          </a:xfrm>
          <a:prstGeom prst="rect">
            <a:avLst/>
          </a:prstGeom>
          <a:noFill/>
          <a:ln w="9525">
            <a:noFill/>
            <a:round/>
            <a:headEnd/>
            <a:tailEnd/>
          </a:ln>
          <a:effectLst/>
        </p:spPr>
      </p:sp>
      <p:sp>
        <p:nvSpPr>
          <p:cNvPr id="2053" name="Rectangle 5"/>
          <p:cNvSpPr>
            <a:spLocks noGrp="1" noChangeArrowheads="1"/>
          </p:cNvSpPr>
          <p:nvPr>
            <p:ph type="body"/>
          </p:nvPr>
        </p:nvSpPr>
        <p:spPr bwMode="auto">
          <a:xfrm>
            <a:off x="673100" y="4686300"/>
            <a:ext cx="5387975" cy="44386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endParaRPr lang="ja-JP" altLang="ja-JP" smtClean="0"/>
          </a:p>
        </p:txBody>
      </p:sp>
      <p:sp>
        <p:nvSpPr>
          <p:cNvPr id="2054" name="Text Box 6"/>
          <p:cNvSpPr txBox="1">
            <a:spLocks noChangeArrowheads="1"/>
          </p:cNvSpPr>
          <p:nvPr/>
        </p:nvSpPr>
        <p:spPr bwMode="auto">
          <a:xfrm>
            <a:off x="0" y="9371013"/>
            <a:ext cx="2919413" cy="493712"/>
          </a:xfrm>
          <a:prstGeom prst="rect">
            <a:avLst/>
          </a:prstGeom>
          <a:noFill/>
          <a:ln w="9525">
            <a:noFill/>
            <a:round/>
            <a:headEnd/>
            <a:tailEnd/>
          </a:ln>
          <a:effectLst/>
        </p:spPr>
        <p:txBody>
          <a:bodyPr wrap="none" anchor="ctr"/>
          <a:lstStyle/>
          <a:p>
            <a:endParaRPr lang="ja-JP" altLang="en-US"/>
          </a:p>
        </p:txBody>
      </p:sp>
      <p:sp>
        <p:nvSpPr>
          <p:cNvPr id="2055" name="Rectangle 7"/>
          <p:cNvSpPr>
            <a:spLocks noGrp="1" noChangeArrowheads="1"/>
          </p:cNvSpPr>
          <p:nvPr>
            <p:ph type="sldNum"/>
          </p:nvPr>
        </p:nvSpPr>
        <p:spPr bwMode="auto">
          <a:xfrm>
            <a:off x="3814763" y="9371013"/>
            <a:ext cx="2917825" cy="4921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lnSpc>
                <a:spcPct val="93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defRPr>
            </a:lvl1pPr>
          </a:lstStyle>
          <a:p>
            <a:fld id="{53BF6CFD-0C5F-4BDD-BB02-75F62DE5E28D}" type="slidenum">
              <a:rPr lang="en-US"/>
              <a:pPr/>
              <a:t>&lt;#&gt;</a:t>
            </a:fld>
            <a:endParaRPr lang="en-US"/>
          </a:p>
        </p:txBody>
      </p:sp>
    </p:spTree>
  </p:cSld>
  <p:clrMap bg1="lt1" tx1="dk1" bg2="lt2" tx2="dk2" accent1="accent1" accent2="accent2" accent3="accent3" accent4="accent4" accent5="accent5" accent6="accent6" hlink="hlink" folHlink="folHlink"/>
  <p:hf hdr="0" ftr="0"/>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3"/>
          <p:cNvSpPr>
            <a:spLocks noGrp="1" noChangeArrowheads="1"/>
          </p:cNvSpPr>
          <p:nvPr>
            <p:ph type="dt"/>
          </p:nvPr>
        </p:nvSpPr>
        <p:spPr>
          <a:ln/>
        </p:spPr>
        <p:txBody>
          <a:bodyPr/>
          <a:lstStyle/>
          <a:p>
            <a:r>
              <a:rPr lang="en-US"/>
              <a:t>2008/09/20</a:t>
            </a:r>
          </a:p>
        </p:txBody>
      </p:sp>
      <p:sp>
        <p:nvSpPr>
          <p:cNvPr id="5" name="Rectangle 7"/>
          <p:cNvSpPr>
            <a:spLocks noGrp="1" noChangeArrowheads="1"/>
          </p:cNvSpPr>
          <p:nvPr>
            <p:ph type="sldNum"/>
          </p:nvPr>
        </p:nvSpPr>
        <p:spPr>
          <a:ln/>
        </p:spPr>
        <p:txBody>
          <a:bodyPr/>
          <a:lstStyle/>
          <a:p>
            <a:fld id="{BC5FD522-DFEC-41E2-BC82-05F9D9B487E9}" type="slidenum">
              <a:rPr lang="en-US"/>
              <a:pPr/>
              <a:t>1</a:t>
            </a:fld>
            <a:endParaRPr lang="en-US"/>
          </a:p>
        </p:txBody>
      </p:sp>
      <p:sp>
        <p:nvSpPr>
          <p:cNvPr id="19457" name="Rectangle 1"/>
          <p:cNvSpPr txBox="1">
            <a:spLocks noGrp="1" noRot="1" noChangeAspect="1" noChangeArrowheads="1"/>
          </p:cNvSpPr>
          <p:nvPr>
            <p:ph type="sldImg"/>
          </p:nvPr>
        </p:nvSpPr>
        <p:spPr bwMode="auto">
          <a:xfrm>
            <a:off x="901700" y="739775"/>
            <a:ext cx="4932363" cy="3700463"/>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673100" y="4686300"/>
            <a:ext cx="5389563" cy="4533900"/>
          </a:xfrm>
          <a:prstGeom prst="rect">
            <a:avLst/>
          </a:prstGeom>
          <a:noFill/>
          <a:ln>
            <a:round/>
            <a:headEnd/>
            <a:tailEnd/>
          </a:ln>
        </p:spPr>
        <p:txBody>
          <a:bodyPr wrap="none" anchor="ctr"/>
          <a:lstStyle/>
          <a:p>
            <a:endParaRPr lang="ja-JP"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2250" y="274638"/>
            <a:ext cx="2070100" cy="5724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57188" y="274638"/>
            <a:ext cx="6062662" cy="5724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57188" y="1052513"/>
            <a:ext cx="4065587" cy="4946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575175" y="1052513"/>
            <a:ext cx="4067175" cy="4946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5" name="Picture 1"/>
          <p:cNvPicPr>
            <a:picLocks noChangeAspect="1" noChangeArrowheads="1"/>
          </p:cNvPicPr>
          <p:nvPr/>
        </p:nvPicPr>
        <p:blipFill>
          <a:blip r:embed="rId13"/>
          <a:srcRect/>
          <a:stretch>
            <a:fillRect/>
          </a:stretch>
        </p:blipFill>
        <p:spPr bwMode="auto">
          <a:xfrm>
            <a:off x="357188" y="285750"/>
            <a:ext cx="8286750" cy="5708650"/>
          </a:xfrm>
          <a:prstGeom prst="rect">
            <a:avLst/>
          </a:prstGeom>
          <a:noFill/>
          <a:ln w="9525">
            <a:noFill/>
            <a:round/>
            <a:headEnd/>
            <a:tailEnd/>
          </a:ln>
          <a:effectLst/>
        </p:spPr>
      </p:pic>
      <p:sp>
        <p:nvSpPr>
          <p:cNvPr id="1026" name="Rectangle 2"/>
          <p:cNvSpPr>
            <a:spLocks noGrp="1" noChangeArrowheads="1"/>
          </p:cNvSpPr>
          <p:nvPr>
            <p:ph type="title"/>
          </p:nvPr>
        </p:nvSpPr>
        <p:spPr bwMode="auto">
          <a:xfrm>
            <a:off x="357188" y="274638"/>
            <a:ext cx="8285162" cy="704850"/>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p>
            <a:pPr lvl="0"/>
            <a:r>
              <a:rPr lang="ja-JP" altLang="en-GB" smtClean="0"/>
              <a:t>タイトルテキストの書式を編集するにはクリックします。</a:t>
            </a:r>
          </a:p>
        </p:txBody>
      </p:sp>
      <p:sp>
        <p:nvSpPr>
          <p:cNvPr id="1027" name="Rectangle 3"/>
          <p:cNvSpPr>
            <a:spLocks noGrp="1" noChangeArrowheads="1"/>
          </p:cNvSpPr>
          <p:nvPr>
            <p:ph type="body" idx="1"/>
          </p:nvPr>
        </p:nvSpPr>
        <p:spPr bwMode="auto">
          <a:xfrm>
            <a:off x="357188" y="1052513"/>
            <a:ext cx="8285162" cy="4946650"/>
          </a:xfrm>
          <a:prstGeom prst="rect">
            <a:avLst/>
          </a:prstGeom>
          <a:noFill/>
          <a:ln w="9525">
            <a:noFill/>
            <a:round/>
            <a:headEnd/>
            <a:tailEnd/>
          </a:ln>
          <a:effectLst/>
        </p:spPr>
        <p:txBody>
          <a:bodyPr vert="horz" wrap="square" lIns="90000" tIns="75024" rIns="90000" bIns="46800" numCol="1" anchor="t" anchorCtr="0" compatLnSpc="1">
            <a:prstTxWarp prst="textNoShape">
              <a:avLst/>
            </a:prstTxWarp>
          </a:bodyPr>
          <a:lstStyle/>
          <a:p>
            <a:pPr lvl="0"/>
            <a:r>
              <a:rPr lang="ja-JP" altLang="en-GB" smtClean="0"/>
              <a:t>アウトラインテキストの書式を編集するにはクリックします。</a:t>
            </a:r>
          </a:p>
          <a:p>
            <a:pPr lvl="1"/>
            <a:r>
              <a:rPr lang="en-GB" altLang="ja-JP" smtClean="0"/>
              <a:t>2</a:t>
            </a:r>
            <a:r>
              <a:rPr lang="ja-JP" altLang="en-GB" smtClean="0"/>
              <a:t>レベル目のアウトライン</a:t>
            </a:r>
          </a:p>
          <a:p>
            <a:pPr lvl="2"/>
            <a:r>
              <a:rPr lang="en-GB" altLang="ja-JP" smtClean="0"/>
              <a:t>3</a:t>
            </a:r>
            <a:r>
              <a:rPr lang="ja-JP" altLang="en-GB" smtClean="0"/>
              <a:t>レベル目のアウトライン</a:t>
            </a:r>
          </a:p>
          <a:p>
            <a:pPr lvl="3"/>
            <a:r>
              <a:rPr lang="en-GB" altLang="ja-JP" smtClean="0"/>
              <a:t>4</a:t>
            </a:r>
            <a:r>
              <a:rPr lang="ja-JP" altLang="en-GB" smtClean="0"/>
              <a:t>レベル目のアウトライン</a:t>
            </a:r>
          </a:p>
          <a:p>
            <a:pPr lvl="4"/>
            <a:r>
              <a:rPr lang="en-GB" altLang="ja-JP" smtClean="0"/>
              <a:t>5</a:t>
            </a:r>
            <a:r>
              <a:rPr lang="ja-JP" altLang="en-GB" smtClean="0"/>
              <a:t>レベル目のアウトライン</a:t>
            </a:r>
          </a:p>
          <a:p>
            <a:pPr lvl="4"/>
            <a:r>
              <a:rPr lang="en-GB" altLang="ja-JP" smtClean="0"/>
              <a:t>6</a:t>
            </a:r>
            <a:r>
              <a:rPr lang="ja-JP" altLang="en-GB" smtClean="0"/>
              <a:t>レベル目のアウトライン</a:t>
            </a:r>
          </a:p>
          <a:p>
            <a:pPr lvl="4"/>
            <a:r>
              <a:rPr lang="en-GB" altLang="ja-JP" smtClean="0"/>
              <a:t>7</a:t>
            </a:r>
            <a:r>
              <a:rPr lang="ja-JP" altLang="en-GB" smtClean="0"/>
              <a:t>レベル目のアウトライン</a:t>
            </a:r>
          </a:p>
          <a:p>
            <a:pPr lvl="4"/>
            <a:r>
              <a:rPr lang="en-GB" altLang="ja-JP" smtClean="0"/>
              <a:t>8</a:t>
            </a:r>
            <a:r>
              <a:rPr lang="ja-JP" altLang="en-GB" smtClean="0"/>
              <a:t>レベル目のアウトライン</a:t>
            </a:r>
          </a:p>
          <a:p>
            <a:pPr lvl="4"/>
            <a:r>
              <a:rPr lang="en-GB" altLang="ja-JP" smtClean="0"/>
              <a:t>9</a:t>
            </a:r>
            <a:r>
              <a:rPr lang="ja-JP" altLang="en-GB" smtClean="0"/>
              <a:t>レベル目のアウトライン</a:t>
            </a:r>
          </a:p>
        </p:txBody>
      </p:sp>
      <p:sp>
        <p:nvSpPr>
          <p:cNvPr id="1028" name="Rectangle 4"/>
          <p:cNvSpPr>
            <a:spLocks noChangeArrowheads="1"/>
          </p:cNvSpPr>
          <p:nvPr/>
        </p:nvSpPr>
        <p:spPr bwMode="auto">
          <a:xfrm>
            <a:off x="1979613" y="6165850"/>
            <a:ext cx="6624637" cy="571500"/>
          </a:xfrm>
          <a:prstGeom prst="rect">
            <a:avLst/>
          </a:prstGeom>
          <a:solidFill>
            <a:srgbClr val="F3BB50"/>
          </a:solidFill>
          <a:ln w="9525">
            <a:noFill/>
            <a:round/>
            <a:headEnd/>
            <a:tailEnd/>
          </a:ln>
          <a:effectLst/>
        </p:spPr>
        <p:txBody>
          <a:bodyPr lIns="90000" tIns="61290" rIns="90000" bIns="46800" anchor="ctr"/>
          <a:lstStyle/>
          <a:p>
            <a:pPr algn="ctr">
              <a:lnSpc>
                <a:spcPct val="95000"/>
              </a:lnSpc>
              <a:tabLst>
                <a:tab pos="723900" algn="l"/>
                <a:tab pos="1447800" algn="l"/>
                <a:tab pos="2171700" algn="l"/>
                <a:tab pos="2895600" algn="l"/>
                <a:tab pos="3619500" algn="l"/>
                <a:tab pos="4343400" algn="l"/>
                <a:tab pos="5067300" algn="l"/>
                <a:tab pos="5791200" algn="l"/>
                <a:tab pos="6515100" algn="l"/>
              </a:tabLst>
            </a:pPr>
            <a:r>
              <a:rPr lang="en-US" sz="2300">
                <a:solidFill>
                  <a:srgbClr val="000000"/>
                </a:solidFill>
                <a:latin typeface="Times New Roman" pitchFamily="16" charset="0"/>
                <a:ea typeface="ＭＳ Ｐ明朝" charset="-128"/>
              </a:rPr>
              <a:t>わんくま同盟 大阪勉強会 #28</a:t>
            </a:r>
          </a:p>
        </p:txBody>
      </p:sp>
      <p:pic>
        <p:nvPicPr>
          <p:cNvPr id="1029" name="Picture 5"/>
          <p:cNvPicPr>
            <a:picLocks noChangeAspect="1" noChangeArrowheads="1"/>
          </p:cNvPicPr>
          <p:nvPr/>
        </p:nvPicPr>
        <p:blipFill>
          <a:blip r:embed="rId14"/>
          <a:srcRect/>
          <a:stretch>
            <a:fillRect/>
          </a:stretch>
        </p:blipFill>
        <p:spPr bwMode="auto">
          <a:xfrm>
            <a:off x="428625" y="6164263"/>
            <a:ext cx="1643063" cy="573087"/>
          </a:xfrm>
          <a:prstGeom prst="rect">
            <a:avLst/>
          </a:prstGeom>
          <a:noFill/>
          <a:ln w="9525">
            <a:noFill/>
            <a:round/>
            <a:headEnd/>
            <a:tailEnd/>
          </a:ln>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263" rtl="0" eaLnBrk="0" fontAlgn="base" hangingPunct="0">
        <a:lnSpc>
          <a:spcPct val="93000"/>
        </a:lnSpc>
        <a:spcBef>
          <a:spcPct val="0"/>
        </a:spcBef>
        <a:spcAft>
          <a:spcPct val="0"/>
        </a:spcAft>
        <a:buClr>
          <a:srgbClr val="000000"/>
        </a:buClr>
        <a:buSzPct val="100000"/>
        <a:buFont typeface="Times New Roman" pitchFamily="16" charset="0"/>
        <a:defRPr sz="2400">
          <a:solidFill>
            <a:srgbClr val="000000"/>
          </a:solidFill>
          <a:latin typeface="+mj-lt"/>
          <a:ea typeface="+mj-ea"/>
          <a:cs typeface="+mj-cs"/>
        </a:defRPr>
      </a:lvl1pPr>
      <a:lvl2pPr marL="742950" indent="-285750" algn="ctr" defTabSz="449263" rtl="0" eaLnBrk="0" fontAlgn="base" hangingPunct="0">
        <a:lnSpc>
          <a:spcPct val="93000"/>
        </a:lnSpc>
        <a:spcBef>
          <a:spcPct val="0"/>
        </a:spcBef>
        <a:spcAft>
          <a:spcPct val="0"/>
        </a:spcAft>
        <a:buClr>
          <a:srgbClr val="000000"/>
        </a:buClr>
        <a:buSzPct val="100000"/>
        <a:buFont typeface="Times New Roman" pitchFamily="16" charset="0"/>
        <a:defRPr sz="2400">
          <a:solidFill>
            <a:srgbClr val="000000"/>
          </a:solidFill>
          <a:latin typeface="Arial" charset="0"/>
          <a:ea typeface="ＭＳ Ｐゴシック" charset="-128"/>
        </a:defRPr>
      </a:lvl2pPr>
      <a:lvl3pPr marL="1143000" indent="-228600" algn="ctr" defTabSz="449263" rtl="0" eaLnBrk="0" fontAlgn="base" hangingPunct="0">
        <a:lnSpc>
          <a:spcPct val="93000"/>
        </a:lnSpc>
        <a:spcBef>
          <a:spcPct val="0"/>
        </a:spcBef>
        <a:spcAft>
          <a:spcPct val="0"/>
        </a:spcAft>
        <a:buClr>
          <a:srgbClr val="000000"/>
        </a:buClr>
        <a:buSzPct val="100000"/>
        <a:buFont typeface="Times New Roman" pitchFamily="16" charset="0"/>
        <a:defRPr sz="2400">
          <a:solidFill>
            <a:srgbClr val="000000"/>
          </a:solidFill>
          <a:latin typeface="Arial" charset="0"/>
          <a:ea typeface="ＭＳ Ｐゴシック" charset="-128"/>
        </a:defRPr>
      </a:lvl3pPr>
      <a:lvl4pPr marL="1600200" indent="-228600" algn="ctr" defTabSz="449263" rtl="0" eaLnBrk="0" fontAlgn="base" hangingPunct="0">
        <a:lnSpc>
          <a:spcPct val="93000"/>
        </a:lnSpc>
        <a:spcBef>
          <a:spcPct val="0"/>
        </a:spcBef>
        <a:spcAft>
          <a:spcPct val="0"/>
        </a:spcAft>
        <a:buClr>
          <a:srgbClr val="000000"/>
        </a:buClr>
        <a:buSzPct val="100000"/>
        <a:buFont typeface="Times New Roman" pitchFamily="16" charset="0"/>
        <a:defRPr sz="2400">
          <a:solidFill>
            <a:srgbClr val="000000"/>
          </a:solidFill>
          <a:latin typeface="Arial" charset="0"/>
          <a:ea typeface="ＭＳ Ｐゴシック" charset="-128"/>
        </a:defRPr>
      </a:lvl4pPr>
      <a:lvl5pPr marL="2057400" indent="-228600" algn="ctr" defTabSz="449263" rtl="0" eaLnBrk="0" fontAlgn="base" hangingPunct="0">
        <a:lnSpc>
          <a:spcPct val="93000"/>
        </a:lnSpc>
        <a:spcBef>
          <a:spcPct val="0"/>
        </a:spcBef>
        <a:spcAft>
          <a:spcPct val="0"/>
        </a:spcAft>
        <a:buClr>
          <a:srgbClr val="000000"/>
        </a:buClr>
        <a:buSzPct val="100000"/>
        <a:buFont typeface="Times New Roman" pitchFamily="16" charset="0"/>
        <a:defRPr sz="2400">
          <a:solidFill>
            <a:srgbClr val="000000"/>
          </a:solidFill>
          <a:latin typeface="Arial" charset="0"/>
          <a:ea typeface="ＭＳ Ｐゴシック" charset="-128"/>
        </a:defRPr>
      </a:lvl5pPr>
      <a:lvl6pPr marL="2514600" indent="-228600" algn="ctr" defTabSz="449263" rtl="0" eaLnBrk="0" fontAlgn="base" hangingPunct="0">
        <a:lnSpc>
          <a:spcPct val="93000"/>
        </a:lnSpc>
        <a:spcBef>
          <a:spcPct val="0"/>
        </a:spcBef>
        <a:spcAft>
          <a:spcPct val="0"/>
        </a:spcAft>
        <a:buClr>
          <a:srgbClr val="000000"/>
        </a:buClr>
        <a:buSzPct val="100000"/>
        <a:buFont typeface="Times New Roman" pitchFamily="16" charset="0"/>
        <a:defRPr sz="2400">
          <a:solidFill>
            <a:srgbClr val="000000"/>
          </a:solidFill>
          <a:latin typeface="Arial" charset="0"/>
          <a:ea typeface="ＭＳ Ｐゴシック" charset="-128"/>
        </a:defRPr>
      </a:lvl6pPr>
      <a:lvl7pPr marL="2971800" indent="-228600" algn="ctr" defTabSz="449263" rtl="0" eaLnBrk="0" fontAlgn="base" hangingPunct="0">
        <a:lnSpc>
          <a:spcPct val="93000"/>
        </a:lnSpc>
        <a:spcBef>
          <a:spcPct val="0"/>
        </a:spcBef>
        <a:spcAft>
          <a:spcPct val="0"/>
        </a:spcAft>
        <a:buClr>
          <a:srgbClr val="000000"/>
        </a:buClr>
        <a:buSzPct val="100000"/>
        <a:buFont typeface="Times New Roman" pitchFamily="16" charset="0"/>
        <a:defRPr sz="2400">
          <a:solidFill>
            <a:srgbClr val="000000"/>
          </a:solidFill>
          <a:latin typeface="Arial" charset="0"/>
          <a:ea typeface="ＭＳ Ｐゴシック" charset="-128"/>
        </a:defRPr>
      </a:lvl7pPr>
      <a:lvl8pPr marL="3429000" indent="-228600" algn="ctr" defTabSz="449263" rtl="0" eaLnBrk="0" fontAlgn="base" hangingPunct="0">
        <a:lnSpc>
          <a:spcPct val="93000"/>
        </a:lnSpc>
        <a:spcBef>
          <a:spcPct val="0"/>
        </a:spcBef>
        <a:spcAft>
          <a:spcPct val="0"/>
        </a:spcAft>
        <a:buClr>
          <a:srgbClr val="000000"/>
        </a:buClr>
        <a:buSzPct val="100000"/>
        <a:buFont typeface="Times New Roman" pitchFamily="16" charset="0"/>
        <a:defRPr sz="2400">
          <a:solidFill>
            <a:srgbClr val="000000"/>
          </a:solidFill>
          <a:latin typeface="Arial" charset="0"/>
          <a:ea typeface="ＭＳ Ｐゴシック" charset="-128"/>
        </a:defRPr>
      </a:lvl8pPr>
      <a:lvl9pPr marL="3886200" indent="-228600" algn="ctr" defTabSz="449263" rtl="0" eaLnBrk="0" fontAlgn="base" hangingPunct="0">
        <a:lnSpc>
          <a:spcPct val="93000"/>
        </a:lnSpc>
        <a:spcBef>
          <a:spcPct val="0"/>
        </a:spcBef>
        <a:spcAft>
          <a:spcPct val="0"/>
        </a:spcAft>
        <a:buClr>
          <a:srgbClr val="000000"/>
        </a:buClr>
        <a:buSzPct val="100000"/>
        <a:buFont typeface="Times New Roman" pitchFamily="16" charset="0"/>
        <a:defRPr sz="2400">
          <a:solidFill>
            <a:srgbClr val="000000"/>
          </a:solidFill>
          <a:latin typeface="Arial" charset="0"/>
          <a:ea typeface="ＭＳ Ｐゴシック" charset="-128"/>
        </a:defRPr>
      </a:lvl9pPr>
    </p:titleStyle>
    <p:bodyStyle>
      <a:lvl1pPr marL="342900" indent="-342900" algn="l" defTabSz="449263" rtl="0" eaLnBrk="0" fontAlgn="base" hangingPunct="0">
        <a:lnSpc>
          <a:spcPct val="93000"/>
        </a:lnSpc>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49263" rtl="0" eaLnBrk="0" fontAlgn="base" hangingPunct="0">
        <a:lnSpc>
          <a:spcPct val="93000"/>
        </a:lnSpc>
        <a:spcBef>
          <a:spcPts val="700"/>
        </a:spcBef>
        <a:spcAft>
          <a:spcPct val="0"/>
        </a:spcAft>
        <a:buClr>
          <a:srgbClr val="000000"/>
        </a:buClr>
        <a:buSzPct val="100000"/>
        <a:buFont typeface="Times New Roman" pitchFamily="16" charset="0"/>
        <a:defRPr sz="2800">
          <a:solidFill>
            <a:srgbClr val="000000"/>
          </a:solidFill>
          <a:latin typeface="+mn-lt"/>
          <a:ea typeface="+mn-ea"/>
        </a:defRPr>
      </a:lvl2pPr>
      <a:lvl3pPr marL="1143000" indent="-228600" algn="l" defTabSz="449263" rtl="0" eaLnBrk="0" fontAlgn="base" hangingPunct="0">
        <a:lnSpc>
          <a:spcPct val="93000"/>
        </a:lnSpc>
        <a:spcBef>
          <a:spcPts val="600"/>
        </a:spcBef>
        <a:spcAft>
          <a:spcPct val="0"/>
        </a:spcAft>
        <a:buClr>
          <a:srgbClr val="000000"/>
        </a:buClr>
        <a:buSzPct val="100000"/>
        <a:buFont typeface="Times New Roman" pitchFamily="16" charset="0"/>
        <a:defRPr sz="2400">
          <a:solidFill>
            <a:srgbClr val="000000"/>
          </a:solidFill>
          <a:latin typeface="+mn-lt"/>
          <a:ea typeface="+mn-ea"/>
        </a:defRPr>
      </a:lvl3pPr>
      <a:lvl4pPr marL="1600200" indent="-228600" algn="l" defTabSz="449263" rtl="0" eaLnBrk="0" fontAlgn="base" hangingPunct="0">
        <a:lnSpc>
          <a:spcPct val="93000"/>
        </a:lnSpc>
        <a:spcBef>
          <a:spcPts val="500"/>
        </a:spcBef>
        <a:spcAft>
          <a:spcPct val="0"/>
        </a:spcAft>
        <a:buClr>
          <a:srgbClr val="000000"/>
        </a:buClr>
        <a:buSzPct val="100000"/>
        <a:buFont typeface="Times New Roman" pitchFamily="16" charset="0"/>
        <a:defRPr sz="2000">
          <a:solidFill>
            <a:srgbClr val="000000"/>
          </a:solidFill>
          <a:latin typeface="+mn-lt"/>
          <a:ea typeface="+mn-ea"/>
        </a:defRPr>
      </a:lvl4pPr>
      <a:lvl5pPr marL="2057400" indent="-228600" algn="l" defTabSz="449263" rtl="0" eaLnBrk="0" fontAlgn="base" hangingPunct="0">
        <a:lnSpc>
          <a:spcPct val="93000"/>
        </a:lnSpc>
        <a:spcBef>
          <a:spcPts val="500"/>
        </a:spcBef>
        <a:spcAft>
          <a:spcPct val="0"/>
        </a:spcAft>
        <a:buClr>
          <a:srgbClr val="000000"/>
        </a:buClr>
        <a:buSzPct val="100000"/>
        <a:buFont typeface="Times New Roman" pitchFamily="16" charset="0"/>
        <a:defRPr sz="2000">
          <a:solidFill>
            <a:srgbClr val="000000"/>
          </a:solidFill>
          <a:latin typeface="+mn-lt"/>
          <a:ea typeface="+mn-ea"/>
        </a:defRPr>
      </a:lvl5pPr>
      <a:lvl6pPr marL="2514600" indent="-228600" algn="l" defTabSz="449263" rtl="0" eaLnBrk="0" fontAlgn="base" hangingPunct="0">
        <a:lnSpc>
          <a:spcPct val="93000"/>
        </a:lnSpc>
        <a:spcBef>
          <a:spcPts val="500"/>
        </a:spcBef>
        <a:spcAft>
          <a:spcPct val="0"/>
        </a:spcAft>
        <a:buClr>
          <a:srgbClr val="000000"/>
        </a:buClr>
        <a:buSzPct val="100000"/>
        <a:buFont typeface="Times New Roman" pitchFamily="16" charset="0"/>
        <a:defRPr sz="2000">
          <a:solidFill>
            <a:srgbClr val="000000"/>
          </a:solidFill>
          <a:latin typeface="+mn-lt"/>
          <a:ea typeface="+mn-ea"/>
        </a:defRPr>
      </a:lvl6pPr>
      <a:lvl7pPr marL="2971800" indent="-228600" algn="l" defTabSz="449263" rtl="0" eaLnBrk="0" fontAlgn="base" hangingPunct="0">
        <a:lnSpc>
          <a:spcPct val="93000"/>
        </a:lnSpc>
        <a:spcBef>
          <a:spcPts val="500"/>
        </a:spcBef>
        <a:spcAft>
          <a:spcPct val="0"/>
        </a:spcAft>
        <a:buClr>
          <a:srgbClr val="000000"/>
        </a:buClr>
        <a:buSzPct val="100000"/>
        <a:buFont typeface="Times New Roman" pitchFamily="16" charset="0"/>
        <a:defRPr sz="2000">
          <a:solidFill>
            <a:srgbClr val="000000"/>
          </a:solidFill>
          <a:latin typeface="+mn-lt"/>
          <a:ea typeface="+mn-ea"/>
        </a:defRPr>
      </a:lvl7pPr>
      <a:lvl8pPr marL="3429000" indent="-228600" algn="l" defTabSz="449263" rtl="0" eaLnBrk="0" fontAlgn="base" hangingPunct="0">
        <a:lnSpc>
          <a:spcPct val="93000"/>
        </a:lnSpc>
        <a:spcBef>
          <a:spcPts val="500"/>
        </a:spcBef>
        <a:spcAft>
          <a:spcPct val="0"/>
        </a:spcAft>
        <a:buClr>
          <a:srgbClr val="000000"/>
        </a:buClr>
        <a:buSzPct val="100000"/>
        <a:buFont typeface="Times New Roman" pitchFamily="16" charset="0"/>
        <a:defRPr sz="2000">
          <a:solidFill>
            <a:srgbClr val="000000"/>
          </a:solidFill>
          <a:latin typeface="+mn-lt"/>
          <a:ea typeface="+mn-ea"/>
        </a:defRPr>
      </a:lvl8pPr>
      <a:lvl9pPr marL="3886200" indent="-228600" algn="l" defTabSz="449263" rtl="0" eaLnBrk="0" fontAlgn="base" hangingPunct="0">
        <a:lnSpc>
          <a:spcPct val="93000"/>
        </a:lnSpc>
        <a:spcBef>
          <a:spcPts val="500"/>
        </a:spcBef>
        <a:spcAft>
          <a:spcPct val="0"/>
        </a:spcAft>
        <a:buClr>
          <a:srgbClr val="000000"/>
        </a:buClr>
        <a:buSzPct val="100000"/>
        <a:buFont typeface="Times New Roman" pitchFamily="16" charset="0"/>
        <a:defRPr sz="2000">
          <a:solidFill>
            <a:srgbClr val="000000"/>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371600" y="3886200"/>
            <a:ext cx="6400800" cy="1752600"/>
          </a:xfrm>
          <a:prstGeom prst="rect">
            <a:avLst/>
          </a:prstGeom>
          <a:noFill/>
          <a:ln w="9525">
            <a:noFill/>
            <a:round/>
            <a:headEnd/>
            <a:tailEnd/>
          </a:ln>
          <a:effectLst/>
        </p:spPr>
        <p:txBody>
          <a:bodyPr wrap="none" anchor="ctr"/>
          <a:lstStyle/>
          <a:p>
            <a:endParaRPr lang="ja-JP" altLang="en-US"/>
          </a:p>
        </p:txBody>
      </p:sp>
      <p:sp>
        <p:nvSpPr>
          <p:cNvPr id="3074" name="Text Box 2"/>
          <p:cNvSpPr txBox="1">
            <a:spLocks noChangeArrowheads="1"/>
          </p:cNvSpPr>
          <p:nvPr/>
        </p:nvSpPr>
        <p:spPr bwMode="auto">
          <a:xfrm>
            <a:off x="642910" y="2571744"/>
            <a:ext cx="7740650" cy="1004887"/>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Visual Studio </a:t>
            </a: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によるデバッグ技法</a:t>
            </a:r>
            <a:endParaRPr lang="en-US" sz="3600" b="1" dirty="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3075" name="Text Box 3"/>
          <p:cNvSpPr txBox="1">
            <a:spLocks noChangeArrowheads="1"/>
          </p:cNvSpPr>
          <p:nvPr/>
        </p:nvSpPr>
        <p:spPr bwMode="auto">
          <a:xfrm>
            <a:off x="4859338" y="4859338"/>
            <a:ext cx="3419475" cy="455612"/>
          </a:xfrm>
          <a:prstGeom prst="rect">
            <a:avLst/>
          </a:prstGeom>
          <a:noFill/>
          <a:ln w="9525">
            <a:noFill/>
            <a:round/>
            <a:headEnd/>
            <a:tailEnd/>
          </a:ln>
          <a:effectLst/>
        </p:spPr>
        <p:txBody>
          <a:bodyPr lIns="90000" tIns="45000" rIns="90000" bIns="45000"/>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dirty="0">
              <a:solidFill>
                <a:srgbClr val="000000"/>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642910" y="1000108"/>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デバッガの使い方をマスターする</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7" name="Text Box 2"/>
          <p:cNvSpPr txBox="1">
            <a:spLocks noChangeArrowheads="1"/>
          </p:cNvSpPr>
          <p:nvPr/>
        </p:nvSpPr>
        <p:spPr bwMode="auto">
          <a:xfrm>
            <a:off x="714348" y="3357562"/>
            <a:ext cx="7740650" cy="714380"/>
          </a:xfrm>
          <a:prstGeom prst="rect">
            <a:avLst/>
          </a:prstGeom>
          <a:noFill/>
          <a:ln w="9525">
            <a:noFill/>
            <a:round/>
            <a:headEnd/>
            <a:tailEnd/>
          </a:ln>
          <a:effectLst/>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4" name="Text Box 2"/>
          <p:cNvSpPr txBox="1">
            <a:spLocks noChangeArrowheads="1"/>
          </p:cNvSpPr>
          <p:nvPr/>
        </p:nvSpPr>
        <p:spPr bwMode="auto">
          <a:xfrm>
            <a:off x="714348" y="1928802"/>
            <a:ext cx="7740650" cy="714380"/>
          </a:xfrm>
          <a:prstGeom prst="rect">
            <a:avLst/>
          </a:prstGeom>
          <a:noFill/>
          <a:ln w="9525">
            <a:noFill/>
            <a:round/>
            <a:headEnd/>
            <a:tailEnd/>
          </a:ln>
          <a:effectLst/>
        </p:spPr>
        <p:txBody>
          <a:bodyPr lIns="90000" tIns="45000" rIns="90000" bIns="45000"/>
          <a:lstStyle/>
          <a:p>
            <a:pPr>
              <a:buFont typeface="Wingdings" pitchFamily="2" charset="2"/>
              <a:buChar char="l"/>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2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作業に合う設定をする</a:t>
            </a:r>
            <a:endParaRPr lang="en-US" altLang="ja-JP" sz="32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Wingdings" pitchFamily="2" charset="2"/>
              <a:buChar char="l"/>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2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ショートカットを覚える</a:t>
            </a:r>
            <a:endParaRPr lang="en-US" altLang="ja-JP" sz="32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Wingdings" pitchFamily="2" charset="2"/>
              <a:buChar char="l"/>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2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デバッグの始め方</a:t>
            </a:r>
            <a:endParaRPr lang="en-US" altLang="ja-JP" sz="32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Wingdings" pitchFamily="2" charset="2"/>
              <a:buChar char="l"/>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2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各種ウィンドウの使い方を</a:t>
            </a:r>
            <a:r>
              <a:rPr lang="ja-JP" altLang="en-US" sz="32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知る</a:t>
            </a:r>
            <a:endParaRPr lang="en-US" altLang="ja-JP" sz="32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Wingdings" pitchFamily="2" charset="2"/>
              <a:buChar char="l"/>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2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ちょっと</a:t>
            </a:r>
            <a:r>
              <a:rPr lang="ja-JP" altLang="en-US" sz="32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だけ高度なデバッグ法</a:t>
            </a:r>
            <a:endParaRPr lang="en-US" altLang="ja-JP" sz="32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Wingdings" pitchFamily="2" charset="2"/>
              <a:buChar char="l"/>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Yokoo\Desktop\オプション.png"/>
          <p:cNvPicPr>
            <a:picLocks noChangeAspect="1" noChangeArrowheads="1"/>
          </p:cNvPicPr>
          <p:nvPr/>
        </p:nvPicPr>
        <p:blipFill>
          <a:blip r:embed="rId2"/>
          <a:srcRect/>
          <a:stretch>
            <a:fillRect/>
          </a:stretch>
        </p:blipFill>
        <p:spPr bwMode="auto">
          <a:xfrm>
            <a:off x="1357290" y="1285860"/>
            <a:ext cx="6468067" cy="4500594"/>
          </a:xfrm>
          <a:prstGeom prst="rect">
            <a:avLst/>
          </a:prstGeom>
          <a:noFill/>
        </p:spPr>
      </p:pic>
      <p:sp>
        <p:nvSpPr>
          <p:cNvPr id="3" name="Text Box 2"/>
          <p:cNvSpPr txBox="1">
            <a:spLocks noChangeArrowheads="1"/>
          </p:cNvSpPr>
          <p:nvPr/>
        </p:nvSpPr>
        <p:spPr bwMode="auto">
          <a:xfrm>
            <a:off x="642910" y="642918"/>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今の作業に合う設定をする</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642910" y="1571612"/>
            <a:ext cx="7740650" cy="4143404"/>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3" name="Text Box 2"/>
          <p:cNvSpPr txBox="1">
            <a:spLocks noChangeArrowheads="1"/>
          </p:cNvSpPr>
          <p:nvPr/>
        </p:nvSpPr>
        <p:spPr bwMode="auto">
          <a:xfrm>
            <a:off x="714348" y="642918"/>
            <a:ext cx="7740650" cy="571504"/>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やっといた方が良い設定</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4" name="Text Box 2"/>
          <p:cNvSpPr txBox="1">
            <a:spLocks noChangeArrowheads="1"/>
          </p:cNvSpPr>
          <p:nvPr/>
        </p:nvSpPr>
        <p:spPr bwMode="auto">
          <a:xfrm>
            <a:off x="785786" y="1643050"/>
            <a:ext cx="7740650" cy="4000528"/>
          </a:xfrm>
          <a:prstGeom prst="rect">
            <a:avLst/>
          </a:prstGeom>
          <a:noFill/>
          <a:ln w="9525">
            <a:noFill/>
            <a:round/>
            <a:headEnd/>
            <a:tailEnd/>
          </a:ln>
          <a:effectLst/>
        </p:spPr>
        <p:txBody>
          <a:bodyPr lIns="90000" tIns="45000" rIns="90000" bIns="45000"/>
          <a:lstStyle/>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0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「例外処理アシスタントを有効にする」を有効</a:t>
            </a:r>
            <a:endParaRPr lang="en-US" altLang="ja-JP" sz="20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0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a:t>
            </a:r>
            <a:r>
              <a:rPr lang="en-US" altLang="ja-JP" sz="20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a:t>
            </a:r>
            <a:r>
              <a:rPr lang="ja-JP" altLang="en-US" sz="20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マイコードのみ</a:t>
            </a:r>
            <a:r>
              <a:rPr lang="en-US" altLang="ja-JP" sz="20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a:t>
            </a:r>
            <a:r>
              <a:rPr lang="ja-JP" altLang="en-US" sz="20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設定を有効にする」を有効</a:t>
            </a:r>
            <a:endParaRPr lang="en-US" altLang="ja-JP" sz="20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0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「起動時にユーザーコードが見つからないとき警告」を有効</a:t>
            </a:r>
            <a:endParaRPr lang="en-US" altLang="ja-JP" sz="20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0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a:t>
            </a:r>
            <a:r>
              <a:rPr lang="en-US" altLang="ja-JP" sz="20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.NET Framework </a:t>
            </a:r>
            <a:r>
              <a:rPr lang="ja-JP" altLang="en-US" sz="20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ソースのステッピングを有効に」を無効</a:t>
            </a:r>
            <a:endParaRPr lang="en-US" altLang="ja-JP" sz="20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0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「プロパティ及び演算子をステップオーバーする」を無効</a:t>
            </a:r>
            <a:endParaRPr lang="en-US" altLang="ja-JP" sz="20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0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「元のバージョンと完全に一致するソースファイルを必要とする」を有効</a:t>
            </a:r>
            <a:endParaRPr lang="en-US" altLang="ja-JP" sz="20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altLang="ja-JP" sz="20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642910" y="1000108"/>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ショートカットを覚える</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3" name="Text Box 2"/>
          <p:cNvSpPr txBox="1">
            <a:spLocks noChangeArrowheads="1"/>
          </p:cNvSpPr>
          <p:nvPr/>
        </p:nvSpPr>
        <p:spPr bwMode="auto">
          <a:xfrm>
            <a:off x="714348" y="1928802"/>
            <a:ext cx="7740650" cy="714380"/>
          </a:xfrm>
          <a:prstGeom prst="rect">
            <a:avLst/>
          </a:prstGeom>
          <a:noFill/>
          <a:ln w="9525">
            <a:noFill/>
            <a:round/>
            <a:headEnd/>
            <a:tailEnd/>
          </a:ln>
          <a:effectLst/>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a:t>
            </a:r>
            <a:r>
              <a:rPr lang="ja-JP" altLang="en-US"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環境によって違うけど</a:t>
            </a:r>
            <a:r>
              <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a:t>
            </a:r>
          </a:p>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F5…</a:t>
            </a:r>
            <a:r>
              <a:rPr lang="ja-JP" altLang="en-US"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デバッグ実行</a:t>
            </a:r>
            <a:endPar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F5…</a:t>
            </a:r>
            <a:r>
              <a:rPr lang="ja-JP" altLang="en-US"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デバッグ中止</a:t>
            </a:r>
            <a:endPar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F9…</a:t>
            </a:r>
            <a:r>
              <a:rPr lang="ja-JP" altLang="en-US"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ブレークポイント設定</a:t>
            </a:r>
            <a:endPar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F10…</a:t>
            </a:r>
            <a:r>
              <a:rPr lang="ja-JP" altLang="en-US"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ステップオーバー</a:t>
            </a:r>
            <a:endPar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F11…</a:t>
            </a:r>
            <a:r>
              <a:rPr lang="ja-JP" altLang="en-US"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ステップイン</a:t>
            </a:r>
            <a:endPar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Shift-F11…</a:t>
            </a:r>
            <a:r>
              <a:rPr lang="ja-JP" altLang="en-US"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ステップアウト</a:t>
            </a:r>
            <a:endPar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Alt</a:t>
            </a:r>
            <a:r>
              <a:rPr lang="ja-JP" altLang="en-US"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a:t>
            </a:r>
            <a:r>
              <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D</a:t>
            </a:r>
            <a:r>
              <a:rPr lang="ja-JP" altLang="en-US"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a:t>
            </a:r>
            <a:r>
              <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P…</a:t>
            </a:r>
            <a:r>
              <a:rPr lang="ja-JP" altLang="en-US"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プロセスにアタッチ</a:t>
            </a:r>
            <a:endPar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Alt</a:t>
            </a:r>
            <a:r>
              <a:rPr lang="ja-JP" altLang="en-US"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a:t>
            </a:r>
            <a:r>
              <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D</a:t>
            </a:r>
            <a:r>
              <a:rPr lang="ja-JP" altLang="en-US"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a:t>
            </a:r>
            <a:r>
              <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D…</a:t>
            </a:r>
            <a:r>
              <a:rPr lang="ja-JP" altLang="en-US"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デタッチ</a:t>
            </a:r>
            <a:endPar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とりあえずこれだけ覚えたら、作業の</a:t>
            </a:r>
            <a:r>
              <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80%</a:t>
            </a:r>
            <a:r>
              <a:rPr lang="ja-JP" altLang="en-US"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はカバーできる（はず）。</a:t>
            </a:r>
            <a:endPar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642910" y="1000108"/>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デバッグの始め方</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3" name="Text Box 2"/>
          <p:cNvSpPr txBox="1">
            <a:spLocks noChangeArrowheads="1"/>
          </p:cNvSpPr>
          <p:nvPr/>
        </p:nvSpPr>
        <p:spPr bwMode="auto">
          <a:xfrm>
            <a:off x="571472" y="1785926"/>
            <a:ext cx="7740650" cy="714380"/>
          </a:xfrm>
          <a:prstGeom prst="rect">
            <a:avLst/>
          </a:prstGeom>
          <a:noFill/>
          <a:ln w="9525">
            <a:noFill/>
            <a:round/>
            <a:headEnd/>
            <a:tailEnd/>
          </a:ln>
          <a:effectLst/>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一番単純な </a:t>
            </a:r>
            <a:r>
              <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F5 </a:t>
            </a:r>
            <a:r>
              <a:rPr lang="ja-JP" altLang="en-US"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実行。</a:t>
            </a:r>
            <a:endPar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でも、本当はデバッグしたい箇所までプログラムを進めてからデバッガをアタッチすべき。</a:t>
            </a:r>
            <a:endPar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が、まれに </a:t>
            </a:r>
            <a:r>
              <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F5 </a:t>
            </a:r>
            <a:r>
              <a:rPr lang="ja-JP" altLang="en-US"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開始できないとデバッグできない、と思っている人がいる。</a:t>
            </a:r>
            <a:endPar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Windows </a:t>
            </a:r>
            <a:r>
              <a:rPr lang="ja-JP" altLang="en-US"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サービスのデバッグ、他のプロセスから起動されるプロセスのデバッグ、</a:t>
            </a:r>
            <a:r>
              <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ASP.NET</a:t>
            </a:r>
            <a:r>
              <a:rPr lang="ja-JP" altLang="en-US"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のデバッグは、プロセスを起動してからデバッガをアタッチする。</a:t>
            </a:r>
            <a:endPar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ja-JP" b="1" dirty="0" err="1"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System.Diagnostics.Debugger#Launch</a:t>
            </a:r>
            <a:r>
              <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 </a:t>
            </a:r>
            <a:r>
              <a:rPr lang="ja-JP" altLang="en-US"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メソッドを覚えとくと、アタッチの手間が少し楽。</a:t>
            </a:r>
            <a:endPar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571472" y="2428868"/>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ja-JP" sz="9600" b="1" dirty="0" smtClean="0">
                <a:solidFill>
                  <a:schemeClr val="accent2"/>
                </a:solidFill>
                <a:effectLst>
                  <a:outerShdw blurRad="38100" dist="38100" dir="2700000" algn="tl">
                    <a:srgbClr val="000000">
                      <a:alpha val="43137"/>
                    </a:srgbClr>
                  </a:outerShdw>
                </a:effectLst>
                <a:latin typeface="Showcard Gothic" pitchFamily="82" charset="0"/>
                <a:ea typeface="メイリオ" pitchFamily="50" charset="-128"/>
              </a:rPr>
              <a:t>DEMO</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642910" y="1000108"/>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各種ウィンドウの使い方を知る</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3" name="Text Box 2"/>
          <p:cNvSpPr txBox="1">
            <a:spLocks noChangeArrowheads="1"/>
          </p:cNvSpPr>
          <p:nvPr/>
        </p:nvSpPr>
        <p:spPr bwMode="auto">
          <a:xfrm>
            <a:off x="714348" y="1928802"/>
            <a:ext cx="7740650" cy="714380"/>
          </a:xfrm>
          <a:prstGeom prst="rect">
            <a:avLst/>
          </a:prstGeom>
          <a:noFill/>
          <a:ln w="9525">
            <a:noFill/>
            <a:round/>
            <a:headEnd/>
            <a:tailEnd/>
          </a:ln>
          <a:effectLst/>
        </p:spPr>
        <p:txBody>
          <a:bodyPr lIns="90000" tIns="45000" rIns="90000" bIns="45000"/>
          <a:lstStyle/>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4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ウォッチウィンドウ</a:t>
            </a:r>
            <a:endParaRPr lang="en-US" altLang="ja-JP" sz="24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4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ブレークポイントウィンドウ</a:t>
            </a:r>
            <a:endParaRPr lang="en-US" altLang="ja-JP" sz="24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4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呼び出し履歴ウィンドウ</a:t>
            </a:r>
            <a:endParaRPr lang="en-US" altLang="ja-JP" sz="24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4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モジュールウィンドウ</a:t>
            </a:r>
            <a:endParaRPr lang="en-US" altLang="ja-JP" sz="24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altLang="ja-JP" sz="24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4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とりあえずこれだけ覚えたら、作業の</a:t>
            </a:r>
            <a:r>
              <a:rPr lang="en-US" altLang="ja-JP" sz="24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80%</a:t>
            </a:r>
            <a:r>
              <a:rPr lang="ja-JP" altLang="en-US" sz="24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はカバーできる（はず）</a:t>
            </a:r>
            <a:r>
              <a:rPr lang="ja-JP" altLang="en-US" sz="24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a:t>
            </a:r>
            <a:endPar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571472" y="2428868"/>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ja-JP" sz="9600" b="1" dirty="0" smtClean="0">
                <a:solidFill>
                  <a:schemeClr val="accent2"/>
                </a:solidFill>
                <a:effectLst>
                  <a:outerShdw blurRad="38100" dist="38100" dir="2700000" algn="tl">
                    <a:srgbClr val="000000">
                      <a:alpha val="43137"/>
                    </a:srgbClr>
                  </a:outerShdw>
                </a:effectLst>
                <a:latin typeface="Showcard Gothic" pitchFamily="82" charset="0"/>
                <a:ea typeface="メイリオ" pitchFamily="50" charset="-128"/>
              </a:rPr>
              <a:t>DEMO</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642910" y="1000108"/>
            <a:ext cx="7740650" cy="714380"/>
          </a:xfrm>
          <a:prstGeom prst="rect">
            <a:avLst/>
          </a:prstGeom>
          <a:noFill/>
          <a:ln w="9525">
            <a:noFill/>
            <a:round/>
            <a:headEnd/>
            <a:tailEnd/>
          </a:ln>
          <a:effectLst/>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ちょっとだけ高度なデバッグ法</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3" name="Text Box 2"/>
          <p:cNvSpPr txBox="1">
            <a:spLocks noChangeArrowheads="1"/>
          </p:cNvSpPr>
          <p:nvPr/>
        </p:nvSpPr>
        <p:spPr bwMode="auto">
          <a:xfrm>
            <a:off x="714348" y="2143116"/>
            <a:ext cx="7740650" cy="714380"/>
          </a:xfrm>
          <a:prstGeom prst="rect">
            <a:avLst/>
          </a:prstGeom>
          <a:noFill/>
          <a:ln w="9525">
            <a:noFill/>
            <a:round/>
            <a:headEnd/>
            <a:tailEnd/>
          </a:ln>
          <a:effectLst/>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altLang="ja-JP"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4" name="Text Box 2"/>
          <p:cNvSpPr txBox="1">
            <a:spLocks noChangeArrowheads="1"/>
          </p:cNvSpPr>
          <p:nvPr/>
        </p:nvSpPr>
        <p:spPr bwMode="auto">
          <a:xfrm>
            <a:off x="714348" y="1785926"/>
            <a:ext cx="7740650" cy="3857652"/>
          </a:xfrm>
          <a:prstGeom prst="rect">
            <a:avLst/>
          </a:prstGeom>
          <a:noFill/>
          <a:ln w="9525">
            <a:noFill/>
            <a:round/>
            <a:headEnd/>
            <a:tailEnd/>
          </a:ln>
          <a:effectLst/>
        </p:spPr>
        <p:txBody>
          <a:bodyPr lIns="90000" tIns="45000" rIns="90000" bIns="45000"/>
          <a:lstStyle/>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ja-JP" sz="3200" b="1" dirty="0" err="1"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DebuggerDisplayAttribute</a:t>
            </a:r>
            <a:endParaRPr lang="en-US" altLang="ja-JP" sz="32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ja-JP" sz="3200" b="1" dirty="0" err="1"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DebuggerStepThroughAttribute</a:t>
            </a:r>
            <a:endParaRPr lang="en-US" altLang="ja-JP" sz="32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2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ブレークポイントの条件式</a:t>
            </a:r>
            <a:endParaRPr lang="en-US" altLang="ja-JP" sz="32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2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オブジェクト</a:t>
            </a:r>
            <a:r>
              <a:rPr lang="en-US" altLang="ja-JP" sz="32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ID</a:t>
            </a:r>
            <a:endParaRPr lang="en-US" altLang="ja-JP" sz="32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571472" y="2428868"/>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ja-JP" sz="9600" b="1" dirty="0" smtClean="0">
                <a:solidFill>
                  <a:schemeClr val="accent2"/>
                </a:solidFill>
                <a:effectLst>
                  <a:outerShdw blurRad="38100" dist="38100" dir="2700000" algn="tl">
                    <a:srgbClr val="000000">
                      <a:alpha val="43137"/>
                    </a:srgbClr>
                  </a:outerShdw>
                </a:effectLst>
                <a:latin typeface="Showcard Gothic" pitchFamily="82" charset="0"/>
                <a:ea typeface="メイリオ" pitchFamily="50" charset="-128"/>
              </a:rPr>
              <a:t>DEMO</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642910" y="1000108"/>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40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デバッグって何？</a:t>
            </a:r>
            <a:endParaRPr lang="en-US" altLang="ja-JP" sz="40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600" b="1" dirty="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6" name="下矢印 5"/>
          <p:cNvSpPr/>
          <p:nvPr/>
        </p:nvSpPr>
        <p:spPr bwMode="auto">
          <a:xfrm>
            <a:off x="3643306" y="2143116"/>
            <a:ext cx="1571636" cy="1214446"/>
          </a:xfrm>
          <a:prstGeom prst="downArrow">
            <a:avLst/>
          </a:prstGeom>
          <a:solidFill>
            <a:srgbClr val="C00000"/>
          </a:solid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ja-JP" altLang="en-US" sz="1800" b="0" i="0" u="none" strike="noStrike" cap="none" normalizeH="0" baseline="0" smtClean="0">
              <a:ln>
                <a:noFill/>
              </a:ln>
              <a:solidFill>
                <a:schemeClr val="bg1"/>
              </a:solidFill>
              <a:effectLst/>
              <a:latin typeface="Arial" charset="0"/>
              <a:ea typeface="ＭＳ Ｐゴシック" charset="-128"/>
            </a:endParaRPr>
          </a:p>
        </p:txBody>
      </p:sp>
      <p:sp>
        <p:nvSpPr>
          <p:cNvPr id="7" name="Text Box 2"/>
          <p:cNvSpPr txBox="1">
            <a:spLocks noChangeArrowheads="1"/>
          </p:cNvSpPr>
          <p:nvPr/>
        </p:nvSpPr>
        <p:spPr bwMode="auto">
          <a:xfrm>
            <a:off x="714348" y="3786190"/>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バグを取り除く事</a:t>
            </a:r>
            <a:endParaRPr lang="en-US" sz="3600" b="1" dirty="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642910" y="1000108"/>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最後に</a:t>
            </a:r>
            <a:r>
              <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a:t>
            </a:r>
          </a:p>
        </p:txBody>
      </p:sp>
      <p:sp>
        <p:nvSpPr>
          <p:cNvPr id="3" name="Text Box 2"/>
          <p:cNvSpPr txBox="1">
            <a:spLocks noChangeArrowheads="1"/>
          </p:cNvSpPr>
          <p:nvPr/>
        </p:nvSpPr>
        <p:spPr bwMode="auto">
          <a:xfrm>
            <a:off x="785786" y="2000240"/>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時間は惜しめ</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手間は惜しむな</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開発</a:t>
            </a: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全てに通ずる基本</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642910" y="1000108"/>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オススメ</a:t>
            </a: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書籍</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3" name="Text Box 2"/>
          <p:cNvSpPr txBox="1">
            <a:spLocks noChangeArrowheads="1"/>
          </p:cNvSpPr>
          <p:nvPr/>
        </p:nvSpPr>
        <p:spPr bwMode="auto">
          <a:xfrm>
            <a:off x="642910" y="1857364"/>
            <a:ext cx="7740650" cy="3786214"/>
          </a:xfrm>
          <a:prstGeom prst="rect">
            <a:avLst/>
          </a:prstGeom>
          <a:noFill/>
          <a:ln w="9525">
            <a:noFill/>
            <a:round/>
            <a:headEnd/>
            <a:tailEnd/>
          </a:ln>
          <a:effectLst/>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a:t>
            </a:r>
            <a:r>
              <a:rPr lang="en-US" altLang="ja-JP" sz="3600" b="1" dirty="0" err="1"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NET&amp;Windows</a:t>
            </a: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プログラマのためのデバッグテクニック徹底解説</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ja-JP" sz="24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2003</a:t>
            </a:r>
            <a:r>
              <a:rPr lang="ja-JP" altLang="en-US" sz="24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年発行の若干古い本ですが、高度なデバッグテクニック満載。内容は全然古くないです。在庫があるうちに買っときましょう。</a:t>
            </a:r>
            <a:endParaRPr lang="en-US" altLang="ja-JP" sz="24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500034" y="1928802"/>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6000" b="1" dirty="0" smtClean="0">
                <a:solidFill>
                  <a:schemeClr val="accent2"/>
                </a:solidFill>
                <a:effectLst>
                  <a:outerShdw blurRad="38100" dist="38100" dir="2700000" algn="tl">
                    <a:srgbClr val="000000">
                      <a:alpha val="43137"/>
                    </a:srgbClr>
                  </a:outerShdw>
                </a:effectLst>
                <a:latin typeface="Showcard Gothic" pitchFamily="82" charset="0"/>
                <a:ea typeface="メイリオ" pitchFamily="50" charset="-128"/>
              </a:rPr>
              <a:t>ご静聴ありがとう</a:t>
            </a:r>
            <a:endParaRPr lang="en-US" altLang="ja-JP" sz="6000" b="1" dirty="0" smtClean="0">
              <a:solidFill>
                <a:schemeClr val="accent2"/>
              </a:solidFill>
              <a:effectLst>
                <a:outerShdw blurRad="38100" dist="38100" dir="2700000" algn="tl">
                  <a:srgbClr val="000000">
                    <a:alpha val="43137"/>
                  </a:srgbClr>
                </a:outerShdw>
              </a:effectLst>
              <a:latin typeface="Showcard Gothic" pitchFamily="82" charset="0"/>
              <a:ea typeface="メイリオ" pitchFamily="50" charset="-128"/>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6000" b="1" dirty="0" smtClean="0">
                <a:solidFill>
                  <a:schemeClr val="accent2"/>
                </a:solidFill>
                <a:effectLst>
                  <a:outerShdw blurRad="38100" dist="38100" dir="2700000" algn="tl">
                    <a:srgbClr val="000000">
                      <a:alpha val="43137"/>
                    </a:srgbClr>
                  </a:outerShdw>
                </a:effectLst>
                <a:latin typeface="Showcard Gothic" pitchFamily="82" charset="0"/>
                <a:ea typeface="メイリオ" pitchFamily="50" charset="-128"/>
              </a:rPr>
              <a:t>ございました</a:t>
            </a:r>
            <a:endParaRPr lang="en-US" altLang="ja-JP" sz="6000" b="1" dirty="0" smtClean="0">
              <a:solidFill>
                <a:schemeClr val="accent2"/>
              </a:solidFill>
              <a:effectLst>
                <a:outerShdw blurRad="38100" dist="38100" dir="2700000" algn="tl">
                  <a:srgbClr val="000000">
                    <a:alpha val="43137"/>
                  </a:srgbClr>
                </a:outerShdw>
              </a:effectLst>
              <a:latin typeface="Showcard Gothic" pitchFamily="82" charset="0"/>
              <a:ea typeface="メイリオ" pitchFamily="50"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642910" y="1000108"/>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40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バグって何？</a:t>
            </a:r>
            <a:endParaRPr lang="en-US" altLang="ja-JP" sz="40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600" b="1" dirty="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7" name="Text Box 2"/>
          <p:cNvSpPr txBox="1">
            <a:spLocks noChangeArrowheads="1"/>
          </p:cNvSpPr>
          <p:nvPr/>
        </p:nvSpPr>
        <p:spPr bwMode="auto">
          <a:xfrm>
            <a:off x="714348" y="3786190"/>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ご意見どうぞ</a:t>
            </a:r>
            <a:endParaRPr lang="en-US" sz="3600" b="1" dirty="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5" name="下矢印 4"/>
          <p:cNvSpPr/>
          <p:nvPr/>
        </p:nvSpPr>
        <p:spPr bwMode="auto">
          <a:xfrm>
            <a:off x="3643306" y="2143116"/>
            <a:ext cx="1571636" cy="1214446"/>
          </a:xfrm>
          <a:prstGeom prst="downArrow">
            <a:avLst/>
          </a:prstGeom>
          <a:solidFill>
            <a:srgbClr val="C00000"/>
          </a:solid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ja-JP" altLang="en-US" sz="1800" b="0" i="0" u="none" strike="noStrike" cap="none" normalizeH="0" baseline="0" smtClean="0">
              <a:ln>
                <a:noFill/>
              </a:ln>
              <a:solidFill>
                <a:schemeClr val="bg1"/>
              </a:solidFill>
              <a:effectLst/>
              <a:latin typeface="Arial" charset="0"/>
              <a:ea typeface="ＭＳ Ｐゴシック"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642910" y="1000108"/>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ところで</a:t>
            </a:r>
            <a:r>
              <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a:t>
            </a:r>
            <a:endParaRPr lang="en-US" sz="3600" b="1" dirty="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8" name="Text Box 2"/>
          <p:cNvSpPr txBox="1">
            <a:spLocks noChangeArrowheads="1"/>
          </p:cNvSpPr>
          <p:nvPr/>
        </p:nvSpPr>
        <p:spPr bwMode="auto">
          <a:xfrm>
            <a:off x="714348" y="1928802"/>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デバッグはとても楽しい</a:t>
            </a:r>
            <a:endParaRPr lang="en-US" sz="3600" b="1" dirty="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4" name="Text Box 2"/>
          <p:cNvSpPr txBox="1">
            <a:spLocks noChangeArrowheads="1"/>
          </p:cNvSpPr>
          <p:nvPr/>
        </p:nvSpPr>
        <p:spPr bwMode="auto">
          <a:xfrm>
            <a:off x="714348" y="2786058"/>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バグを取り除いた時の達成感</a:t>
            </a:r>
            <a:endParaRPr lang="en-US" sz="3600" b="1" dirty="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642910" y="1000108"/>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デバッグ作業</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一番最初にやる事は？</a:t>
            </a:r>
            <a:endParaRPr lang="en-US" sz="3600" b="1" dirty="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4" name="Text Box 2"/>
          <p:cNvSpPr txBox="1">
            <a:spLocks noChangeArrowheads="1"/>
          </p:cNvSpPr>
          <p:nvPr/>
        </p:nvSpPr>
        <p:spPr bwMode="auto">
          <a:xfrm>
            <a:off x="642910" y="4071942"/>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バグの再現</a:t>
            </a:r>
            <a:endParaRPr lang="en-US" sz="3600" b="1" dirty="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5" name="下矢印 4"/>
          <p:cNvSpPr/>
          <p:nvPr/>
        </p:nvSpPr>
        <p:spPr bwMode="auto">
          <a:xfrm>
            <a:off x="3643306" y="2357430"/>
            <a:ext cx="1571636" cy="1214446"/>
          </a:xfrm>
          <a:prstGeom prst="downArrow">
            <a:avLst/>
          </a:prstGeom>
          <a:solidFill>
            <a:srgbClr val="C00000"/>
          </a:solid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ja-JP" altLang="en-US" sz="1800" b="0" i="0" u="none" strike="noStrike" cap="none" normalizeH="0" baseline="0" smtClean="0">
              <a:ln>
                <a:noFill/>
              </a:ln>
              <a:solidFill>
                <a:schemeClr val="bg1"/>
              </a:solidFill>
              <a:effectLst/>
              <a:latin typeface="Arial" charset="0"/>
              <a:ea typeface="ＭＳ Ｐゴシック"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642910" y="1000108"/>
            <a:ext cx="7740650" cy="714380"/>
          </a:xfrm>
          <a:prstGeom prst="rect">
            <a:avLst/>
          </a:prstGeom>
          <a:noFill/>
          <a:ln w="9525">
            <a:noFill/>
            <a:round/>
            <a:headEnd/>
            <a:tailEnd/>
          </a:ln>
          <a:effectLst/>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人伝に聞いた事を鵜呑みにするのではなく、必ず自分の目で見る</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7" name="Text Box 2"/>
          <p:cNvSpPr txBox="1">
            <a:spLocks noChangeArrowheads="1"/>
          </p:cNvSpPr>
          <p:nvPr/>
        </p:nvSpPr>
        <p:spPr bwMode="auto">
          <a:xfrm>
            <a:off x="714348" y="3357562"/>
            <a:ext cx="7740650" cy="714380"/>
          </a:xfrm>
          <a:prstGeom prst="rect">
            <a:avLst/>
          </a:prstGeom>
          <a:noFill/>
          <a:ln w="9525">
            <a:noFill/>
            <a:round/>
            <a:headEnd/>
            <a:tailEnd/>
          </a:ln>
          <a:effectLst/>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できれば、目の前の開発マシンで</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再現させる</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642910" y="1000108"/>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なぜ？</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7" name="Text Box 2"/>
          <p:cNvSpPr txBox="1">
            <a:spLocks noChangeArrowheads="1"/>
          </p:cNvSpPr>
          <p:nvPr/>
        </p:nvSpPr>
        <p:spPr bwMode="auto">
          <a:xfrm>
            <a:off x="714348" y="3357562"/>
            <a:ext cx="7740650" cy="714380"/>
          </a:xfrm>
          <a:prstGeom prst="rect">
            <a:avLst/>
          </a:prstGeom>
          <a:noFill/>
          <a:ln w="9525">
            <a:noFill/>
            <a:round/>
            <a:headEnd/>
            <a:tailEnd/>
          </a:ln>
          <a:effectLst/>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特定の環境でのみ発生するバグを、違う環境でデバッグし、いつまでも問題が発生しないという事を避ける</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642910" y="1000108"/>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いきなりデバッガを使わない</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7" name="Text Box 2"/>
          <p:cNvSpPr txBox="1">
            <a:spLocks noChangeArrowheads="1"/>
          </p:cNvSpPr>
          <p:nvPr/>
        </p:nvSpPr>
        <p:spPr bwMode="auto">
          <a:xfrm>
            <a:off x="714348" y="3357562"/>
            <a:ext cx="7740650" cy="714380"/>
          </a:xfrm>
          <a:prstGeom prst="rect">
            <a:avLst/>
          </a:prstGeom>
          <a:noFill/>
          <a:ln w="9525">
            <a:noFill/>
            <a:round/>
            <a:headEnd/>
            <a:tailEnd/>
          </a:ln>
          <a:effectLst/>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4" name="Text Box 2"/>
          <p:cNvSpPr txBox="1">
            <a:spLocks noChangeArrowheads="1"/>
          </p:cNvSpPr>
          <p:nvPr/>
        </p:nvSpPr>
        <p:spPr bwMode="auto">
          <a:xfrm>
            <a:off x="714348" y="1785926"/>
            <a:ext cx="7740650" cy="714380"/>
          </a:xfrm>
          <a:prstGeom prst="rect">
            <a:avLst/>
          </a:prstGeom>
          <a:noFill/>
          <a:ln w="9525">
            <a:noFill/>
            <a:round/>
            <a:headEnd/>
            <a:tailEnd/>
          </a:ln>
          <a:effectLst/>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デバッガを使う前に問題を絞り込む</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
        <p:nvSpPr>
          <p:cNvPr id="5" name="Text Box 2"/>
          <p:cNvSpPr txBox="1">
            <a:spLocks noChangeArrowheads="1"/>
          </p:cNvSpPr>
          <p:nvPr/>
        </p:nvSpPr>
        <p:spPr bwMode="auto">
          <a:xfrm>
            <a:off x="785786" y="2500306"/>
            <a:ext cx="7740650" cy="714380"/>
          </a:xfrm>
          <a:prstGeom prst="rect">
            <a:avLst/>
          </a:prstGeom>
          <a:noFill/>
          <a:ln w="9525">
            <a:noFill/>
            <a:round/>
            <a:headEnd/>
            <a:tailEnd/>
          </a:ln>
          <a:effectLst/>
        </p:spPr>
        <p:txBody>
          <a:bodyPr lIns="90000" tIns="45000" rIns="90000" bIns="45000"/>
          <a:lstStyle/>
          <a:p>
            <a:pPr>
              <a:buFont typeface="Wingdings" pitchFamily="2" charset="2"/>
              <a:buChar char="l"/>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バージョン管理</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Wingdings" pitchFamily="2" charset="2"/>
              <a:buChar char="l"/>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トレース、ログ</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Wingdings" pitchFamily="2" charset="2"/>
              <a:buChar char="l"/>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コードを消す</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buFont typeface="Wingdings" pitchFamily="2" charset="2"/>
              <a:buChar char="l"/>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etc</a:t>
            </a: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642910" y="1000108"/>
            <a:ext cx="7740650" cy="714380"/>
          </a:xfrm>
          <a:prstGeom prst="rect">
            <a:avLst/>
          </a:prstGeom>
          <a:noFill/>
          <a:ln w="9525">
            <a:noFill/>
            <a:round/>
            <a:headEnd/>
            <a:tailEnd/>
          </a:ln>
          <a:effectLst/>
        </p:spPr>
        <p:txBody>
          <a:bodyPr lIns="90000" tIns="45000" rIns="90000" bIns="450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ここからは </a:t>
            </a:r>
            <a:r>
              <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Visual Studio</a:t>
            </a: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err="1"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での</a:t>
            </a: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デバッグ</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特に</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マネージ環境での</a:t>
            </a:r>
            <a:r>
              <a:rPr lang="ja-JP" altLang="en-US"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rPr>
              <a:t>デバッグ</a:t>
            </a:r>
            <a:endParaRPr lang="en-US" altLang="ja-JP" sz="3600" b="1" dirty="0" smtClean="0">
              <a:solidFill>
                <a:schemeClr val="accent2"/>
              </a:solidFill>
              <a:effectLst>
                <a:outerShdw blurRad="38100" dist="38100" dir="2700000" algn="tl">
                  <a:srgbClr val="000000">
                    <a:alpha val="43137"/>
                  </a:srgbClr>
                </a:outerShdw>
              </a:effectLst>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テーマ">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ＭＳ Ｐゴシック" charset="-128"/>
          </a:defRPr>
        </a:defPPr>
      </a:lstStyle>
    </a:lnDef>
  </a:objectDefaults>
  <a:extraClrSchemeLst>
    <a:extraClrScheme>
      <a:clrScheme name="Office テーマ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テーマ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テーマ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テーマ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テーマ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2539</TotalTime>
  <Words>514</Words>
  <PresentationFormat>画面に合わせる (4:3)</PresentationFormat>
  <Paragraphs>91</Paragraphs>
  <Slides>22</Slides>
  <Notes>1</Notes>
  <HiddenSlides>0</HiddenSlides>
  <MMClips>0</MMClips>
  <ScaleCrop>false</ScaleCrop>
  <HeadingPairs>
    <vt:vector size="4" baseType="variant">
      <vt:variant>
        <vt:lpstr>テーマ</vt:lpstr>
      </vt:variant>
      <vt:variant>
        <vt:i4>1</vt:i4>
      </vt:variant>
      <vt:variant>
        <vt:lpstr>スライド タイトル</vt:lpstr>
      </vt:variant>
      <vt:variant>
        <vt:i4>22</vt:i4>
      </vt:variant>
    </vt:vector>
  </HeadingPairs>
  <TitlesOfParts>
    <vt:vector size="23" baseType="lpstr">
      <vt:lpstr>Office テーマ</vt:lpstr>
      <vt:lpstr>スライド 1</vt:lpstr>
      <vt:lpstr>スライド 2</vt:lpstr>
      <vt:lpstr>スライド 3</vt:lpstr>
      <vt:lpstr>スライド 4</vt:lpstr>
      <vt:lpstr>スライド 5</vt:lpstr>
      <vt:lpstr>スライド 6</vt:lpstr>
      <vt:lpstr>スライド 7</vt:lpstr>
      <vt:lpstr>スライド 8</vt:lpstr>
      <vt:lpstr>スライド 9</vt:lpstr>
      <vt:lpstr>スライド 10</vt:lpstr>
      <vt:lpstr>スライド 11</vt:lpstr>
      <vt:lpstr>スライド 12</vt:lpstr>
      <vt:lpstr>スライド 13</vt:lpstr>
      <vt:lpstr>スライド 14</vt:lpstr>
      <vt:lpstr>スライド 15</vt:lpstr>
      <vt:lpstr>スライド 16</vt:lpstr>
      <vt:lpstr>スライド 17</vt:lpstr>
      <vt:lpstr>スライド 18</vt:lpstr>
      <vt:lpstr>スライド 19</vt:lpstr>
      <vt:lpstr>スライド 20</vt:lpstr>
      <vt:lpstr>スライド 21</vt:lpstr>
      <vt:lpstr>スライド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O28</dc:title>
  <dc:creator>Yokoo</dc:creator>
  <cp:lastModifiedBy>Takuma Yokoo</cp:lastModifiedBy>
  <cp:revision>127</cp:revision>
  <cp:lastPrinted>1601-01-01T00:00:00Z</cp:lastPrinted>
  <dcterms:created xsi:type="dcterms:W3CDTF">2009-03-04T13:13:11Z</dcterms:created>
  <dcterms:modified xsi:type="dcterms:W3CDTF">2009-03-19T15:31:19Z</dcterms:modified>
</cp:coreProperties>
</file>