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18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9144000" cy="6858000" type="screen4x3"/>
  <p:notesSz cx="6735763" cy="9867900"/>
  <p:defaultTextStyle>
    <a:defPPr>
      <a:defRPr lang="en-GB"/>
    </a:defPPr>
    <a:lvl1pPr algn="l" defTabSz="449263" rtl="0" fontAlgn="base">
      <a:spcBef>
        <a:spcPct val="0"/>
      </a:spcBef>
      <a:spcAft>
        <a:spcPct val="0"/>
      </a:spcAft>
      <a:buClr>
        <a:srgbClr xmlns:mc="http://schemas.openxmlformats.org/markup-compatibility/2006" xmlns:a14="http://schemas.microsoft.com/office/drawing/2010/main" val="000000" mc:Ignorable=""/>
      </a:buClr>
      <a:buSzPct val="100000"/>
      <a:buFont typeface="Times New Roman" pitchFamily="16" charset="0"/>
      <a:defRPr kern="1200">
        <a:solidFill>
          <a:schemeClr val="bg1"/>
        </a:solidFill>
        <a:latin typeface="Arial" charset="0"/>
        <a:ea typeface="ＭＳ Ｐゴシック" charset="-128"/>
        <a:cs typeface="+mn-cs"/>
      </a:defRPr>
    </a:lvl1pPr>
    <a:lvl2pPr marL="742950" indent="-285750" algn="l" defTabSz="449263" rtl="0" fontAlgn="base">
      <a:spcBef>
        <a:spcPct val="0"/>
      </a:spcBef>
      <a:spcAft>
        <a:spcPct val="0"/>
      </a:spcAft>
      <a:buClr>
        <a:srgbClr xmlns:mc="http://schemas.openxmlformats.org/markup-compatibility/2006" xmlns:a14="http://schemas.microsoft.com/office/drawing/2010/main" val="000000" mc:Ignorable=""/>
      </a:buClr>
      <a:buSzPct val="100000"/>
      <a:buFont typeface="Times New Roman" pitchFamily="16" charset="0"/>
      <a:defRPr kern="1200">
        <a:solidFill>
          <a:schemeClr val="bg1"/>
        </a:solidFill>
        <a:latin typeface="Arial" charset="0"/>
        <a:ea typeface="ＭＳ Ｐゴシック" charset="-128"/>
        <a:cs typeface="+mn-cs"/>
      </a:defRPr>
    </a:lvl2pPr>
    <a:lvl3pPr marL="1143000" indent="-228600" algn="l" defTabSz="449263" rtl="0" fontAlgn="base">
      <a:spcBef>
        <a:spcPct val="0"/>
      </a:spcBef>
      <a:spcAft>
        <a:spcPct val="0"/>
      </a:spcAft>
      <a:buClr>
        <a:srgbClr xmlns:mc="http://schemas.openxmlformats.org/markup-compatibility/2006" xmlns:a14="http://schemas.microsoft.com/office/drawing/2010/main" val="000000" mc:Ignorable=""/>
      </a:buClr>
      <a:buSzPct val="100000"/>
      <a:buFont typeface="Times New Roman" pitchFamily="16" charset="0"/>
      <a:defRPr kern="1200">
        <a:solidFill>
          <a:schemeClr val="bg1"/>
        </a:solidFill>
        <a:latin typeface="Arial" charset="0"/>
        <a:ea typeface="ＭＳ Ｐゴシック" charset="-128"/>
        <a:cs typeface="+mn-cs"/>
      </a:defRPr>
    </a:lvl3pPr>
    <a:lvl4pPr marL="1600200" indent="-228600" algn="l" defTabSz="449263" rtl="0" fontAlgn="base">
      <a:spcBef>
        <a:spcPct val="0"/>
      </a:spcBef>
      <a:spcAft>
        <a:spcPct val="0"/>
      </a:spcAft>
      <a:buClr>
        <a:srgbClr xmlns:mc="http://schemas.openxmlformats.org/markup-compatibility/2006" xmlns:a14="http://schemas.microsoft.com/office/drawing/2010/main" val="000000" mc:Ignorable=""/>
      </a:buClr>
      <a:buSzPct val="100000"/>
      <a:buFont typeface="Times New Roman" pitchFamily="16" charset="0"/>
      <a:defRPr kern="1200">
        <a:solidFill>
          <a:schemeClr val="bg1"/>
        </a:solidFill>
        <a:latin typeface="Arial" charset="0"/>
        <a:ea typeface="ＭＳ Ｐゴシック" charset="-128"/>
        <a:cs typeface="+mn-cs"/>
      </a:defRPr>
    </a:lvl4pPr>
    <a:lvl5pPr marL="2057400" indent="-228600" algn="l" defTabSz="449263" rtl="0" fontAlgn="base">
      <a:spcBef>
        <a:spcPct val="0"/>
      </a:spcBef>
      <a:spcAft>
        <a:spcPct val="0"/>
      </a:spcAft>
      <a:buClr>
        <a:srgbClr xmlns:mc="http://schemas.openxmlformats.org/markup-compatibility/2006" xmlns:a14="http://schemas.microsoft.com/office/drawing/2010/main" val="000000" mc:Ignorable=""/>
      </a:buClr>
      <a:buSzPct val="100000"/>
      <a:buFont typeface="Times New Roman" pitchFamily="16" charset="0"/>
      <a:defRPr kern="1200">
        <a:solidFill>
          <a:schemeClr val="bg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kern="1200">
        <a:solidFill>
          <a:schemeClr val="bg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kern="1200">
        <a:solidFill>
          <a:schemeClr val="bg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kern="1200">
        <a:solidFill>
          <a:schemeClr val="bg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kern="1200">
        <a:solidFill>
          <a:schemeClr val="bg1"/>
        </a:solidFill>
        <a:latin typeface="Arial" charset="0"/>
        <a:ea typeface="ＭＳ Ｐゴシック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xmlns:mc="http://schemas.openxmlformats.org/markup-compatibility/2006" xmlns:a14="http://schemas.microsoft.com/office/drawing/2010/main" val="FF0000" mc:Ignorable="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69" d="100"/>
          <a:sy n="69" d="100"/>
        </p:scale>
        <p:origin x="-540" y="-102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" d="1"/>
        <a:sy n="1" d="1"/>
      </p:scale>
      <p:origin x="0" y="0"/>
    </p:cViewPr>
  </p:notesTextViewPr>
  <p:notesViewPr>
    <p:cSldViewPr showGuides="1"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xmlns:mc="http://schemas.openxmlformats.org/markup-compatibility/2006" xmlns:a14="http://schemas.microsoft.com/office/drawing/2010/main" val="FFFFFF" mc:Ignorable="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オートシェイプ 1"/>
          <p:cNvSpPr>
            <a:spLocks noChangeArrowheads="1"/>
          </p:cNvSpPr>
          <p:nvPr/>
        </p:nvSpPr>
        <p:spPr bwMode="auto">
          <a:xfrm>
            <a:off x="0" y="0"/>
            <a:ext cx="6735763" cy="9867900"/>
          </a:xfrm>
          <a:prstGeom prst="roundRect">
            <a:avLst>
              <a:gd name="adj" fmla="val 23"/>
            </a:avLst>
          </a:prstGeom>
          <a:solidFill>
            <a:srgbClr xmlns:mc="http://schemas.openxmlformats.org/markup-compatibility/2006" xmlns:a14="http://schemas.microsoft.com/office/drawing/2010/main" val="FFFFFF" mc:Ignorable="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xmlns:mc="http://schemas.openxmlformats.org/markup-compatibility/2006" val="000000" mc:Ignorable="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xmlns:mc="http://schemas.openxmlformats.org/markup-compatibility/2006" val="808080" mc:Ignorable="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2050" name="テキスト ボックス 2"/>
          <p:cNvSpPr txBox="1">
            <a:spLocks noChangeArrowheads="1"/>
          </p:cNvSpPr>
          <p:nvPr/>
        </p:nvSpPr>
        <p:spPr bwMode="auto">
          <a:xfrm>
            <a:off x="0" y="0"/>
            <a:ext cx="2919413" cy="493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xmlns:mc="http://schemas.openxmlformats.org/markup-compatibility/2006" val="FFFFFF" mc:Ignorable="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xmlns:mc="http://schemas.openxmlformats.org/markup-compatibility/2006" val="000000" mc:Ignorable="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xmlns:mc="http://schemas.openxmlformats.org/markup-compatibility/2006" val="808080" mc:Ignorable="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2051" name="四角形 3"/>
          <p:cNvSpPr>
            <a:spLocks noGrp="1" noChangeArrowheads="1"/>
          </p:cNvSpPr>
          <p:nvPr>
            <p:ph type="dt"/>
          </p:nvPr>
        </p:nvSpPr>
        <p:spPr bwMode="auto">
          <a:xfrm>
            <a:off x="3814763" y="0"/>
            <a:ext cx="2917825" cy="49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xmlns:mc="http://schemas.openxmlformats.org/markup-compatibility/2006" val="FFFFFF" mc:Ignorable="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xmlns:mc="http://schemas.openxmlformats.org/markup-compatibility/2006" val="000000" mc:Ignorable="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93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xmlns:mc="http://schemas.openxmlformats.org/markup-compatibility/2006" xmlns:a14="http://schemas.microsoft.com/office/drawing/2010/main" val="000000" mc:Ignorable=""/>
                </a:solidFill>
              </a:defRPr>
            </a:lvl1pPr>
          </a:lstStyle>
          <a:p>
            <a:r>
              <a:rPr lang="en-US"/>
              <a:t>2008/09/20</a:t>
            </a:r>
          </a:p>
        </p:txBody>
      </p:sp>
      <p:sp>
        <p:nvSpPr>
          <p:cNvPr id="2052" name="四角形 4"/>
          <p:cNvSpPr>
            <a:spLocks noGrp="1" noChangeArrowheads="1"/>
          </p:cNvSpPr>
          <p:nvPr>
            <p:ph type="sldImg"/>
          </p:nvPr>
        </p:nvSpPr>
        <p:spPr bwMode="auto">
          <a:xfrm>
            <a:off x="901700" y="739775"/>
            <a:ext cx="4930775" cy="3698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xmlns:mc="http://schemas.openxmlformats.org/markup-compatibility/2006" val="FFFFFF" mc:Ignorable="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xmlns:mc="http://schemas.openxmlformats.org/markup-compatibility/2006" val="000000" mc:Ignorable="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sp>
      <p:sp>
        <p:nvSpPr>
          <p:cNvPr id="2053" name="四角形 5"/>
          <p:cNvSpPr>
            <a:spLocks noGrp="1" noChangeArrowheads="1"/>
          </p:cNvSpPr>
          <p:nvPr>
            <p:ph type="body"/>
          </p:nvPr>
        </p:nvSpPr>
        <p:spPr bwMode="auto">
          <a:xfrm>
            <a:off x="673100" y="4686300"/>
            <a:ext cx="5387975" cy="4438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xmlns:mc="http://schemas.openxmlformats.org/markup-compatibility/2006" val="FFFFFF" mc:Ignorable="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xmlns:mc="http://schemas.openxmlformats.org/markup-compatibility/2006" val="000000" mc:Ignorable="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endParaRPr lang="ja-JP" altLang="ja-JP" smtClean="0"/>
          </a:p>
        </p:txBody>
      </p:sp>
      <p:sp>
        <p:nvSpPr>
          <p:cNvPr id="2054" name="テキスト ボックス 6"/>
          <p:cNvSpPr txBox="1">
            <a:spLocks noChangeArrowheads="1"/>
          </p:cNvSpPr>
          <p:nvPr/>
        </p:nvSpPr>
        <p:spPr bwMode="auto">
          <a:xfrm>
            <a:off x="0" y="9371013"/>
            <a:ext cx="2919413" cy="493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xmlns:mc="http://schemas.openxmlformats.org/markup-compatibility/2006" val="FFFFFF" mc:Ignorable="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xmlns:mc="http://schemas.openxmlformats.org/markup-compatibility/2006" val="000000" mc:Ignorable="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xmlns:mc="http://schemas.openxmlformats.org/markup-compatibility/2006" val="808080" mc:Ignorable="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2055" name="四角形 7"/>
          <p:cNvSpPr>
            <a:spLocks noGrp="1" noChangeArrowheads="1"/>
          </p:cNvSpPr>
          <p:nvPr>
            <p:ph type="sldNum"/>
          </p:nvPr>
        </p:nvSpPr>
        <p:spPr bwMode="auto">
          <a:xfrm>
            <a:off x="3814763" y="9371013"/>
            <a:ext cx="2917825" cy="49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xmlns:mc="http://schemas.openxmlformats.org/markup-compatibility/2006" val="FFFFFF" mc:Ignorable="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xmlns:mc="http://schemas.openxmlformats.org/markup-compatibility/2006" val="000000" mc:Ignorable="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>
            <a:lvl1pPr algn="r">
              <a:lnSpc>
                <a:spcPct val="93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xmlns:mc="http://schemas.openxmlformats.org/markup-compatibility/2006" xmlns:a14="http://schemas.microsoft.com/office/drawing/2010/main" val="000000" mc:Ignorable=""/>
                </a:solidFill>
              </a:defRPr>
            </a:lvl1pPr>
          </a:lstStyle>
          <a:p>
            <a:fld id="{8B734DAA-EF4F-4D95-B4AE-67696F48AF2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246888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xmlns:mc="http://schemas.openxmlformats.org/markup-compatibility/2006" xmlns:a14="http://schemas.microsoft.com/office/drawing/2010/main" val="000000" mc:Ignorable=""/>
      </a:buClr>
      <a:buSzPct val="100000"/>
      <a:buFont typeface="Times New Roman" pitchFamily="16" charset="0"/>
      <a:defRPr sz="1200" kern="1200">
        <a:solidFill>
          <a:srgbClr xmlns:mc="http://schemas.openxmlformats.org/markup-compatibility/2006" xmlns:a14="http://schemas.microsoft.com/office/drawing/2010/main" val="000000" mc:Ignorable=""/>
        </a:solidFill>
        <a:latin typeface="Times New Roman" pitchFamily="16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xmlns:mc="http://schemas.openxmlformats.org/markup-compatibility/2006" xmlns:a14="http://schemas.microsoft.com/office/drawing/2010/main" val="000000" mc:Ignorable=""/>
      </a:buClr>
      <a:buSzPct val="100000"/>
      <a:buFont typeface="Times New Roman" pitchFamily="16" charset="0"/>
      <a:defRPr sz="1200" kern="1200">
        <a:solidFill>
          <a:srgbClr xmlns:mc="http://schemas.openxmlformats.org/markup-compatibility/2006" xmlns:a14="http://schemas.microsoft.com/office/drawing/2010/main" val="000000" mc:Ignorable=""/>
        </a:solidFill>
        <a:latin typeface="Times New Roman" pitchFamily="16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xmlns:mc="http://schemas.openxmlformats.org/markup-compatibility/2006" xmlns:a14="http://schemas.microsoft.com/office/drawing/2010/main" val="000000" mc:Ignorable=""/>
      </a:buClr>
      <a:buSzPct val="100000"/>
      <a:buFont typeface="Times New Roman" pitchFamily="16" charset="0"/>
      <a:defRPr sz="1200" kern="1200">
        <a:solidFill>
          <a:srgbClr xmlns:mc="http://schemas.openxmlformats.org/markup-compatibility/2006" xmlns:a14="http://schemas.microsoft.com/office/drawing/2010/main" val="000000" mc:Ignorable=""/>
        </a:solidFill>
        <a:latin typeface="Times New Roman" pitchFamily="16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xmlns:mc="http://schemas.openxmlformats.org/markup-compatibility/2006" xmlns:a14="http://schemas.microsoft.com/office/drawing/2010/main" val="000000" mc:Ignorable=""/>
      </a:buClr>
      <a:buSzPct val="100000"/>
      <a:buFont typeface="Times New Roman" pitchFamily="16" charset="0"/>
      <a:defRPr sz="1200" kern="1200">
        <a:solidFill>
          <a:srgbClr xmlns:mc="http://schemas.openxmlformats.org/markup-compatibility/2006" xmlns:a14="http://schemas.microsoft.com/office/drawing/2010/main" val="000000" mc:Ignorable=""/>
        </a:solidFill>
        <a:latin typeface="Times New Roman" pitchFamily="16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xmlns:mc="http://schemas.openxmlformats.org/markup-compatibility/2006" xmlns:a14="http://schemas.microsoft.com/office/drawing/2010/main" val="000000" mc:Ignorable=""/>
      </a:buClr>
      <a:buSzPct val="100000"/>
      <a:buFont typeface="Times New Roman" pitchFamily="16" charset="0"/>
      <a:defRPr sz="1200" kern="1200">
        <a:solidFill>
          <a:srgbClr xmlns:mc="http://schemas.openxmlformats.org/markup-compatibility/2006" xmlns:a14="http://schemas.microsoft.com/office/drawing/2010/main" val="000000" mc:Ignorable=""/>
        </a:solidFill>
        <a:latin typeface="Times New Roman" pitchFamily="16" charset="0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xmlns:mc="http://schemas.openxmlformats.org/markup-compatibility/2006" xmlns:a14="http://schemas.microsoft.com/office/drawing/2010/main" val="FFFFFF" mc:Ignorable="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四角形 3"/>
          <p:cNvSpPr>
            <a:spLocks noGrp="1" noChangeArrowheads="1"/>
          </p:cNvSpPr>
          <p:nvPr>
            <p:ph type="dt"/>
          </p:nvPr>
        </p:nvSpPr>
        <p:spPr>
          <a:ln/>
        </p:spPr>
        <p:txBody>
          <a:bodyPr/>
          <a:lstStyle/>
          <a:p>
            <a:r>
              <a:rPr lang="en-US"/>
              <a:t>2008/09/20</a:t>
            </a:r>
          </a:p>
        </p:txBody>
      </p:sp>
      <p:sp>
        <p:nvSpPr>
          <p:cNvPr id="5" name="四角形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7307B578-E05B-4733-A0E4-31FC893AFB97}" type="slidenum">
              <a:rPr lang="en-US"/>
              <a:pPr/>
              <a:t>1</a:t>
            </a:fld>
            <a:endParaRPr lang="en-US"/>
          </a:p>
        </p:txBody>
      </p:sp>
      <p:sp>
        <p:nvSpPr>
          <p:cNvPr id="19457" name="四角形 1"/>
          <p:cNvSpPr txBox="1">
            <a:spLocks noChangeArrowheads="1"/>
          </p:cNvSpPr>
          <p:nvPr>
            <p:ph type="sldImg"/>
          </p:nvPr>
        </p:nvSpPr>
        <p:spPr bwMode="auto">
          <a:xfrm>
            <a:off x="901700" y="739775"/>
            <a:ext cx="4932363" cy="3700463"/>
          </a:xfrm>
          <a:prstGeom prst="rect">
            <a:avLst/>
          </a:prstGeom>
          <a:solidFill>
            <a:srgbClr xmlns:mc="http://schemas.openxmlformats.org/markup-compatibility/2006" xmlns:a14="http://schemas.microsoft.com/office/drawing/2010/main" val="FFFFFF" mc:Ignorable=""/>
          </a:solidFill>
          <a:ln>
            <a:solidFill>
              <a:srgbClr xmlns:mc="http://schemas.openxmlformats.org/markup-compatibility/2006" xmlns:a14="http://schemas.microsoft.com/office/drawing/2010/main" val="000000" mc:Ignorable="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xmlns:mc="http://schemas.openxmlformats.org/markup-compatibility/2006" val="808080" mc:Ignorable=""/>
                  </a:outerShdw>
                </a:effectLst>
              </a14:hiddenEffects>
            </a:ext>
          </a:extLst>
        </p:spPr>
      </p:sp>
      <p:sp>
        <p:nvSpPr>
          <p:cNvPr id="19458" name="四角形 2"/>
          <p:cNvSpPr txBox="1">
            <a:spLocks noChangeArrowheads="1"/>
          </p:cNvSpPr>
          <p:nvPr>
            <p:ph type="body" idx="1"/>
          </p:nvPr>
        </p:nvSpPr>
        <p:spPr bwMode="auto">
          <a:xfrm>
            <a:off x="673100" y="4686300"/>
            <a:ext cx="5389563" cy="45339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xmlns:mc="http://schemas.openxmlformats.org/markup-compatibility/2006" val="FFFFFF" mc:Ignorable="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xmlns:mc="http://schemas.openxmlformats.org/markup-compatibility/2006" val="000000" mc:Ignorable="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xmlns:mc="http://schemas.openxmlformats.org/markup-compatibility/2006" val="808080" mc:Ignorable="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ja-JP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xmlns:mc="http://schemas.openxmlformats.org/markup-compatibility/2006" xmlns:a14="http://schemas.microsoft.com/office/drawing/2010/main" val="FFFFFF" mc:Ignorable="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四角形 3"/>
          <p:cNvSpPr>
            <a:spLocks noGrp="1" noChangeArrowheads="1"/>
          </p:cNvSpPr>
          <p:nvPr>
            <p:ph type="dt"/>
          </p:nvPr>
        </p:nvSpPr>
        <p:spPr>
          <a:ln/>
        </p:spPr>
        <p:txBody>
          <a:bodyPr/>
          <a:lstStyle/>
          <a:p>
            <a:r>
              <a:rPr lang="en-US"/>
              <a:t>2008/09/20</a:t>
            </a:r>
          </a:p>
        </p:txBody>
      </p:sp>
      <p:sp>
        <p:nvSpPr>
          <p:cNvPr id="5" name="四角形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503117E0-623D-41CF-8213-088526643161}" type="slidenum">
              <a:rPr lang="en-US"/>
              <a:pPr/>
              <a:t>10</a:t>
            </a:fld>
            <a:endParaRPr lang="en-US"/>
          </a:p>
        </p:txBody>
      </p:sp>
      <p:sp>
        <p:nvSpPr>
          <p:cNvPr id="28673" name="四角形 1"/>
          <p:cNvSpPr txBox="1">
            <a:spLocks noChangeArrowheads="1"/>
          </p:cNvSpPr>
          <p:nvPr>
            <p:ph type="sldImg"/>
          </p:nvPr>
        </p:nvSpPr>
        <p:spPr bwMode="auto">
          <a:xfrm>
            <a:off x="901700" y="739775"/>
            <a:ext cx="4932363" cy="3700463"/>
          </a:xfrm>
          <a:prstGeom prst="rect">
            <a:avLst/>
          </a:prstGeom>
          <a:solidFill>
            <a:srgbClr xmlns:mc="http://schemas.openxmlformats.org/markup-compatibility/2006" xmlns:a14="http://schemas.microsoft.com/office/drawing/2010/main" val="FFFFFF" mc:Ignorable=""/>
          </a:solidFill>
          <a:ln>
            <a:solidFill>
              <a:srgbClr xmlns:mc="http://schemas.openxmlformats.org/markup-compatibility/2006" xmlns:a14="http://schemas.microsoft.com/office/drawing/2010/main" val="000000" mc:Ignorable="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xmlns:mc="http://schemas.openxmlformats.org/markup-compatibility/2006" val="808080" mc:Ignorable=""/>
                  </a:outerShdw>
                </a:effectLst>
              </a14:hiddenEffects>
            </a:ext>
          </a:extLst>
        </p:spPr>
      </p:sp>
      <p:sp>
        <p:nvSpPr>
          <p:cNvPr id="28674" name="四角形 2"/>
          <p:cNvSpPr txBox="1">
            <a:spLocks noChangeArrowheads="1"/>
          </p:cNvSpPr>
          <p:nvPr>
            <p:ph type="body" idx="1"/>
          </p:nvPr>
        </p:nvSpPr>
        <p:spPr bwMode="auto">
          <a:xfrm>
            <a:off x="673100" y="4686300"/>
            <a:ext cx="5389563" cy="4443413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xmlns:mc="http://schemas.openxmlformats.org/markup-compatibility/2006" val="FFFFFF" mc:Ignorable="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xmlns:mc="http://schemas.openxmlformats.org/markup-compatibility/2006" val="000000" mc:Ignorable="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xmlns:mc="http://schemas.openxmlformats.org/markup-compatibility/2006" val="808080" mc:Ignorable="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ja-JP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xmlns:mc="http://schemas.openxmlformats.org/markup-compatibility/2006" xmlns:a14="http://schemas.microsoft.com/office/drawing/2010/main" val="FFFFFF" mc:Ignorable="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四角形 3"/>
          <p:cNvSpPr>
            <a:spLocks noGrp="1" noChangeArrowheads="1"/>
          </p:cNvSpPr>
          <p:nvPr>
            <p:ph type="dt"/>
          </p:nvPr>
        </p:nvSpPr>
        <p:spPr>
          <a:ln/>
        </p:spPr>
        <p:txBody>
          <a:bodyPr/>
          <a:lstStyle/>
          <a:p>
            <a:r>
              <a:rPr lang="en-US"/>
              <a:t>2008/09/20</a:t>
            </a:r>
          </a:p>
        </p:txBody>
      </p:sp>
      <p:sp>
        <p:nvSpPr>
          <p:cNvPr id="5" name="四角形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4E3FD843-41BB-49E0-AF8D-11DBAFA82685}" type="slidenum">
              <a:rPr lang="en-US"/>
              <a:pPr/>
              <a:t>11</a:t>
            </a:fld>
            <a:endParaRPr lang="en-US"/>
          </a:p>
        </p:txBody>
      </p:sp>
      <p:sp>
        <p:nvSpPr>
          <p:cNvPr id="29697" name="四角形 1"/>
          <p:cNvSpPr txBox="1">
            <a:spLocks noChangeArrowheads="1"/>
          </p:cNvSpPr>
          <p:nvPr>
            <p:ph type="sldImg"/>
          </p:nvPr>
        </p:nvSpPr>
        <p:spPr bwMode="auto">
          <a:xfrm>
            <a:off x="901700" y="739775"/>
            <a:ext cx="4932363" cy="3700463"/>
          </a:xfrm>
          <a:prstGeom prst="rect">
            <a:avLst/>
          </a:prstGeom>
          <a:solidFill>
            <a:srgbClr xmlns:mc="http://schemas.openxmlformats.org/markup-compatibility/2006" xmlns:a14="http://schemas.microsoft.com/office/drawing/2010/main" val="FFFFFF" mc:Ignorable=""/>
          </a:solidFill>
          <a:ln>
            <a:solidFill>
              <a:srgbClr xmlns:mc="http://schemas.openxmlformats.org/markup-compatibility/2006" xmlns:a14="http://schemas.microsoft.com/office/drawing/2010/main" val="000000" mc:Ignorable="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xmlns:mc="http://schemas.openxmlformats.org/markup-compatibility/2006" val="808080" mc:Ignorable=""/>
                  </a:outerShdw>
                </a:effectLst>
              </a14:hiddenEffects>
            </a:ext>
          </a:extLst>
        </p:spPr>
      </p:sp>
      <p:sp>
        <p:nvSpPr>
          <p:cNvPr id="29698" name="四角形 2"/>
          <p:cNvSpPr txBox="1">
            <a:spLocks noChangeArrowheads="1"/>
          </p:cNvSpPr>
          <p:nvPr>
            <p:ph type="body" idx="1"/>
          </p:nvPr>
        </p:nvSpPr>
        <p:spPr bwMode="auto">
          <a:xfrm>
            <a:off x="673100" y="4686300"/>
            <a:ext cx="5389563" cy="4443413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xmlns:mc="http://schemas.openxmlformats.org/markup-compatibility/2006" val="FFFFFF" mc:Ignorable="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xmlns:mc="http://schemas.openxmlformats.org/markup-compatibility/2006" val="000000" mc:Ignorable="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xmlns:mc="http://schemas.openxmlformats.org/markup-compatibility/2006" val="808080" mc:Ignorable="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ja-JP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xmlns:mc="http://schemas.openxmlformats.org/markup-compatibility/2006" xmlns:a14="http://schemas.microsoft.com/office/drawing/2010/main" val="FFFFFF" mc:Ignorable="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四角形 3"/>
          <p:cNvSpPr>
            <a:spLocks noGrp="1" noChangeArrowheads="1"/>
          </p:cNvSpPr>
          <p:nvPr>
            <p:ph type="dt"/>
          </p:nvPr>
        </p:nvSpPr>
        <p:spPr>
          <a:ln/>
        </p:spPr>
        <p:txBody>
          <a:bodyPr/>
          <a:lstStyle/>
          <a:p>
            <a:r>
              <a:rPr lang="en-US"/>
              <a:t>2008/09/20</a:t>
            </a:r>
          </a:p>
        </p:txBody>
      </p:sp>
      <p:sp>
        <p:nvSpPr>
          <p:cNvPr id="5" name="四角形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04AA420A-F816-40E8-902B-81FE46F85740}" type="slidenum">
              <a:rPr lang="en-US"/>
              <a:pPr/>
              <a:t>12</a:t>
            </a:fld>
            <a:endParaRPr lang="en-US"/>
          </a:p>
        </p:txBody>
      </p:sp>
      <p:sp>
        <p:nvSpPr>
          <p:cNvPr id="30721" name="四角形 1"/>
          <p:cNvSpPr txBox="1">
            <a:spLocks noChangeArrowheads="1"/>
          </p:cNvSpPr>
          <p:nvPr>
            <p:ph type="sldImg"/>
          </p:nvPr>
        </p:nvSpPr>
        <p:spPr bwMode="auto">
          <a:xfrm>
            <a:off x="901700" y="739775"/>
            <a:ext cx="4932363" cy="3700463"/>
          </a:xfrm>
          <a:prstGeom prst="rect">
            <a:avLst/>
          </a:prstGeom>
          <a:solidFill>
            <a:srgbClr xmlns:mc="http://schemas.openxmlformats.org/markup-compatibility/2006" xmlns:a14="http://schemas.microsoft.com/office/drawing/2010/main" val="FFFFFF" mc:Ignorable=""/>
          </a:solidFill>
          <a:ln>
            <a:solidFill>
              <a:srgbClr xmlns:mc="http://schemas.openxmlformats.org/markup-compatibility/2006" xmlns:a14="http://schemas.microsoft.com/office/drawing/2010/main" val="000000" mc:Ignorable="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xmlns:mc="http://schemas.openxmlformats.org/markup-compatibility/2006" val="808080" mc:Ignorable=""/>
                  </a:outerShdw>
                </a:effectLst>
              </a14:hiddenEffects>
            </a:ext>
          </a:extLst>
        </p:spPr>
      </p:sp>
      <p:sp>
        <p:nvSpPr>
          <p:cNvPr id="30722" name="四角形 2"/>
          <p:cNvSpPr txBox="1">
            <a:spLocks noChangeArrowheads="1"/>
          </p:cNvSpPr>
          <p:nvPr>
            <p:ph type="body" idx="1"/>
          </p:nvPr>
        </p:nvSpPr>
        <p:spPr bwMode="auto">
          <a:xfrm>
            <a:off x="673100" y="4686300"/>
            <a:ext cx="5389563" cy="4443413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xmlns:mc="http://schemas.openxmlformats.org/markup-compatibility/2006" val="FFFFFF" mc:Ignorable="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xmlns:mc="http://schemas.openxmlformats.org/markup-compatibility/2006" val="000000" mc:Ignorable="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xmlns:mc="http://schemas.openxmlformats.org/markup-compatibility/2006" val="808080" mc:Ignorable="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ja-JP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xmlns:mc="http://schemas.openxmlformats.org/markup-compatibility/2006" xmlns:a14="http://schemas.microsoft.com/office/drawing/2010/main" val="FFFFFF" mc:Ignorable="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四角形 3"/>
          <p:cNvSpPr>
            <a:spLocks noGrp="1" noChangeArrowheads="1"/>
          </p:cNvSpPr>
          <p:nvPr>
            <p:ph type="dt"/>
          </p:nvPr>
        </p:nvSpPr>
        <p:spPr>
          <a:ln/>
        </p:spPr>
        <p:txBody>
          <a:bodyPr/>
          <a:lstStyle/>
          <a:p>
            <a:r>
              <a:rPr lang="en-US"/>
              <a:t>2008/09/20</a:t>
            </a:r>
          </a:p>
        </p:txBody>
      </p:sp>
      <p:sp>
        <p:nvSpPr>
          <p:cNvPr id="5" name="四角形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41BB3EC1-6100-47ED-9B22-A85F8E1438C6}" type="slidenum">
              <a:rPr lang="en-US"/>
              <a:pPr/>
              <a:t>13</a:t>
            </a:fld>
            <a:endParaRPr lang="en-US"/>
          </a:p>
        </p:txBody>
      </p:sp>
      <p:sp>
        <p:nvSpPr>
          <p:cNvPr id="31745" name="四角形 1"/>
          <p:cNvSpPr txBox="1">
            <a:spLocks noChangeArrowheads="1"/>
          </p:cNvSpPr>
          <p:nvPr>
            <p:ph type="sldImg"/>
          </p:nvPr>
        </p:nvSpPr>
        <p:spPr bwMode="auto">
          <a:xfrm>
            <a:off x="901700" y="739775"/>
            <a:ext cx="4932363" cy="3700463"/>
          </a:xfrm>
          <a:prstGeom prst="rect">
            <a:avLst/>
          </a:prstGeom>
          <a:solidFill>
            <a:srgbClr xmlns:mc="http://schemas.openxmlformats.org/markup-compatibility/2006" xmlns:a14="http://schemas.microsoft.com/office/drawing/2010/main" val="FFFFFF" mc:Ignorable=""/>
          </a:solidFill>
          <a:ln>
            <a:solidFill>
              <a:srgbClr xmlns:mc="http://schemas.openxmlformats.org/markup-compatibility/2006" xmlns:a14="http://schemas.microsoft.com/office/drawing/2010/main" val="000000" mc:Ignorable="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xmlns:mc="http://schemas.openxmlformats.org/markup-compatibility/2006" val="808080" mc:Ignorable=""/>
                  </a:outerShdw>
                </a:effectLst>
              </a14:hiddenEffects>
            </a:ext>
          </a:extLst>
        </p:spPr>
      </p:sp>
      <p:sp>
        <p:nvSpPr>
          <p:cNvPr id="31746" name="四角形 2"/>
          <p:cNvSpPr txBox="1">
            <a:spLocks noChangeArrowheads="1"/>
          </p:cNvSpPr>
          <p:nvPr>
            <p:ph type="body" idx="1"/>
          </p:nvPr>
        </p:nvSpPr>
        <p:spPr bwMode="auto">
          <a:xfrm>
            <a:off x="673100" y="4686300"/>
            <a:ext cx="5389563" cy="4443413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xmlns:mc="http://schemas.openxmlformats.org/markup-compatibility/2006" val="FFFFFF" mc:Ignorable="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xmlns:mc="http://schemas.openxmlformats.org/markup-compatibility/2006" val="000000" mc:Ignorable="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xmlns:mc="http://schemas.openxmlformats.org/markup-compatibility/2006" val="808080" mc:Ignorable="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ja-JP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xmlns:mc="http://schemas.openxmlformats.org/markup-compatibility/2006" xmlns:a14="http://schemas.microsoft.com/office/drawing/2010/main" val="FFFFFF" mc:Ignorable="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四角形 3"/>
          <p:cNvSpPr>
            <a:spLocks noGrp="1" noChangeArrowheads="1"/>
          </p:cNvSpPr>
          <p:nvPr>
            <p:ph type="dt"/>
          </p:nvPr>
        </p:nvSpPr>
        <p:spPr>
          <a:ln/>
        </p:spPr>
        <p:txBody>
          <a:bodyPr/>
          <a:lstStyle/>
          <a:p>
            <a:r>
              <a:rPr lang="en-US"/>
              <a:t>2008/09/20</a:t>
            </a:r>
          </a:p>
        </p:txBody>
      </p:sp>
      <p:sp>
        <p:nvSpPr>
          <p:cNvPr id="5" name="四角形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D446A5FF-EB26-4057-920D-32DAAA5906FE}" type="slidenum">
              <a:rPr lang="en-US"/>
              <a:pPr/>
              <a:t>14</a:t>
            </a:fld>
            <a:endParaRPr lang="en-US"/>
          </a:p>
        </p:txBody>
      </p:sp>
      <p:sp>
        <p:nvSpPr>
          <p:cNvPr id="32769" name="四角形 1"/>
          <p:cNvSpPr txBox="1">
            <a:spLocks noChangeArrowheads="1"/>
          </p:cNvSpPr>
          <p:nvPr>
            <p:ph type="sldImg"/>
          </p:nvPr>
        </p:nvSpPr>
        <p:spPr bwMode="auto">
          <a:xfrm>
            <a:off x="901700" y="739775"/>
            <a:ext cx="4932363" cy="3700463"/>
          </a:xfrm>
          <a:prstGeom prst="rect">
            <a:avLst/>
          </a:prstGeom>
          <a:solidFill>
            <a:srgbClr xmlns:mc="http://schemas.openxmlformats.org/markup-compatibility/2006" xmlns:a14="http://schemas.microsoft.com/office/drawing/2010/main" val="FFFFFF" mc:Ignorable=""/>
          </a:solidFill>
          <a:ln>
            <a:solidFill>
              <a:srgbClr xmlns:mc="http://schemas.openxmlformats.org/markup-compatibility/2006" xmlns:a14="http://schemas.microsoft.com/office/drawing/2010/main" val="000000" mc:Ignorable="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xmlns:mc="http://schemas.openxmlformats.org/markup-compatibility/2006" val="808080" mc:Ignorable=""/>
                  </a:outerShdw>
                </a:effectLst>
              </a14:hiddenEffects>
            </a:ext>
          </a:extLst>
        </p:spPr>
      </p:sp>
      <p:sp>
        <p:nvSpPr>
          <p:cNvPr id="32770" name="四角形 2"/>
          <p:cNvSpPr txBox="1">
            <a:spLocks noChangeArrowheads="1"/>
          </p:cNvSpPr>
          <p:nvPr>
            <p:ph type="body" idx="1"/>
          </p:nvPr>
        </p:nvSpPr>
        <p:spPr bwMode="auto">
          <a:xfrm>
            <a:off x="673100" y="4686300"/>
            <a:ext cx="5389563" cy="4443413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xmlns:mc="http://schemas.openxmlformats.org/markup-compatibility/2006" val="FFFFFF" mc:Ignorable="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xmlns:mc="http://schemas.openxmlformats.org/markup-compatibility/2006" val="000000" mc:Ignorable="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xmlns:mc="http://schemas.openxmlformats.org/markup-compatibility/2006" val="808080" mc:Ignorable="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ja-JP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xmlns:mc="http://schemas.openxmlformats.org/markup-compatibility/2006" xmlns:a14="http://schemas.microsoft.com/office/drawing/2010/main" val="FFFFFF" mc:Ignorable="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四角形 3"/>
          <p:cNvSpPr>
            <a:spLocks noGrp="1" noChangeArrowheads="1"/>
          </p:cNvSpPr>
          <p:nvPr>
            <p:ph type="dt"/>
          </p:nvPr>
        </p:nvSpPr>
        <p:spPr>
          <a:ln/>
        </p:spPr>
        <p:txBody>
          <a:bodyPr/>
          <a:lstStyle/>
          <a:p>
            <a:r>
              <a:rPr lang="en-US"/>
              <a:t>2008/09/20</a:t>
            </a:r>
          </a:p>
        </p:txBody>
      </p:sp>
      <p:sp>
        <p:nvSpPr>
          <p:cNvPr id="5" name="四角形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D23C8B7B-A060-4C9F-B378-147873E50FB7}" type="slidenum">
              <a:rPr lang="en-US"/>
              <a:pPr/>
              <a:t>15</a:t>
            </a:fld>
            <a:endParaRPr lang="en-US"/>
          </a:p>
        </p:txBody>
      </p:sp>
      <p:sp>
        <p:nvSpPr>
          <p:cNvPr id="33793" name="四角形 1"/>
          <p:cNvSpPr txBox="1">
            <a:spLocks noChangeArrowheads="1"/>
          </p:cNvSpPr>
          <p:nvPr>
            <p:ph type="sldImg"/>
          </p:nvPr>
        </p:nvSpPr>
        <p:spPr bwMode="auto">
          <a:xfrm>
            <a:off x="901700" y="739775"/>
            <a:ext cx="4932363" cy="3700463"/>
          </a:xfrm>
          <a:prstGeom prst="rect">
            <a:avLst/>
          </a:prstGeom>
          <a:solidFill>
            <a:srgbClr xmlns:mc="http://schemas.openxmlformats.org/markup-compatibility/2006" xmlns:a14="http://schemas.microsoft.com/office/drawing/2010/main" val="FFFFFF" mc:Ignorable=""/>
          </a:solidFill>
          <a:ln>
            <a:solidFill>
              <a:srgbClr xmlns:mc="http://schemas.openxmlformats.org/markup-compatibility/2006" xmlns:a14="http://schemas.microsoft.com/office/drawing/2010/main" val="000000" mc:Ignorable="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xmlns:mc="http://schemas.openxmlformats.org/markup-compatibility/2006" val="808080" mc:Ignorable=""/>
                  </a:outerShdw>
                </a:effectLst>
              </a14:hiddenEffects>
            </a:ext>
          </a:extLst>
        </p:spPr>
      </p:sp>
      <p:sp>
        <p:nvSpPr>
          <p:cNvPr id="33794" name="四角形 2"/>
          <p:cNvSpPr txBox="1">
            <a:spLocks noChangeArrowheads="1"/>
          </p:cNvSpPr>
          <p:nvPr>
            <p:ph type="body" idx="1"/>
          </p:nvPr>
        </p:nvSpPr>
        <p:spPr bwMode="auto">
          <a:xfrm>
            <a:off x="673100" y="4686300"/>
            <a:ext cx="5389563" cy="4443413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xmlns:mc="http://schemas.openxmlformats.org/markup-compatibility/2006" val="FFFFFF" mc:Ignorable="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xmlns:mc="http://schemas.openxmlformats.org/markup-compatibility/2006" val="000000" mc:Ignorable="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xmlns:mc="http://schemas.openxmlformats.org/markup-compatibility/2006" val="808080" mc:Ignorable="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ja-JP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xmlns:mc="http://schemas.openxmlformats.org/markup-compatibility/2006" xmlns:a14="http://schemas.microsoft.com/office/drawing/2010/main" val="FFFFFF" mc:Ignorable="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四角形 3"/>
          <p:cNvSpPr>
            <a:spLocks noGrp="1" noChangeArrowheads="1"/>
          </p:cNvSpPr>
          <p:nvPr>
            <p:ph type="dt"/>
          </p:nvPr>
        </p:nvSpPr>
        <p:spPr>
          <a:ln/>
        </p:spPr>
        <p:txBody>
          <a:bodyPr/>
          <a:lstStyle/>
          <a:p>
            <a:r>
              <a:rPr lang="en-US"/>
              <a:t>2008/09/20</a:t>
            </a:r>
          </a:p>
        </p:txBody>
      </p:sp>
      <p:sp>
        <p:nvSpPr>
          <p:cNvPr id="5" name="四角形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EFD3D797-C05F-4CD8-AC6A-66846C5CD8C9}" type="slidenum">
              <a:rPr lang="en-US"/>
              <a:pPr/>
              <a:t>16</a:t>
            </a:fld>
            <a:endParaRPr lang="en-US"/>
          </a:p>
        </p:txBody>
      </p:sp>
      <p:sp>
        <p:nvSpPr>
          <p:cNvPr id="34817" name="四角形 1"/>
          <p:cNvSpPr txBox="1">
            <a:spLocks noChangeArrowheads="1"/>
          </p:cNvSpPr>
          <p:nvPr>
            <p:ph type="sldImg"/>
          </p:nvPr>
        </p:nvSpPr>
        <p:spPr bwMode="auto">
          <a:xfrm>
            <a:off x="901700" y="739775"/>
            <a:ext cx="4932363" cy="3700463"/>
          </a:xfrm>
          <a:prstGeom prst="rect">
            <a:avLst/>
          </a:prstGeom>
          <a:solidFill>
            <a:srgbClr xmlns:mc="http://schemas.openxmlformats.org/markup-compatibility/2006" xmlns:a14="http://schemas.microsoft.com/office/drawing/2010/main" val="FFFFFF" mc:Ignorable=""/>
          </a:solidFill>
          <a:ln>
            <a:solidFill>
              <a:srgbClr xmlns:mc="http://schemas.openxmlformats.org/markup-compatibility/2006" xmlns:a14="http://schemas.microsoft.com/office/drawing/2010/main" val="000000" mc:Ignorable="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xmlns:mc="http://schemas.openxmlformats.org/markup-compatibility/2006" val="808080" mc:Ignorable=""/>
                  </a:outerShdw>
                </a:effectLst>
              </a14:hiddenEffects>
            </a:ext>
          </a:extLst>
        </p:spPr>
      </p:sp>
      <p:sp>
        <p:nvSpPr>
          <p:cNvPr id="34818" name="四角形 2"/>
          <p:cNvSpPr txBox="1">
            <a:spLocks noChangeArrowheads="1"/>
          </p:cNvSpPr>
          <p:nvPr>
            <p:ph type="body" idx="1"/>
          </p:nvPr>
        </p:nvSpPr>
        <p:spPr bwMode="auto">
          <a:xfrm>
            <a:off x="673100" y="4686300"/>
            <a:ext cx="5389563" cy="4443413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xmlns:mc="http://schemas.openxmlformats.org/markup-compatibility/2006" val="FFFFFF" mc:Ignorable="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xmlns:mc="http://schemas.openxmlformats.org/markup-compatibility/2006" val="000000" mc:Ignorable="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xmlns:mc="http://schemas.openxmlformats.org/markup-compatibility/2006" val="808080" mc:Ignorable="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ja-JP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xmlns:mc="http://schemas.openxmlformats.org/markup-compatibility/2006" xmlns:a14="http://schemas.microsoft.com/office/drawing/2010/main" val="FFFFFF" mc:Ignorable="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四角形 3"/>
          <p:cNvSpPr>
            <a:spLocks noGrp="1" noChangeArrowheads="1"/>
          </p:cNvSpPr>
          <p:nvPr>
            <p:ph type="dt"/>
          </p:nvPr>
        </p:nvSpPr>
        <p:spPr>
          <a:ln/>
        </p:spPr>
        <p:txBody>
          <a:bodyPr/>
          <a:lstStyle/>
          <a:p>
            <a:r>
              <a:rPr lang="en-US"/>
              <a:t>2008/09/20</a:t>
            </a:r>
          </a:p>
        </p:txBody>
      </p:sp>
      <p:sp>
        <p:nvSpPr>
          <p:cNvPr id="5" name="四角形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0B49A55D-585A-4176-B9B5-589ECECE7CF3}" type="slidenum">
              <a:rPr lang="en-US"/>
              <a:pPr/>
              <a:t>2</a:t>
            </a:fld>
            <a:endParaRPr lang="en-US"/>
          </a:p>
        </p:txBody>
      </p:sp>
      <p:sp>
        <p:nvSpPr>
          <p:cNvPr id="20481" name="四角形 1"/>
          <p:cNvSpPr txBox="1">
            <a:spLocks noChangeArrowheads="1"/>
          </p:cNvSpPr>
          <p:nvPr>
            <p:ph type="sldImg"/>
          </p:nvPr>
        </p:nvSpPr>
        <p:spPr bwMode="auto">
          <a:xfrm>
            <a:off x="901700" y="739775"/>
            <a:ext cx="4932363" cy="3700463"/>
          </a:xfrm>
          <a:prstGeom prst="rect">
            <a:avLst/>
          </a:prstGeom>
          <a:solidFill>
            <a:srgbClr xmlns:mc="http://schemas.openxmlformats.org/markup-compatibility/2006" xmlns:a14="http://schemas.microsoft.com/office/drawing/2010/main" val="FFFFFF" mc:Ignorable=""/>
          </a:solidFill>
          <a:ln>
            <a:solidFill>
              <a:srgbClr xmlns:mc="http://schemas.openxmlformats.org/markup-compatibility/2006" xmlns:a14="http://schemas.microsoft.com/office/drawing/2010/main" val="000000" mc:Ignorable="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xmlns:mc="http://schemas.openxmlformats.org/markup-compatibility/2006" val="808080" mc:Ignorable=""/>
                  </a:outerShdw>
                </a:effectLst>
              </a14:hiddenEffects>
            </a:ext>
          </a:extLst>
        </p:spPr>
      </p:sp>
      <p:sp>
        <p:nvSpPr>
          <p:cNvPr id="20482" name="四角形 2"/>
          <p:cNvSpPr txBox="1">
            <a:spLocks noChangeArrowheads="1"/>
          </p:cNvSpPr>
          <p:nvPr>
            <p:ph type="body" idx="1"/>
          </p:nvPr>
        </p:nvSpPr>
        <p:spPr bwMode="auto">
          <a:xfrm>
            <a:off x="673100" y="4686300"/>
            <a:ext cx="5389563" cy="45339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xmlns:mc="http://schemas.openxmlformats.org/markup-compatibility/2006" val="FFFFFF" mc:Ignorable="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xmlns:mc="http://schemas.openxmlformats.org/markup-compatibility/2006" val="000000" mc:Ignorable="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xmlns:mc="http://schemas.openxmlformats.org/markup-compatibility/2006" val="808080" mc:Ignorable="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ja-JP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xmlns:mc="http://schemas.openxmlformats.org/markup-compatibility/2006" xmlns:a14="http://schemas.microsoft.com/office/drawing/2010/main" val="FFFFFF" mc:Ignorable="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四角形 3"/>
          <p:cNvSpPr>
            <a:spLocks noGrp="1" noChangeArrowheads="1"/>
          </p:cNvSpPr>
          <p:nvPr>
            <p:ph type="dt"/>
          </p:nvPr>
        </p:nvSpPr>
        <p:spPr>
          <a:ln/>
        </p:spPr>
        <p:txBody>
          <a:bodyPr/>
          <a:lstStyle/>
          <a:p>
            <a:r>
              <a:rPr lang="en-US"/>
              <a:t>2008/09/20</a:t>
            </a:r>
          </a:p>
        </p:txBody>
      </p:sp>
      <p:sp>
        <p:nvSpPr>
          <p:cNvPr id="5" name="四角形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6D98BA55-10D2-439B-A1E1-8F880004EC7F}" type="slidenum">
              <a:rPr lang="en-US"/>
              <a:pPr/>
              <a:t>3</a:t>
            </a:fld>
            <a:endParaRPr lang="en-US"/>
          </a:p>
        </p:txBody>
      </p:sp>
      <p:sp>
        <p:nvSpPr>
          <p:cNvPr id="21505" name="四角形 1"/>
          <p:cNvSpPr txBox="1">
            <a:spLocks noChangeArrowheads="1"/>
          </p:cNvSpPr>
          <p:nvPr>
            <p:ph type="sldImg"/>
          </p:nvPr>
        </p:nvSpPr>
        <p:spPr bwMode="auto">
          <a:xfrm>
            <a:off x="901700" y="739775"/>
            <a:ext cx="4932363" cy="3700463"/>
          </a:xfrm>
          <a:prstGeom prst="rect">
            <a:avLst/>
          </a:prstGeom>
          <a:solidFill>
            <a:srgbClr xmlns:mc="http://schemas.openxmlformats.org/markup-compatibility/2006" xmlns:a14="http://schemas.microsoft.com/office/drawing/2010/main" val="FFFFFF" mc:Ignorable=""/>
          </a:solidFill>
          <a:ln>
            <a:solidFill>
              <a:srgbClr xmlns:mc="http://schemas.openxmlformats.org/markup-compatibility/2006" xmlns:a14="http://schemas.microsoft.com/office/drawing/2010/main" val="000000" mc:Ignorable="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xmlns:mc="http://schemas.openxmlformats.org/markup-compatibility/2006" val="808080" mc:Ignorable=""/>
                  </a:outerShdw>
                </a:effectLst>
              </a14:hiddenEffects>
            </a:ext>
          </a:extLst>
        </p:spPr>
      </p:sp>
      <p:sp>
        <p:nvSpPr>
          <p:cNvPr id="21506" name="四角形 2"/>
          <p:cNvSpPr txBox="1">
            <a:spLocks noChangeArrowheads="1"/>
          </p:cNvSpPr>
          <p:nvPr>
            <p:ph type="body" idx="1"/>
          </p:nvPr>
        </p:nvSpPr>
        <p:spPr bwMode="auto">
          <a:xfrm>
            <a:off x="673100" y="4686300"/>
            <a:ext cx="5389563" cy="4443413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xmlns:mc="http://schemas.openxmlformats.org/markup-compatibility/2006" val="FFFFFF" mc:Ignorable="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xmlns:mc="http://schemas.openxmlformats.org/markup-compatibility/2006" val="000000" mc:Ignorable="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xmlns:mc="http://schemas.openxmlformats.org/markup-compatibility/2006" val="808080" mc:Ignorable="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ja-JP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xmlns:mc="http://schemas.openxmlformats.org/markup-compatibility/2006" xmlns:a14="http://schemas.microsoft.com/office/drawing/2010/main" val="FFFFFF" mc:Ignorable="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四角形 3"/>
          <p:cNvSpPr>
            <a:spLocks noGrp="1" noChangeArrowheads="1"/>
          </p:cNvSpPr>
          <p:nvPr>
            <p:ph type="dt"/>
          </p:nvPr>
        </p:nvSpPr>
        <p:spPr>
          <a:ln/>
        </p:spPr>
        <p:txBody>
          <a:bodyPr/>
          <a:lstStyle/>
          <a:p>
            <a:r>
              <a:rPr lang="en-US"/>
              <a:t>2008/09/20</a:t>
            </a:r>
          </a:p>
        </p:txBody>
      </p:sp>
      <p:sp>
        <p:nvSpPr>
          <p:cNvPr id="5" name="四角形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E612ABAE-A87E-4924-97A1-3395B4E1DFE2}" type="slidenum">
              <a:rPr lang="en-US"/>
              <a:pPr/>
              <a:t>4</a:t>
            </a:fld>
            <a:endParaRPr lang="en-US"/>
          </a:p>
        </p:txBody>
      </p:sp>
      <p:sp>
        <p:nvSpPr>
          <p:cNvPr id="22529" name="四角形 1"/>
          <p:cNvSpPr txBox="1">
            <a:spLocks noChangeArrowheads="1"/>
          </p:cNvSpPr>
          <p:nvPr>
            <p:ph type="sldImg"/>
          </p:nvPr>
        </p:nvSpPr>
        <p:spPr bwMode="auto">
          <a:xfrm>
            <a:off x="901700" y="739775"/>
            <a:ext cx="4932363" cy="3700463"/>
          </a:xfrm>
          <a:prstGeom prst="rect">
            <a:avLst/>
          </a:prstGeom>
          <a:solidFill>
            <a:srgbClr xmlns:mc="http://schemas.openxmlformats.org/markup-compatibility/2006" xmlns:a14="http://schemas.microsoft.com/office/drawing/2010/main" val="FFFFFF" mc:Ignorable=""/>
          </a:solidFill>
          <a:ln>
            <a:solidFill>
              <a:srgbClr xmlns:mc="http://schemas.openxmlformats.org/markup-compatibility/2006" xmlns:a14="http://schemas.microsoft.com/office/drawing/2010/main" val="000000" mc:Ignorable="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xmlns:mc="http://schemas.openxmlformats.org/markup-compatibility/2006" val="808080" mc:Ignorable=""/>
                  </a:outerShdw>
                </a:effectLst>
              </a14:hiddenEffects>
            </a:ext>
          </a:extLst>
        </p:spPr>
      </p:sp>
      <p:sp>
        <p:nvSpPr>
          <p:cNvPr id="22530" name="四角形 2"/>
          <p:cNvSpPr txBox="1">
            <a:spLocks noChangeArrowheads="1"/>
          </p:cNvSpPr>
          <p:nvPr>
            <p:ph type="body" idx="1"/>
          </p:nvPr>
        </p:nvSpPr>
        <p:spPr bwMode="auto">
          <a:xfrm>
            <a:off x="673100" y="4686300"/>
            <a:ext cx="5389563" cy="4443413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xmlns:mc="http://schemas.openxmlformats.org/markup-compatibility/2006" val="FFFFFF" mc:Ignorable="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xmlns:mc="http://schemas.openxmlformats.org/markup-compatibility/2006" val="000000" mc:Ignorable="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xmlns:mc="http://schemas.openxmlformats.org/markup-compatibility/2006" val="808080" mc:Ignorable="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ja-JP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xmlns:mc="http://schemas.openxmlformats.org/markup-compatibility/2006" xmlns:a14="http://schemas.microsoft.com/office/drawing/2010/main" val="FFFFFF" mc:Ignorable="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四角形 3"/>
          <p:cNvSpPr>
            <a:spLocks noGrp="1" noChangeArrowheads="1"/>
          </p:cNvSpPr>
          <p:nvPr>
            <p:ph type="dt"/>
          </p:nvPr>
        </p:nvSpPr>
        <p:spPr>
          <a:ln/>
        </p:spPr>
        <p:txBody>
          <a:bodyPr/>
          <a:lstStyle/>
          <a:p>
            <a:r>
              <a:rPr lang="en-US"/>
              <a:t>2008/09/20</a:t>
            </a:r>
          </a:p>
        </p:txBody>
      </p:sp>
      <p:sp>
        <p:nvSpPr>
          <p:cNvPr id="5" name="四角形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959A8721-6C9B-4015-85CF-7DCEE017981D}" type="slidenum">
              <a:rPr lang="en-US"/>
              <a:pPr/>
              <a:t>5</a:t>
            </a:fld>
            <a:endParaRPr lang="en-US"/>
          </a:p>
        </p:txBody>
      </p:sp>
      <p:sp>
        <p:nvSpPr>
          <p:cNvPr id="23553" name="四角形 1"/>
          <p:cNvSpPr txBox="1">
            <a:spLocks noChangeArrowheads="1"/>
          </p:cNvSpPr>
          <p:nvPr>
            <p:ph type="sldImg"/>
          </p:nvPr>
        </p:nvSpPr>
        <p:spPr bwMode="auto">
          <a:xfrm>
            <a:off x="901700" y="739775"/>
            <a:ext cx="4932363" cy="3700463"/>
          </a:xfrm>
          <a:prstGeom prst="rect">
            <a:avLst/>
          </a:prstGeom>
          <a:solidFill>
            <a:srgbClr xmlns:mc="http://schemas.openxmlformats.org/markup-compatibility/2006" xmlns:a14="http://schemas.microsoft.com/office/drawing/2010/main" val="FFFFFF" mc:Ignorable=""/>
          </a:solidFill>
          <a:ln>
            <a:solidFill>
              <a:srgbClr xmlns:mc="http://schemas.openxmlformats.org/markup-compatibility/2006" xmlns:a14="http://schemas.microsoft.com/office/drawing/2010/main" val="000000" mc:Ignorable="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xmlns:mc="http://schemas.openxmlformats.org/markup-compatibility/2006" val="808080" mc:Ignorable=""/>
                  </a:outerShdw>
                </a:effectLst>
              </a14:hiddenEffects>
            </a:ext>
          </a:extLst>
        </p:spPr>
      </p:sp>
      <p:sp>
        <p:nvSpPr>
          <p:cNvPr id="23554" name="四角形 2"/>
          <p:cNvSpPr txBox="1">
            <a:spLocks noChangeArrowheads="1"/>
          </p:cNvSpPr>
          <p:nvPr>
            <p:ph type="body" idx="1"/>
          </p:nvPr>
        </p:nvSpPr>
        <p:spPr bwMode="auto">
          <a:xfrm>
            <a:off x="673100" y="4686300"/>
            <a:ext cx="5389563" cy="4443413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xmlns:mc="http://schemas.openxmlformats.org/markup-compatibility/2006" val="FFFFFF" mc:Ignorable="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xmlns:mc="http://schemas.openxmlformats.org/markup-compatibility/2006" val="000000" mc:Ignorable="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xmlns:mc="http://schemas.openxmlformats.org/markup-compatibility/2006" val="808080" mc:Ignorable="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ja-JP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xmlns:mc="http://schemas.openxmlformats.org/markup-compatibility/2006" xmlns:a14="http://schemas.microsoft.com/office/drawing/2010/main" val="FFFFFF" mc:Ignorable="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四角形 3"/>
          <p:cNvSpPr>
            <a:spLocks noGrp="1" noChangeArrowheads="1"/>
          </p:cNvSpPr>
          <p:nvPr>
            <p:ph type="dt"/>
          </p:nvPr>
        </p:nvSpPr>
        <p:spPr>
          <a:ln/>
        </p:spPr>
        <p:txBody>
          <a:bodyPr/>
          <a:lstStyle/>
          <a:p>
            <a:r>
              <a:rPr lang="en-US"/>
              <a:t>2008/09/20</a:t>
            </a:r>
          </a:p>
        </p:txBody>
      </p:sp>
      <p:sp>
        <p:nvSpPr>
          <p:cNvPr id="5" name="四角形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28602B33-80CB-4CAA-8A38-A94E0C483EB1}" type="slidenum">
              <a:rPr lang="en-US"/>
              <a:pPr/>
              <a:t>6</a:t>
            </a:fld>
            <a:endParaRPr lang="en-US"/>
          </a:p>
        </p:txBody>
      </p:sp>
      <p:sp>
        <p:nvSpPr>
          <p:cNvPr id="24577" name="四角形 1"/>
          <p:cNvSpPr txBox="1">
            <a:spLocks noChangeArrowheads="1"/>
          </p:cNvSpPr>
          <p:nvPr>
            <p:ph type="sldImg"/>
          </p:nvPr>
        </p:nvSpPr>
        <p:spPr bwMode="auto">
          <a:xfrm>
            <a:off x="901700" y="739775"/>
            <a:ext cx="4932363" cy="3700463"/>
          </a:xfrm>
          <a:prstGeom prst="rect">
            <a:avLst/>
          </a:prstGeom>
          <a:solidFill>
            <a:srgbClr xmlns:mc="http://schemas.openxmlformats.org/markup-compatibility/2006" xmlns:a14="http://schemas.microsoft.com/office/drawing/2010/main" val="FFFFFF" mc:Ignorable=""/>
          </a:solidFill>
          <a:ln>
            <a:solidFill>
              <a:srgbClr xmlns:mc="http://schemas.openxmlformats.org/markup-compatibility/2006" xmlns:a14="http://schemas.microsoft.com/office/drawing/2010/main" val="000000" mc:Ignorable="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xmlns:mc="http://schemas.openxmlformats.org/markup-compatibility/2006" val="808080" mc:Ignorable=""/>
                  </a:outerShdw>
                </a:effectLst>
              </a14:hiddenEffects>
            </a:ext>
          </a:extLst>
        </p:spPr>
      </p:sp>
      <p:sp>
        <p:nvSpPr>
          <p:cNvPr id="24578" name="四角形 2"/>
          <p:cNvSpPr txBox="1">
            <a:spLocks noChangeArrowheads="1"/>
          </p:cNvSpPr>
          <p:nvPr>
            <p:ph type="body" idx="1"/>
          </p:nvPr>
        </p:nvSpPr>
        <p:spPr bwMode="auto">
          <a:xfrm>
            <a:off x="673100" y="4686300"/>
            <a:ext cx="5389563" cy="4443413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xmlns:mc="http://schemas.openxmlformats.org/markup-compatibility/2006" val="FFFFFF" mc:Ignorable="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xmlns:mc="http://schemas.openxmlformats.org/markup-compatibility/2006" val="000000" mc:Ignorable="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xmlns:mc="http://schemas.openxmlformats.org/markup-compatibility/2006" val="808080" mc:Ignorable="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ja-JP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xmlns:mc="http://schemas.openxmlformats.org/markup-compatibility/2006" xmlns:a14="http://schemas.microsoft.com/office/drawing/2010/main" val="FFFFFF" mc:Ignorable="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四角形 3"/>
          <p:cNvSpPr>
            <a:spLocks noGrp="1" noChangeArrowheads="1"/>
          </p:cNvSpPr>
          <p:nvPr>
            <p:ph type="dt"/>
          </p:nvPr>
        </p:nvSpPr>
        <p:spPr>
          <a:ln/>
        </p:spPr>
        <p:txBody>
          <a:bodyPr/>
          <a:lstStyle/>
          <a:p>
            <a:r>
              <a:rPr lang="en-US"/>
              <a:t>2008/09/20</a:t>
            </a:r>
          </a:p>
        </p:txBody>
      </p:sp>
      <p:sp>
        <p:nvSpPr>
          <p:cNvPr id="5" name="四角形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FA53F506-0D0A-48E0-BF1F-067B8D9A2760}" type="slidenum">
              <a:rPr lang="en-US"/>
              <a:pPr/>
              <a:t>7</a:t>
            </a:fld>
            <a:endParaRPr lang="en-US"/>
          </a:p>
        </p:txBody>
      </p:sp>
      <p:sp>
        <p:nvSpPr>
          <p:cNvPr id="25601" name="四角形 1"/>
          <p:cNvSpPr txBox="1">
            <a:spLocks noChangeArrowheads="1"/>
          </p:cNvSpPr>
          <p:nvPr>
            <p:ph type="sldImg"/>
          </p:nvPr>
        </p:nvSpPr>
        <p:spPr bwMode="auto">
          <a:xfrm>
            <a:off x="901700" y="739775"/>
            <a:ext cx="4932363" cy="3700463"/>
          </a:xfrm>
          <a:prstGeom prst="rect">
            <a:avLst/>
          </a:prstGeom>
          <a:solidFill>
            <a:srgbClr xmlns:mc="http://schemas.openxmlformats.org/markup-compatibility/2006" xmlns:a14="http://schemas.microsoft.com/office/drawing/2010/main" val="FFFFFF" mc:Ignorable=""/>
          </a:solidFill>
          <a:ln>
            <a:solidFill>
              <a:srgbClr xmlns:mc="http://schemas.openxmlformats.org/markup-compatibility/2006" xmlns:a14="http://schemas.microsoft.com/office/drawing/2010/main" val="000000" mc:Ignorable="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xmlns:mc="http://schemas.openxmlformats.org/markup-compatibility/2006" val="808080" mc:Ignorable=""/>
                  </a:outerShdw>
                </a:effectLst>
              </a14:hiddenEffects>
            </a:ext>
          </a:extLst>
        </p:spPr>
      </p:sp>
      <p:sp>
        <p:nvSpPr>
          <p:cNvPr id="25602" name="四角形 2"/>
          <p:cNvSpPr txBox="1">
            <a:spLocks noChangeArrowheads="1"/>
          </p:cNvSpPr>
          <p:nvPr>
            <p:ph type="body" idx="1"/>
          </p:nvPr>
        </p:nvSpPr>
        <p:spPr bwMode="auto">
          <a:xfrm>
            <a:off x="673100" y="4686300"/>
            <a:ext cx="5389563" cy="4443413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xmlns:mc="http://schemas.openxmlformats.org/markup-compatibility/2006" val="FFFFFF" mc:Ignorable="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xmlns:mc="http://schemas.openxmlformats.org/markup-compatibility/2006" val="000000" mc:Ignorable="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xmlns:mc="http://schemas.openxmlformats.org/markup-compatibility/2006" val="808080" mc:Ignorable="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ja-JP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xmlns:mc="http://schemas.openxmlformats.org/markup-compatibility/2006" xmlns:a14="http://schemas.microsoft.com/office/drawing/2010/main" val="FFFFFF" mc:Ignorable="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四角形 3"/>
          <p:cNvSpPr>
            <a:spLocks noGrp="1" noChangeArrowheads="1"/>
          </p:cNvSpPr>
          <p:nvPr>
            <p:ph type="dt"/>
          </p:nvPr>
        </p:nvSpPr>
        <p:spPr>
          <a:ln/>
        </p:spPr>
        <p:txBody>
          <a:bodyPr/>
          <a:lstStyle/>
          <a:p>
            <a:r>
              <a:rPr lang="en-US"/>
              <a:t>2008/09/20</a:t>
            </a:r>
          </a:p>
        </p:txBody>
      </p:sp>
      <p:sp>
        <p:nvSpPr>
          <p:cNvPr id="5" name="四角形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47CB51FB-C0AB-4AEF-BC38-9D8DB7309808}" type="slidenum">
              <a:rPr lang="en-US"/>
              <a:pPr/>
              <a:t>8</a:t>
            </a:fld>
            <a:endParaRPr lang="en-US"/>
          </a:p>
        </p:txBody>
      </p:sp>
      <p:sp>
        <p:nvSpPr>
          <p:cNvPr id="26625" name="四角形 1"/>
          <p:cNvSpPr txBox="1">
            <a:spLocks noChangeArrowheads="1"/>
          </p:cNvSpPr>
          <p:nvPr>
            <p:ph type="sldImg"/>
          </p:nvPr>
        </p:nvSpPr>
        <p:spPr bwMode="auto">
          <a:xfrm>
            <a:off x="901700" y="739775"/>
            <a:ext cx="4932363" cy="3700463"/>
          </a:xfrm>
          <a:prstGeom prst="rect">
            <a:avLst/>
          </a:prstGeom>
          <a:solidFill>
            <a:srgbClr xmlns:mc="http://schemas.openxmlformats.org/markup-compatibility/2006" xmlns:a14="http://schemas.microsoft.com/office/drawing/2010/main" val="FFFFFF" mc:Ignorable=""/>
          </a:solidFill>
          <a:ln>
            <a:solidFill>
              <a:srgbClr xmlns:mc="http://schemas.openxmlformats.org/markup-compatibility/2006" xmlns:a14="http://schemas.microsoft.com/office/drawing/2010/main" val="000000" mc:Ignorable="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xmlns:mc="http://schemas.openxmlformats.org/markup-compatibility/2006" val="808080" mc:Ignorable=""/>
                  </a:outerShdw>
                </a:effectLst>
              </a14:hiddenEffects>
            </a:ext>
          </a:extLst>
        </p:spPr>
      </p:sp>
      <p:sp>
        <p:nvSpPr>
          <p:cNvPr id="26626" name="四角形 2"/>
          <p:cNvSpPr txBox="1">
            <a:spLocks noChangeArrowheads="1"/>
          </p:cNvSpPr>
          <p:nvPr>
            <p:ph type="body" idx="1"/>
          </p:nvPr>
        </p:nvSpPr>
        <p:spPr bwMode="auto">
          <a:xfrm>
            <a:off x="673100" y="4686300"/>
            <a:ext cx="5389563" cy="4443413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xmlns:mc="http://schemas.openxmlformats.org/markup-compatibility/2006" val="FFFFFF" mc:Ignorable="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xmlns:mc="http://schemas.openxmlformats.org/markup-compatibility/2006" val="000000" mc:Ignorable="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xmlns:mc="http://schemas.openxmlformats.org/markup-compatibility/2006" val="808080" mc:Ignorable="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ja-JP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xmlns:mc="http://schemas.openxmlformats.org/markup-compatibility/2006" xmlns:a14="http://schemas.microsoft.com/office/drawing/2010/main" val="FFFFFF" mc:Ignorable="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四角形 3"/>
          <p:cNvSpPr>
            <a:spLocks noGrp="1" noChangeArrowheads="1"/>
          </p:cNvSpPr>
          <p:nvPr>
            <p:ph type="dt"/>
          </p:nvPr>
        </p:nvSpPr>
        <p:spPr>
          <a:ln/>
        </p:spPr>
        <p:txBody>
          <a:bodyPr/>
          <a:lstStyle/>
          <a:p>
            <a:r>
              <a:rPr lang="en-US"/>
              <a:t>2008/09/20</a:t>
            </a:r>
          </a:p>
        </p:txBody>
      </p:sp>
      <p:sp>
        <p:nvSpPr>
          <p:cNvPr id="5" name="四角形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BABD9C3A-D9C1-426C-B984-4C5F3348B764}" type="slidenum">
              <a:rPr lang="en-US"/>
              <a:pPr/>
              <a:t>9</a:t>
            </a:fld>
            <a:endParaRPr lang="en-US"/>
          </a:p>
        </p:txBody>
      </p:sp>
      <p:sp>
        <p:nvSpPr>
          <p:cNvPr id="27649" name="四角形 1"/>
          <p:cNvSpPr txBox="1">
            <a:spLocks noChangeArrowheads="1"/>
          </p:cNvSpPr>
          <p:nvPr>
            <p:ph type="sldImg"/>
          </p:nvPr>
        </p:nvSpPr>
        <p:spPr bwMode="auto">
          <a:xfrm>
            <a:off x="901700" y="739775"/>
            <a:ext cx="4932363" cy="3700463"/>
          </a:xfrm>
          <a:prstGeom prst="rect">
            <a:avLst/>
          </a:prstGeom>
          <a:solidFill>
            <a:srgbClr xmlns:mc="http://schemas.openxmlformats.org/markup-compatibility/2006" xmlns:a14="http://schemas.microsoft.com/office/drawing/2010/main" val="FFFFFF" mc:Ignorable=""/>
          </a:solidFill>
          <a:ln>
            <a:solidFill>
              <a:srgbClr xmlns:mc="http://schemas.openxmlformats.org/markup-compatibility/2006" xmlns:a14="http://schemas.microsoft.com/office/drawing/2010/main" val="000000" mc:Ignorable="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xmlns:mc="http://schemas.openxmlformats.org/markup-compatibility/2006" val="808080" mc:Ignorable=""/>
                  </a:outerShdw>
                </a:effectLst>
              </a14:hiddenEffects>
            </a:ext>
          </a:extLst>
        </p:spPr>
      </p:sp>
      <p:sp>
        <p:nvSpPr>
          <p:cNvPr id="27650" name="四角形 2"/>
          <p:cNvSpPr txBox="1">
            <a:spLocks noChangeArrowheads="1"/>
          </p:cNvSpPr>
          <p:nvPr>
            <p:ph type="body" idx="1"/>
          </p:nvPr>
        </p:nvSpPr>
        <p:spPr bwMode="auto">
          <a:xfrm>
            <a:off x="673100" y="4686300"/>
            <a:ext cx="5389563" cy="4443413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xmlns:mc="http://schemas.openxmlformats.org/markup-compatibility/2006" val="FFFFFF" mc:Ignorable="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xmlns:mc="http://schemas.openxmlformats.org/markup-compatibility/2006" val="000000" mc:Ignorable="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xmlns:mc="http://schemas.openxmlformats.org/markup-compatibility/2006" val="808080" mc:Ignorable="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ja-JP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 smtClean="0"/>
              <a:t>マスター サブタイトルの書式設定</a:t>
            </a:r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0794688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2390672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572250" y="274638"/>
            <a:ext cx="2070100" cy="5724525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357188" y="274638"/>
            <a:ext cx="6062662" cy="5724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0265720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6109539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24576555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357188" y="1052513"/>
            <a:ext cx="4065587" cy="49466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5175" y="1052513"/>
            <a:ext cx="4067175" cy="49466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4898601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8591264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5176884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453593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25056867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26789309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xmlns:mc="http://schemas.openxmlformats.org/markup-compatibility/2006" xmlns:a14="http://schemas.microsoft.com/office/drawing/2010/main" val="FFFFFF" mc:Ignorable="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5" name="図 1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7188" y="285750"/>
            <a:ext cx="8286750" cy="5708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xmlns:mc="http://schemas.openxmlformats.org/markup-compatibility/2006" val="000000" mc:Ignorable="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xmlns:mc="http://schemas.openxmlformats.org/markup-compatibility/2006" val="808080" mc:Ignorable=""/>
                  </a:outerShdw>
                </a:effectLst>
              </a14:hiddenEffects>
            </a:ext>
          </a:extLst>
        </p:spPr>
      </p:pic>
      <p:sp>
        <p:nvSpPr>
          <p:cNvPr id="1026" name="四角形 2"/>
          <p:cNvSpPr>
            <a:spLocks noGrp="1" noChangeArrowheads="1"/>
          </p:cNvSpPr>
          <p:nvPr>
            <p:ph type="title"/>
          </p:nvPr>
        </p:nvSpPr>
        <p:spPr bwMode="auto">
          <a:xfrm>
            <a:off x="357188" y="274638"/>
            <a:ext cx="8285162" cy="704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xmlns:mc="http://schemas.openxmlformats.org/markup-compatibility/2006" val="FFFFFF" mc:Ignorable="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xmlns:mc="http://schemas.openxmlformats.org/markup-compatibility/2006" val="000000" mc:Ignorable="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GB" smtClean="0"/>
              <a:t>タイトルテキストの書式を編集するにはクリックします。</a:t>
            </a:r>
          </a:p>
        </p:txBody>
      </p:sp>
      <p:sp>
        <p:nvSpPr>
          <p:cNvPr id="1027" name="四角形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57188" y="1052513"/>
            <a:ext cx="8285162" cy="4946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xmlns:mc="http://schemas.openxmlformats.org/markup-compatibility/2006" val="FFFFFF" mc:Ignorable="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xmlns:mc="http://schemas.openxmlformats.org/markup-compatibility/2006" val="000000" mc:Ignorable="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75024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GB" smtClean="0"/>
              <a:t>アウトラインテキストの書式を編集するにはクリックします。</a:t>
            </a:r>
          </a:p>
          <a:p>
            <a:pPr lvl="1"/>
            <a:r>
              <a:rPr lang="en-GB" altLang="ja-JP" smtClean="0"/>
              <a:t>2</a:t>
            </a:r>
            <a:r>
              <a:rPr lang="ja-JP" altLang="en-GB" smtClean="0"/>
              <a:t>レベル目のアウトライン</a:t>
            </a:r>
          </a:p>
          <a:p>
            <a:pPr lvl="2"/>
            <a:r>
              <a:rPr lang="en-GB" altLang="ja-JP" smtClean="0"/>
              <a:t>3</a:t>
            </a:r>
            <a:r>
              <a:rPr lang="ja-JP" altLang="en-GB" smtClean="0"/>
              <a:t>レベル目のアウトライン</a:t>
            </a:r>
          </a:p>
          <a:p>
            <a:pPr lvl="3"/>
            <a:r>
              <a:rPr lang="en-GB" altLang="ja-JP" smtClean="0"/>
              <a:t>4</a:t>
            </a:r>
            <a:r>
              <a:rPr lang="ja-JP" altLang="en-GB" smtClean="0"/>
              <a:t>レベル目のアウトライン</a:t>
            </a:r>
          </a:p>
          <a:p>
            <a:pPr lvl="4"/>
            <a:r>
              <a:rPr lang="en-GB" altLang="ja-JP" smtClean="0"/>
              <a:t>5</a:t>
            </a:r>
            <a:r>
              <a:rPr lang="ja-JP" altLang="en-GB" smtClean="0"/>
              <a:t>レベル目のアウトライン</a:t>
            </a:r>
          </a:p>
          <a:p>
            <a:pPr lvl="4"/>
            <a:r>
              <a:rPr lang="en-GB" altLang="ja-JP" smtClean="0"/>
              <a:t>6</a:t>
            </a:r>
            <a:r>
              <a:rPr lang="ja-JP" altLang="en-GB" smtClean="0"/>
              <a:t>レベル目のアウトライン</a:t>
            </a:r>
          </a:p>
          <a:p>
            <a:pPr lvl="4"/>
            <a:r>
              <a:rPr lang="en-GB" altLang="ja-JP" smtClean="0"/>
              <a:t>7</a:t>
            </a:r>
            <a:r>
              <a:rPr lang="ja-JP" altLang="en-GB" smtClean="0"/>
              <a:t>レベル目のアウトライン</a:t>
            </a:r>
          </a:p>
          <a:p>
            <a:pPr lvl="4"/>
            <a:r>
              <a:rPr lang="en-GB" altLang="ja-JP" smtClean="0"/>
              <a:t>8</a:t>
            </a:r>
            <a:r>
              <a:rPr lang="ja-JP" altLang="en-GB" smtClean="0"/>
              <a:t>レベル目のアウトライン</a:t>
            </a:r>
          </a:p>
          <a:p>
            <a:pPr lvl="4"/>
            <a:r>
              <a:rPr lang="en-GB" altLang="ja-JP" smtClean="0"/>
              <a:t>9</a:t>
            </a:r>
            <a:r>
              <a:rPr lang="ja-JP" altLang="en-GB" smtClean="0"/>
              <a:t>レベル目のアウトライン</a:t>
            </a:r>
          </a:p>
        </p:txBody>
      </p:sp>
      <p:sp>
        <p:nvSpPr>
          <p:cNvPr id="1028" name="四角形 4"/>
          <p:cNvSpPr>
            <a:spLocks noChangeArrowheads="1"/>
          </p:cNvSpPr>
          <p:nvPr/>
        </p:nvSpPr>
        <p:spPr bwMode="auto">
          <a:xfrm>
            <a:off x="1979613" y="6165850"/>
            <a:ext cx="6624637" cy="571500"/>
          </a:xfrm>
          <a:prstGeom prst="rect">
            <a:avLst/>
          </a:prstGeom>
          <a:solidFill>
            <a:srgbClr xmlns:mc="http://schemas.openxmlformats.org/markup-compatibility/2006" xmlns:a14="http://schemas.microsoft.com/office/drawing/2010/main" val="F3BB50" mc:Ignorable="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xmlns:mc="http://schemas.openxmlformats.org/markup-compatibility/2006" val="000000" mc:Ignorable="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xmlns:mc="http://schemas.openxmlformats.org/markup-compatibility/2006" val="808080" mc:Ignorable=""/>
                  </a:outerShdw>
                </a:effectLst>
              </a14:hiddenEffects>
            </a:ext>
          </a:extLst>
        </p:spPr>
        <p:txBody>
          <a:bodyPr lIns="90000" tIns="61290" rIns="90000" bIns="46800" anchor="ctr"/>
          <a:lstStyle/>
          <a:p>
            <a:pPr algn="ctr">
              <a:lnSpc>
                <a:spcPct val="95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</a:tabLst>
            </a:pPr>
            <a:r>
              <a:rPr lang="en-US" sz="2300">
                <a:solidFill>
                  <a:srgbClr xmlns:mc="http://schemas.openxmlformats.org/markup-compatibility/2006" xmlns:a14="http://schemas.microsoft.com/office/drawing/2010/main" val="000000" mc:Ignorable=""/>
                </a:solidFill>
                <a:latin typeface="Times New Roman" pitchFamily="16" charset="0"/>
                <a:ea typeface="ＭＳ Ｐ明朝" charset="-128"/>
              </a:rPr>
              <a:t>わんくま同盟 大阪勉強会 #28</a:t>
            </a:r>
          </a:p>
        </p:txBody>
      </p:sp>
      <p:pic>
        <p:nvPicPr>
          <p:cNvPr id="1029" name="図 5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625" y="6164263"/>
            <a:ext cx="1643063" cy="5730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xmlns:mc="http://schemas.openxmlformats.org/markup-compatibility/2006" val="000000" mc:Ignorable="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xmlns:mc="http://schemas.openxmlformats.org/markup-compatibility/2006" val="808080" mc:Ignorable=""/>
                  </a:outerShdw>
                </a:effectLst>
              </a14:hiddenEffects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xmlns:mc="http://schemas.openxmlformats.org/markup-compatibility/2006" xmlns:a14="http://schemas.microsoft.com/office/drawing/2010/main" val="000000" mc:Ignorable=""/>
        </a:buClr>
        <a:buSzPct val="100000"/>
        <a:buFont typeface="Times New Roman" pitchFamily="16" charset="0"/>
        <a:defRPr sz="2400">
          <a:solidFill>
            <a:srgbClr xmlns:mc="http://schemas.openxmlformats.org/markup-compatibility/2006" xmlns:a14="http://schemas.microsoft.com/office/drawing/2010/main" val="000000" mc:Ignorable=""/>
          </a:solidFill>
          <a:latin typeface="+mj-lt"/>
          <a:ea typeface="+mj-ea"/>
          <a:cs typeface="+mj-cs"/>
        </a:defRPr>
      </a:lvl1pPr>
      <a:lvl2pPr marL="742950" indent="-285750"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xmlns:mc="http://schemas.openxmlformats.org/markup-compatibility/2006" xmlns:a14="http://schemas.microsoft.com/office/drawing/2010/main" val="000000" mc:Ignorable=""/>
        </a:buClr>
        <a:buSzPct val="100000"/>
        <a:buFont typeface="Times New Roman" pitchFamily="16" charset="0"/>
        <a:defRPr sz="2400">
          <a:solidFill>
            <a:srgbClr xmlns:mc="http://schemas.openxmlformats.org/markup-compatibility/2006" xmlns:a14="http://schemas.microsoft.com/office/drawing/2010/main" val="000000" mc:Ignorable=""/>
          </a:solidFill>
          <a:latin typeface="Arial" charset="0"/>
          <a:ea typeface="ＭＳ Ｐゴシック" charset="-128"/>
        </a:defRPr>
      </a:lvl2pPr>
      <a:lvl3pPr marL="1143000" indent="-228600"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xmlns:mc="http://schemas.openxmlformats.org/markup-compatibility/2006" xmlns:a14="http://schemas.microsoft.com/office/drawing/2010/main" val="000000" mc:Ignorable=""/>
        </a:buClr>
        <a:buSzPct val="100000"/>
        <a:buFont typeface="Times New Roman" pitchFamily="16" charset="0"/>
        <a:defRPr sz="2400">
          <a:solidFill>
            <a:srgbClr xmlns:mc="http://schemas.openxmlformats.org/markup-compatibility/2006" xmlns:a14="http://schemas.microsoft.com/office/drawing/2010/main" val="000000" mc:Ignorable=""/>
          </a:solidFill>
          <a:latin typeface="Arial" charset="0"/>
          <a:ea typeface="ＭＳ Ｐゴシック" charset="-128"/>
        </a:defRPr>
      </a:lvl3pPr>
      <a:lvl4pPr marL="1600200" indent="-228600"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xmlns:mc="http://schemas.openxmlformats.org/markup-compatibility/2006" xmlns:a14="http://schemas.microsoft.com/office/drawing/2010/main" val="000000" mc:Ignorable=""/>
        </a:buClr>
        <a:buSzPct val="100000"/>
        <a:buFont typeface="Times New Roman" pitchFamily="16" charset="0"/>
        <a:defRPr sz="2400">
          <a:solidFill>
            <a:srgbClr xmlns:mc="http://schemas.openxmlformats.org/markup-compatibility/2006" xmlns:a14="http://schemas.microsoft.com/office/drawing/2010/main" val="000000" mc:Ignorable=""/>
          </a:solidFill>
          <a:latin typeface="Arial" charset="0"/>
          <a:ea typeface="ＭＳ Ｐゴシック" charset="-128"/>
        </a:defRPr>
      </a:lvl4pPr>
      <a:lvl5pPr marL="2057400" indent="-228600"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xmlns:mc="http://schemas.openxmlformats.org/markup-compatibility/2006" xmlns:a14="http://schemas.microsoft.com/office/drawing/2010/main" val="000000" mc:Ignorable=""/>
        </a:buClr>
        <a:buSzPct val="100000"/>
        <a:buFont typeface="Times New Roman" pitchFamily="16" charset="0"/>
        <a:defRPr sz="2400">
          <a:solidFill>
            <a:srgbClr xmlns:mc="http://schemas.openxmlformats.org/markup-compatibility/2006" xmlns:a14="http://schemas.microsoft.com/office/drawing/2010/main" val="000000" mc:Ignorable=""/>
          </a:solidFill>
          <a:latin typeface="Arial" charset="0"/>
          <a:ea typeface="ＭＳ Ｐゴシック" charset="-128"/>
        </a:defRPr>
      </a:lvl5pPr>
      <a:lvl6pPr marL="2514600" indent="-228600"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xmlns:mc="http://schemas.openxmlformats.org/markup-compatibility/2006" xmlns:a14="http://schemas.microsoft.com/office/drawing/2010/main" val="000000" mc:Ignorable=""/>
        </a:buClr>
        <a:buSzPct val="100000"/>
        <a:buFont typeface="Times New Roman" pitchFamily="16" charset="0"/>
        <a:defRPr sz="2400">
          <a:solidFill>
            <a:srgbClr xmlns:mc="http://schemas.openxmlformats.org/markup-compatibility/2006" xmlns:a14="http://schemas.microsoft.com/office/drawing/2010/main" val="000000" mc:Ignorable=""/>
          </a:solidFill>
          <a:latin typeface="Arial" charset="0"/>
          <a:ea typeface="ＭＳ Ｐゴシック" charset="-128"/>
        </a:defRPr>
      </a:lvl6pPr>
      <a:lvl7pPr marL="2971800" indent="-228600"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xmlns:mc="http://schemas.openxmlformats.org/markup-compatibility/2006" xmlns:a14="http://schemas.microsoft.com/office/drawing/2010/main" val="000000" mc:Ignorable=""/>
        </a:buClr>
        <a:buSzPct val="100000"/>
        <a:buFont typeface="Times New Roman" pitchFamily="16" charset="0"/>
        <a:defRPr sz="2400">
          <a:solidFill>
            <a:srgbClr xmlns:mc="http://schemas.openxmlformats.org/markup-compatibility/2006" xmlns:a14="http://schemas.microsoft.com/office/drawing/2010/main" val="000000" mc:Ignorable=""/>
          </a:solidFill>
          <a:latin typeface="Arial" charset="0"/>
          <a:ea typeface="ＭＳ Ｐゴシック" charset="-128"/>
        </a:defRPr>
      </a:lvl7pPr>
      <a:lvl8pPr marL="3429000" indent="-228600"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xmlns:mc="http://schemas.openxmlformats.org/markup-compatibility/2006" xmlns:a14="http://schemas.microsoft.com/office/drawing/2010/main" val="000000" mc:Ignorable=""/>
        </a:buClr>
        <a:buSzPct val="100000"/>
        <a:buFont typeface="Times New Roman" pitchFamily="16" charset="0"/>
        <a:defRPr sz="2400">
          <a:solidFill>
            <a:srgbClr xmlns:mc="http://schemas.openxmlformats.org/markup-compatibility/2006" xmlns:a14="http://schemas.microsoft.com/office/drawing/2010/main" val="000000" mc:Ignorable=""/>
          </a:solidFill>
          <a:latin typeface="Arial" charset="0"/>
          <a:ea typeface="ＭＳ Ｐゴシック" charset="-128"/>
        </a:defRPr>
      </a:lvl8pPr>
      <a:lvl9pPr marL="3886200" indent="-228600"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xmlns:mc="http://schemas.openxmlformats.org/markup-compatibility/2006" xmlns:a14="http://schemas.microsoft.com/office/drawing/2010/main" val="000000" mc:Ignorable=""/>
        </a:buClr>
        <a:buSzPct val="100000"/>
        <a:buFont typeface="Times New Roman" pitchFamily="16" charset="0"/>
        <a:defRPr sz="2400">
          <a:solidFill>
            <a:srgbClr xmlns:mc="http://schemas.openxmlformats.org/markup-compatibility/2006" xmlns:a14="http://schemas.microsoft.com/office/drawing/2010/main" val="000000" mc:Ignorable=""/>
          </a:solidFill>
          <a:latin typeface="Arial" charset="0"/>
          <a:ea typeface="ＭＳ Ｐゴシック" charset="-128"/>
        </a:defRPr>
      </a:lvl9pPr>
    </p:titleStyle>
    <p:bodyStyle>
      <a:lvl1pPr marL="342900" indent="-342900" algn="l" defTabSz="449263" rtl="0" eaLnBrk="0" fontAlgn="base" hangingPunct="0">
        <a:lnSpc>
          <a:spcPct val="93000"/>
        </a:lnSpc>
        <a:spcBef>
          <a:spcPts val="800"/>
        </a:spcBef>
        <a:spcAft>
          <a:spcPct val="0"/>
        </a:spcAft>
        <a:buClr>
          <a:srgbClr xmlns:mc="http://schemas.openxmlformats.org/markup-compatibility/2006" xmlns:a14="http://schemas.microsoft.com/office/drawing/2010/main" val="000000" mc:Ignorable=""/>
        </a:buClr>
        <a:buSzPct val="100000"/>
        <a:buFont typeface="Times New Roman" pitchFamily="16" charset="0"/>
        <a:defRPr sz="3200">
          <a:solidFill>
            <a:srgbClr xmlns:mc="http://schemas.openxmlformats.org/markup-compatibility/2006" xmlns:a14="http://schemas.microsoft.com/office/drawing/2010/main" val="000000" mc:Ignorable=""/>
          </a:solidFill>
          <a:latin typeface="+mn-lt"/>
          <a:ea typeface="+mn-ea"/>
          <a:cs typeface="+mn-cs"/>
        </a:defRPr>
      </a:lvl1pPr>
      <a:lvl2pPr marL="742950" indent="-285750" algn="l" defTabSz="449263" rtl="0" eaLnBrk="0" fontAlgn="base" hangingPunct="0">
        <a:lnSpc>
          <a:spcPct val="93000"/>
        </a:lnSpc>
        <a:spcBef>
          <a:spcPts val="700"/>
        </a:spcBef>
        <a:spcAft>
          <a:spcPct val="0"/>
        </a:spcAft>
        <a:buClr>
          <a:srgbClr xmlns:mc="http://schemas.openxmlformats.org/markup-compatibility/2006" xmlns:a14="http://schemas.microsoft.com/office/drawing/2010/main" val="000000" mc:Ignorable=""/>
        </a:buClr>
        <a:buSzPct val="100000"/>
        <a:buFont typeface="Times New Roman" pitchFamily="16" charset="0"/>
        <a:defRPr sz="2800">
          <a:solidFill>
            <a:srgbClr xmlns:mc="http://schemas.openxmlformats.org/markup-compatibility/2006" xmlns:a14="http://schemas.microsoft.com/office/drawing/2010/main" val="000000" mc:Ignorable=""/>
          </a:solidFill>
          <a:latin typeface="+mn-lt"/>
          <a:ea typeface="+mn-ea"/>
        </a:defRPr>
      </a:lvl2pPr>
      <a:lvl3pPr marL="1143000" indent="-228600" algn="l" defTabSz="449263" rtl="0" eaLnBrk="0" fontAlgn="base" hangingPunct="0">
        <a:lnSpc>
          <a:spcPct val="93000"/>
        </a:lnSpc>
        <a:spcBef>
          <a:spcPts val="600"/>
        </a:spcBef>
        <a:spcAft>
          <a:spcPct val="0"/>
        </a:spcAft>
        <a:buClr>
          <a:srgbClr xmlns:mc="http://schemas.openxmlformats.org/markup-compatibility/2006" xmlns:a14="http://schemas.microsoft.com/office/drawing/2010/main" val="000000" mc:Ignorable=""/>
        </a:buClr>
        <a:buSzPct val="100000"/>
        <a:buFont typeface="Times New Roman" pitchFamily="16" charset="0"/>
        <a:defRPr sz="2400">
          <a:solidFill>
            <a:srgbClr xmlns:mc="http://schemas.openxmlformats.org/markup-compatibility/2006" xmlns:a14="http://schemas.microsoft.com/office/drawing/2010/main" val="000000" mc:Ignorable=""/>
          </a:solidFill>
          <a:latin typeface="+mn-lt"/>
          <a:ea typeface="+mn-ea"/>
        </a:defRPr>
      </a:lvl3pPr>
      <a:lvl4pPr marL="1600200" indent="-228600" algn="l" defTabSz="449263" rtl="0" eaLnBrk="0" fontAlgn="base" hangingPunct="0">
        <a:lnSpc>
          <a:spcPct val="93000"/>
        </a:lnSpc>
        <a:spcBef>
          <a:spcPts val="500"/>
        </a:spcBef>
        <a:spcAft>
          <a:spcPct val="0"/>
        </a:spcAft>
        <a:buClr>
          <a:srgbClr xmlns:mc="http://schemas.openxmlformats.org/markup-compatibility/2006" xmlns:a14="http://schemas.microsoft.com/office/drawing/2010/main" val="000000" mc:Ignorable=""/>
        </a:buClr>
        <a:buSzPct val="100000"/>
        <a:buFont typeface="Times New Roman" pitchFamily="16" charset="0"/>
        <a:defRPr sz="2000">
          <a:solidFill>
            <a:srgbClr xmlns:mc="http://schemas.openxmlformats.org/markup-compatibility/2006" xmlns:a14="http://schemas.microsoft.com/office/drawing/2010/main" val="000000" mc:Ignorable=""/>
          </a:solidFill>
          <a:latin typeface="+mn-lt"/>
          <a:ea typeface="+mn-ea"/>
        </a:defRPr>
      </a:lvl4pPr>
      <a:lvl5pPr marL="2057400" indent="-228600" algn="l" defTabSz="449263" rtl="0" eaLnBrk="0" fontAlgn="base" hangingPunct="0">
        <a:lnSpc>
          <a:spcPct val="93000"/>
        </a:lnSpc>
        <a:spcBef>
          <a:spcPts val="500"/>
        </a:spcBef>
        <a:spcAft>
          <a:spcPct val="0"/>
        </a:spcAft>
        <a:buClr>
          <a:srgbClr xmlns:mc="http://schemas.openxmlformats.org/markup-compatibility/2006" xmlns:a14="http://schemas.microsoft.com/office/drawing/2010/main" val="000000" mc:Ignorable=""/>
        </a:buClr>
        <a:buSzPct val="100000"/>
        <a:buFont typeface="Times New Roman" pitchFamily="16" charset="0"/>
        <a:defRPr sz="2000">
          <a:solidFill>
            <a:srgbClr xmlns:mc="http://schemas.openxmlformats.org/markup-compatibility/2006" xmlns:a14="http://schemas.microsoft.com/office/drawing/2010/main" val="000000" mc:Ignorable=""/>
          </a:solidFill>
          <a:latin typeface="+mn-lt"/>
          <a:ea typeface="+mn-ea"/>
        </a:defRPr>
      </a:lvl5pPr>
      <a:lvl6pPr marL="2514600" indent="-228600" algn="l" defTabSz="449263" rtl="0" eaLnBrk="0" fontAlgn="base" hangingPunct="0">
        <a:lnSpc>
          <a:spcPct val="93000"/>
        </a:lnSpc>
        <a:spcBef>
          <a:spcPts val="500"/>
        </a:spcBef>
        <a:spcAft>
          <a:spcPct val="0"/>
        </a:spcAft>
        <a:buClr>
          <a:srgbClr xmlns:mc="http://schemas.openxmlformats.org/markup-compatibility/2006" xmlns:a14="http://schemas.microsoft.com/office/drawing/2010/main" val="000000" mc:Ignorable=""/>
        </a:buClr>
        <a:buSzPct val="100000"/>
        <a:buFont typeface="Times New Roman" pitchFamily="16" charset="0"/>
        <a:defRPr sz="2000">
          <a:solidFill>
            <a:srgbClr xmlns:mc="http://schemas.openxmlformats.org/markup-compatibility/2006" xmlns:a14="http://schemas.microsoft.com/office/drawing/2010/main" val="000000" mc:Ignorable=""/>
          </a:solidFill>
          <a:latin typeface="+mn-lt"/>
          <a:ea typeface="+mn-ea"/>
        </a:defRPr>
      </a:lvl6pPr>
      <a:lvl7pPr marL="2971800" indent="-228600" algn="l" defTabSz="449263" rtl="0" eaLnBrk="0" fontAlgn="base" hangingPunct="0">
        <a:lnSpc>
          <a:spcPct val="93000"/>
        </a:lnSpc>
        <a:spcBef>
          <a:spcPts val="500"/>
        </a:spcBef>
        <a:spcAft>
          <a:spcPct val="0"/>
        </a:spcAft>
        <a:buClr>
          <a:srgbClr xmlns:mc="http://schemas.openxmlformats.org/markup-compatibility/2006" xmlns:a14="http://schemas.microsoft.com/office/drawing/2010/main" val="000000" mc:Ignorable=""/>
        </a:buClr>
        <a:buSzPct val="100000"/>
        <a:buFont typeface="Times New Roman" pitchFamily="16" charset="0"/>
        <a:defRPr sz="2000">
          <a:solidFill>
            <a:srgbClr xmlns:mc="http://schemas.openxmlformats.org/markup-compatibility/2006" xmlns:a14="http://schemas.microsoft.com/office/drawing/2010/main" val="000000" mc:Ignorable=""/>
          </a:solidFill>
          <a:latin typeface="+mn-lt"/>
          <a:ea typeface="+mn-ea"/>
        </a:defRPr>
      </a:lvl7pPr>
      <a:lvl8pPr marL="3429000" indent="-228600" algn="l" defTabSz="449263" rtl="0" eaLnBrk="0" fontAlgn="base" hangingPunct="0">
        <a:lnSpc>
          <a:spcPct val="93000"/>
        </a:lnSpc>
        <a:spcBef>
          <a:spcPts val="500"/>
        </a:spcBef>
        <a:spcAft>
          <a:spcPct val="0"/>
        </a:spcAft>
        <a:buClr>
          <a:srgbClr xmlns:mc="http://schemas.openxmlformats.org/markup-compatibility/2006" xmlns:a14="http://schemas.microsoft.com/office/drawing/2010/main" val="000000" mc:Ignorable=""/>
        </a:buClr>
        <a:buSzPct val="100000"/>
        <a:buFont typeface="Times New Roman" pitchFamily="16" charset="0"/>
        <a:defRPr sz="2000">
          <a:solidFill>
            <a:srgbClr xmlns:mc="http://schemas.openxmlformats.org/markup-compatibility/2006" xmlns:a14="http://schemas.microsoft.com/office/drawing/2010/main" val="000000" mc:Ignorable=""/>
          </a:solidFill>
          <a:latin typeface="+mn-lt"/>
          <a:ea typeface="+mn-ea"/>
        </a:defRPr>
      </a:lvl8pPr>
      <a:lvl9pPr marL="3886200" indent="-228600" algn="l" defTabSz="449263" rtl="0" eaLnBrk="0" fontAlgn="base" hangingPunct="0">
        <a:lnSpc>
          <a:spcPct val="93000"/>
        </a:lnSpc>
        <a:spcBef>
          <a:spcPts val="500"/>
        </a:spcBef>
        <a:spcAft>
          <a:spcPct val="0"/>
        </a:spcAft>
        <a:buClr>
          <a:srgbClr xmlns:mc="http://schemas.openxmlformats.org/markup-compatibility/2006" xmlns:a14="http://schemas.microsoft.com/office/drawing/2010/main" val="000000" mc:Ignorable=""/>
        </a:buClr>
        <a:buSzPct val="100000"/>
        <a:buFont typeface="Times New Roman" pitchFamily="16" charset="0"/>
        <a:defRPr sz="2000">
          <a:solidFill>
            <a:srgbClr xmlns:mc="http://schemas.openxmlformats.org/markup-compatibility/2006" xmlns:a14="http://schemas.microsoft.com/office/drawing/2010/main" val="000000" mc:Ignorable="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テキスト ボックス 1"/>
          <p:cNvSpPr txBox="1">
            <a:spLocks noChangeArrowheads="1"/>
          </p:cNvSpPr>
          <p:nvPr/>
        </p:nvSpPr>
        <p:spPr bwMode="auto"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xmlns:mc="http://schemas.openxmlformats.org/markup-compatibility/2006" val="FFFFFF" mc:Ignorable="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xmlns:mc="http://schemas.openxmlformats.org/markup-compatibility/2006" val="000000" mc:Ignorable="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xmlns:mc="http://schemas.openxmlformats.org/markup-compatibility/2006" val="808080" mc:Ignorable="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3074" name="テキスト ボックス 2"/>
          <p:cNvSpPr txBox="1">
            <a:spLocks noChangeArrowheads="1"/>
          </p:cNvSpPr>
          <p:nvPr/>
        </p:nvSpPr>
        <p:spPr bwMode="auto">
          <a:xfrm>
            <a:off x="539750" y="1439863"/>
            <a:ext cx="7740650" cy="1004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xmlns:mc="http://schemas.openxmlformats.org/markup-compatibility/2006" val="FFFFFF" mc:Ignorable="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xmlns:mc="http://schemas.openxmlformats.org/markup-compatibility/2006" val="000000" mc:Ignorable="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xmlns:mc="http://schemas.openxmlformats.org/markup-compatibility/2006" val="808080" mc:Ignorable="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xmlns:mc="http://schemas.openxmlformats.org/markup-compatibility/2006" xmlns:a14="http://schemas.microsoft.com/office/drawing/2010/main" val="000000" mc:Ignorable=""/>
                </a:solidFill>
                <a:latin typeface="Arial" charset="0"/>
                <a:ea typeface="ＭＳ Ｐゴシック" charset="-128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xmlns:mc="http://schemas.openxmlformats.org/markup-compatibility/2006" xmlns:a14="http://schemas.microsoft.com/office/drawing/2010/main" val="000000" mc:Ignorable=""/>
                </a:solidFill>
                <a:latin typeface="Arial" charset="0"/>
                <a:ea typeface="ＭＳ Ｐゴシック" charset="-128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xmlns:mc="http://schemas.openxmlformats.org/markup-compatibility/2006" xmlns:a14="http://schemas.microsoft.com/office/drawing/2010/main" val="000000" mc:Ignorable=""/>
                </a:solidFill>
                <a:latin typeface="Arial" charset="0"/>
                <a:ea typeface="ＭＳ Ｐゴシック" charset="-128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xmlns:mc="http://schemas.openxmlformats.org/markup-compatibility/2006" xmlns:a14="http://schemas.microsoft.com/office/drawing/2010/main" val="000000" mc:Ignorable=""/>
                </a:solidFill>
                <a:latin typeface="Arial" charset="0"/>
                <a:ea typeface="ＭＳ Ｐゴシック" charset="-128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xmlns:mc="http://schemas.openxmlformats.org/markup-compatibility/2006" xmlns:a14="http://schemas.microsoft.com/office/drawing/2010/main" val="000000" mc:Ignorable="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xmlns:mc="http://schemas.openxmlformats.org/markup-compatibility/2006" xmlns:a14="http://schemas.microsoft.com/office/drawing/2010/main" val="000000" mc:Ignorable="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xmlns:mc="http://schemas.openxmlformats.org/markup-compatibility/2006" xmlns:a14="http://schemas.microsoft.com/office/drawing/2010/main" val="000000" mc:Ignorable="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xmlns:mc="http://schemas.openxmlformats.org/markup-compatibility/2006" xmlns:a14="http://schemas.microsoft.com/office/drawing/2010/main" val="000000" mc:Ignorable="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xmlns:mc="http://schemas.openxmlformats.org/markup-compatibility/2006" xmlns:a14="http://schemas.microsoft.com/office/drawing/2010/main" val="000000" mc:Ignorable="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xmlns:mc="http://schemas.openxmlformats.org/markup-compatibility/2006" xmlns:a14="http://schemas.microsoft.com/office/drawing/2010/main" val="000000" mc:Ignorable="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xmlns:mc="http://schemas.openxmlformats.org/markup-compatibility/2006" xmlns:a14="http://schemas.microsoft.com/office/drawing/2010/main" val="000000" mc:Ignorable="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xmlns:mc="http://schemas.openxmlformats.org/markup-compatibility/2006" xmlns:a14="http://schemas.microsoft.com/office/drawing/2010/main" val="000000" mc:Ignorable="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xmlns:mc="http://schemas.openxmlformats.org/markup-compatibility/2006" xmlns:a14="http://schemas.microsoft.com/office/drawing/2010/main" val="000000" mc:Ignorable="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/>
            <a:r>
              <a:rPr lang="en-US" sz="6000"/>
              <a:t>ジェネリクスを使おう！</a:t>
            </a:r>
          </a:p>
        </p:txBody>
      </p:sp>
      <p:sp>
        <p:nvSpPr>
          <p:cNvPr id="3075" name="テキスト ボックス 3"/>
          <p:cNvSpPr txBox="1">
            <a:spLocks noChangeArrowheads="1"/>
          </p:cNvSpPr>
          <p:nvPr/>
        </p:nvSpPr>
        <p:spPr bwMode="auto">
          <a:xfrm>
            <a:off x="4859338" y="4859338"/>
            <a:ext cx="3419475" cy="4556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xmlns:mc="http://schemas.openxmlformats.org/markup-compatibility/2006" val="FFFFFF" mc:Ignorable="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xmlns:mc="http://schemas.openxmlformats.org/markup-compatibility/2006" val="000000" mc:Ignorable="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xmlns:mc="http://schemas.openxmlformats.org/markup-compatibility/2006" val="808080" mc:Ignorable="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xmlns:mc="http://schemas.openxmlformats.org/markup-compatibility/2006" xmlns:a14="http://schemas.microsoft.com/office/drawing/2010/main" val="000000" mc:Ignorable=""/>
                </a:solidFill>
                <a:latin typeface="Arial" charset="0"/>
                <a:ea typeface="ＭＳ Ｐゴシック" charset="-128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xmlns:mc="http://schemas.openxmlformats.org/markup-compatibility/2006" xmlns:a14="http://schemas.microsoft.com/office/drawing/2010/main" val="000000" mc:Ignorable=""/>
                </a:solidFill>
                <a:latin typeface="Arial" charset="0"/>
                <a:ea typeface="ＭＳ Ｐゴシック" charset="-128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xmlns:mc="http://schemas.openxmlformats.org/markup-compatibility/2006" xmlns:a14="http://schemas.microsoft.com/office/drawing/2010/main" val="000000" mc:Ignorable=""/>
                </a:solidFill>
                <a:latin typeface="Arial" charset="0"/>
                <a:ea typeface="ＭＳ Ｐゴシック" charset="-128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xmlns:mc="http://schemas.openxmlformats.org/markup-compatibility/2006" xmlns:a14="http://schemas.microsoft.com/office/drawing/2010/main" val="000000" mc:Ignorable=""/>
                </a:solidFill>
                <a:latin typeface="Arial" charset="0"/>
                <a:ea typeface="ＭＳ Ｐゴシック" charset="-128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xmlns:mc="http://schemas.openxmlformats.org/markup-compatibility/2006" xmlns:a14="http://schemas.microsoft.com/office/drawing/2010/main" val="000000" mc:Ignorable="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xmlns:mc="http://schemas.openxmlformats.org/markup-compatibility/2006" xmlns:a14="http://schemas.microsoft.com/office/drawing/2010/main" val="000000" mc:Ignorable="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xmlns:mc="http://schemas.openxmlformats.org/markup-compatibility/2006" xmlns:a14="http://schemas.microsoft.com/office/drawing/2010/main" val="000000" mc:Ignorable="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xmlns:mc="http://schemas.openxmlformats.org/markup-compatibility/2006" xmlns:a14="http://schemas.microsoft.com/office/drawing/2010/main" val="000000" mc:Ignorable="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xmlns:mc="http://schemas.openxmlformats.org/markup-compatibility/2006" xmlns:a14="http://schemas.microsoft.com/office/drawing/2010/main" val="000000" mc:Ignorable="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xmlns:mc="http://schemas.openxmlformats.org/markup-compatibility/2006" xmlns:a14="http://schemas.microsoft.com/office/drawing/2010/main" val="000000" mc:Ignorable="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xmlns:mc="http://schemas.openxmlformats.org/markup-compatibility/2006" xmlns:a14="http://schemas.microsoft.com/office/drawing/2010/main" val="000000" mc:Ignorable="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xmlns:mc="http://schemas.openxmlformats.org/markup-compatibility/2006" xmlns:a14="http://schemas.microsoft.com/office/drawing/2010/main" val="000000" mc:Ignorable="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xmlns:mc="http://schemas.openxmlformats.org/markup-compatibility/2006" xmlns:a14="http://schemas.microsoft.com/office/drawing/2010/main" val="000000" mc:Ignorable="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r"/>
            <a:r>
              <a:rPr lang="en-US" sz="2400"/>
              <a:t>凪瀬悠輝（なぎせゆうき）</a:t>
            </a: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四角形 1"/>
          <p:cNvSpPr>
            <a:spLocks noGrp="1" noChangeArrowheads="1"/>
          </p:cNvSpPr>
          <p:nvPr>
            <p:ph type="title"/>
          </p:nvPr>
        </p:nvSpPr>
        <p:spPr>
          <a:xfrm>
            <a:off x="357188" y="273050"/>
            <a:ext cx="8286750" cy="709613"/>
          </a:xfrm>
          <a:ln/>
        </p:spPr>
        <p:txBody>
          <a:bodyPr tIns="67968"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/>
              <a:t>ワイルドカード</a:t>
            </a:r>
          </a:p>
        </p:txBody>
      </p:sp>
      <p:sp>
        <p:nvSpPr>
          <p:cNvPr id="12290" name="四角形 2"/>
          <p:cNvSpPr>
            <a:spLocks noGrp="1" noChangeArrowheads="1"/>
          </p:cNvSpPr>
          <p:nvPr>
            <p:ph type="body" idx="1"/>
          </p:nvPr>
        </p:nvSpPr>
        <p:spPr>
          <a:xfrm>
            <a:off x="357188" y="1052513"/>
            <a:ext cx="8286750" cy="4951412"/>
          </a:xfrm>
          <a:ln/>
        </p:spPr>
        <p:txBody>
          <a:bodyPr/>
          <a:lstStyle/>
          <a:p>
            <a:pPr marL="341313" indent="-341313">
              <a:buFont typeface="Arial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/>
              <a:t>今度は型変数にバインドする型引数の話</a:t>
            </a:r>
          </a:p>
          <a:p>
            <a:pPr marL="341313" indent="-341313">
              <a:buFont typeface="Arial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/>
              <a:t>型引数にはワイルドカードが使用できる</a:t>
            </a:r>
          </a:p>
          <a:p>
            <a:pPr marL="341313" indent="-341313">
              <a:buFont typeface="Arial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US"/>
          </a:p>
          <a:p>
            <a:pPr marL="341313" indent="-341313"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/>
              <a:t>List&lt;</a:t>
            </a:r>
            <a:r>
              <a:rPr lang="en-US">
                <a:solidFill>
                  <a:srgbClr xmlns:mc="http://schemas.openxmlformats.org/markup-compatibility/2006" xmlns:a14="http://schemas.microsoft.com/office/drawing/2010/main" val="9999FF" mc:Ignorable=""/>
                </a:solidFill>
              </a:rPr>
              <a:t>?</a:t>
            </a:r>
            <a:r>
              <a:rPr lang="en-US"/>
              <a:t>&gt; list;</a:t>
            </a:r>
          </a:p>
          <a:p>
            <a:pPr marL="341313" indent="-341313"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/>
              <a:t>List&lt;</a:t>
            </a:r>
            <a:r>
              <a:rPr lang="en-US">
                <a:solidFill>
                  <a:srgbClr xmlns:mc="http://schemas.openxmlformats.org/markup-compatibility/2006" xmlns:a14="http://schemas.microsoft.com/office/drawing/2010/main" val="9999FF" mc:Ignorable=""/>
                </a:solidFill>
              </a:rPr>
              <a:t>? extends B</a:t>
            </a:r>
            <a:r>
              <a:rPr lang="en-US"/>
              <a:t>&gt; extendsList;</a:t>
            </a:r>
          </a:p>
          <a:p>
            <a:pPr marL="341313" indent="-341313"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/>
              <a:t>List&lt;</a:t>
            </a:r>
            <a:r>
              <a:rPr lang="en-US">
                <a:solidFill>
                  <a:srgbClr xmlns:mc="http://schemas.openxmlformats.org/markup-compatibility/2006" xmlns:a14="http://schemas.microsoft.com/office/drawing/2010/main" val="9999FF" mc:Ignorable=""/>
                </a:solidFill>
              </a:rPr>
              <a:t>? super B</a:t>
            </a:r>
            <a:r>
              <a:rPr lang="en-US"/>
              <a:t>&gt; superList;</a:t>
            </a:r>
          </a:p>
          <a:p>
            <a:pPr marL="341313" indent="-341313">
              <a:buFont typeface="Arial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US"/>
          </a:p>
          <a:p>
            <a:pPr marL="341313" indent="-341313">
              <a:buFont typeface="Arial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US"/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四角形 1"/>
          <p:cNvSpPr>
            <a:spLocks noGrp="1" noChangeArrowheads="1"/>
          </p:cNvSpPr>
          <p:nvPr>
            <p:ph type="title"/>
          </p:nvPr>
        </p:nvSpPr>
        <p:spPr>
          <a:xfrm>
            <a:off x="357188" y="273050"/>
            <a:ext cx="8286750" cy="709613"/>
          </a:xfrm>
          <a:ln/>
        </p:spPr>
        <p:txBody>
          <a:bodyPr tIns="67968"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/>
              <a:t>代入互換性</a:t>
            </a:r>
          </a:p>
        </p:txBody>
      </p:sp>
      <p:sp>
        <p:nvSpPr>
          <p:cNvPr id="13314" name="四角形 2"/>
          <p:cNvSpPr>
            <a:spLocks noGrp="1" noChangeArrowheads="1"/>
          </p:cNvSpPr>
          <p:nvPr>
            <p:ph type="body" idx="1"/>
          </p:nvPr>
        </p:nvSpPr>
        <p:spPr>
          <a:xfrm>
            <a:off x="357188" y="1052513"/>
            <a:ext cx="8286750" cy="4951412"/>
          </a:xfrm>
          <a:ln/>
        </p:spPr>
        <p:txBody>
          <a:bodyPr/>
          <a:lstStyle/>
          <a:p>
            <a:pPr marL="341313" indent="-341313">
              <a:buFont typeface="Arial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/>
              <a:t>集合の代入になるのでOOP的代入と異なる</a:t>
            </a:r>
          </a:p>
          <a:p>
            <a:pPr marL="341313" indent="-341313">
              <a:buFont typeface="Arial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/>
              <a:t>List&lt;</a:t>
            </a:r>
            <a:r>
              <a:rPr lang="en-US">
                <a:solidFill>
                  <a:srgbClr xmlns:mc="http://schemas.openxmlformats.org/markup-compatibility/2006" xmlns:a14="http://schemas.microsoft.com/office/drawing/2010/main" val="9999FF" mc:Ignorable=""/>
                </a:solidFill>
              </a:rPr>
              <a:t>B</a:t>
            </a:r>
            <a:r>
              <a:rPr lang="en-US"/>
              <a:t>&gt; listB = new ArrayList&lt;</a:t>
            </a:r>
            <a:r>
              <a:rPr lang="en-US">
                <a:solidFill>
                  <a:srgbClr xmlns:mc="http://schemas.openxmlformats.org/markup-compatibility/2006" xmlns:a14="http://schemas.microsoft.com/office/drawing/2010/main" val="9999FF" mc:Ignorable=""/>
                </a:solidFill>
              </a:rPr>
              <a:t>C</a:t>
            </a:r>
            <a:r>
              <a:rPr lang="en-US"/>
              <a:t>&gt;(); // </a:t>
            </a:r>
            <a:r>
              <a:rPr lang="en-US">
                <a:solidFill>
                  <a:srgbClr xmlns:mc="http://schemas.openxmlformats.org/markup-compatibility/2006" xmlns:a14="http://schemas.microsoft.com/office/drawing/2010/main" val="DC2300" mc:Ignorable=""/>
                </a:solidFill>
              </a:rPr>
              <a:t>NG</a:t>
            </a:r>
          </a:p>
          <a:p>
            <a:pPr marL="341313" indent="-341313">
              <a:buFont typeface="Arial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/>
              <a:t>なぜかというと、listB.add(new B());</a:t>
            </a:r>
          </a:p>
          <a:p>
            <a:pPr marL="341313" indent="-341313">
              <a:buFont typeface="Arial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/>
              <a:t>とするとArrayList&lt;</a:t>
            </a:r>
            <a:r>
              <a:rPr lang="en-US">
                <a:solidFill>
                  <a:srgbClr xmlns:mc="http://schemas.openxmlformats.org/markup-compatibility/2006" xmlns:a14="http://schemas.microsoft.com/office/drawing/2010/main" val="9999FF" mc:Ignorable=""/>
                </a:solidFill>
              </a:rPr>
              <a:t>C</a:t>
            </a:r>
            <a:r>
              <a:rPr lang="en-US"/>
              <a:t>&gt;にB型が</a:t>
            </a:r>
          </a:p>
          <a:p>
            <a:pPr marL="341313" indent="-341313">
              <a:buFont typeface="Arial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/>
              <a:t>add()されてしまうから。</a:t>
            </a:r>
          </a:p>
        </p:txBody>
      </p:sp>
      <p:pic>
        <p:nvPicPr>
          <p:cNvPr id="13315" name="図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250" y="4141788"/>
            <a:ext cx="5819775" cy="1438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xmlns:mc="http://schemas.openxmlformats.org/markup-compatibility/2006" val="000000" mc:Ignorable="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xmlns:mc="http://schemas.openxmlformats.org/markup-compatibility/2006" val="808080" mc:Ignorable="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四角形 1"/>
          <p:cNvSpPr>
            <a:spLocks noGrp="1" noChangeArrowheads="1"/>
          </p:cNvSpPr>
          <p:nvPr>
            <p:ph type="title"/>
          </p:nvPr>
        </p:nvSpPr>
        <p:spPr>
          <a:xfrm>
            <a:off x="357188" y="273050"/>
            <a:ext cx="8286750" cy="709613"/>
          </a:xfrm>
          <a:ln/>
        </p:spPr>
        <p:txBody>
          <a:bodyPr tIns="67968"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/>
              <a:t>代入互換性　その２</a:t>
            </a:r>
          </a:p>
        </p:txBody>
      </p:sp>
      <p:sp>
        <p:nvSpPr>
          <p:cNvPr id="14338" name="四角形 2"/>
          <p:cNvSpPr>
            <a:spLocks noGrp="1" noChangeArrowheads="1"/>
          </p:cNvSpPr>
          <p:nvPr>
            <p:ph type="body" idx="1"/>
          </p:nvPr>
        </p:nvSpPr>
        <p:spPr>
          <a:xfrm>
            <a:off x="357188" y="1052513"/>
            <a:ext cx="8286750" cy="4951412"/>
          </a:xfrm>
          <a:ln/>
        </p:spPr>
        <p:txBody>
          <a:bodyPr/>
          <a:lstStyle/>
          <a:p>
            <a:pPr marL="341313" indent="-341313">
              <a:buFont typeface="Arial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/>
              <a:t>List&lt;</a:t>
            </a:r>
            <a:r>
              <a:rPr lang="en-US">
                <a:solidFill>
                  <a:srgbClr xmlns:mc="http://schemas.openxmlformats.org/markup-compatibility/2006" xmlns:a14="http://schemas.microsoft.com/office/drawing/2010/main" val="9999FF" mc:Ignorable=""/>
                </a:solidFill>
              </a:rPr>
              <a:t>? extends B</a:t>
            </a:r>
            <a:r>
              <a:rPr lang="en-US"/>
              <a:t>&gt;の範囲</a:t>
            </a:r>
          </a:p>
          <a:p>
            <a:pPr marL="341313" indent="-341313">
              <a:buFont typeface="Arial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US"/>
          </a:p>
          <a:p>
            <a:pPr marL="341313" indent="-341313">
              <a:buFont typeface="Arial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US"/>
          </a:p>
          <a:p>
            <a:pPr marL="341313" indent="-341313">
              <a:buFont typeface="Arial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US"/>
          </a:p>
          <a:p>
            <a:pPr marL="341313" indent="-341313">
              <a:buFont typeface="Arial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/>
              <a:t>List&lt;</a:t>
            </a:r>
            <a:r>
              <a:rPr lang="en-US">
                <a:solidFill>
                  <a:srgbClr xmlns:mc="http://schemas.openxmlformats.org/markup-compatibility/2006" xmlns:a14="http://schemas.microsoft.com/office/drawing/2010/main" val="9999FF" mc:Ignorable=""/>
                </a:solidFill>
              </a:rPr>
              <a:t>? super B</a:t>
            </a:r>
            <a:r>
              <a:rPr lang="en-US"/>
              <a:t>&gt;の範囲</a:t>
            </a:r>
          </a:p>
        </p:txBody>
      </p:sp>
      <p:pic>
        <p:nvPicPr>
          <p:cNvPr id="14339" name="図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1713" y="1800225"/>
            <a:ext cx="5838825" cy="1352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xmlns:mc="http://schemas.openxmlformats.org/markup-compatibility/2006" val="000000" mc:Ignorable="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xmlns:mc="http://schemas.openxmlformats.org/markup-compatibility/2006" val="808080" mc:Ignorable=""/>
                  </a:outerShdw>
                </a:effectLst>
              </a14:hiddenEffects>
            </a:ext>
          </a:extLst>
        </p:spPr>
      </p:pic>
      <p:pic>
        <p:nvPicPr>
          <p:cNvPr id="14340" name="図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0" y="3933825"/>
            <a:ext cx="5705475" cy="1466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xmlns:mc="http://schemas.openxmlformats.org/markup-compatibility/2006" val="000000" mc:Ignorable="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xmlns:mc="http://schemas.openxmlformats.org/markup-compatibility/2006" val="808080" mc:Ignorable="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四角形 1"/>
          <p:cNvSpPr>
            <a:spLocks noGrp="1" noChangeArrowheads="1"/>
          </p:cNvSpPr>
          <p:nvPr>
            <p:ph type="title"/>
          </p:nvPr>
        </p:nvSpPr>
        <p:spPr>
          <a:xfrm>
            <a:off x="357188" y="273050"/>
            <a:ext cx="8286750" cy="709613"/>
          </a:xfrm>
          <a:ln/>
        </p:spPr>
        <p:txBody>
          <a:bodyPr tIns="67968"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/>
              <a:t>代入互換性　その３</a:t>
            </a:r>
          </a:p>
        </p:txBody>
      </p:sp>
      <p:sp>
        <p:nvSpPr>
          <p:cNvPr id="15362" name="四角形 2"/>
          <p:cNvSpPr>
            <a:spLocks noGrp="1" noChangeArrowheads="1"/>
          </p:cNvSpPr>
          <p:nvPr>
            <p:ph type="body" idx="1"/>
          </p:nvPr>
        </p:nvSpPr>
        <p:spPr>
          <a:xfrm>
            <a:off x="357188" y="1052513"/>
            <a:ext cx="8286750" cy="4951412"/>
          </a:xfrm>
          <a:ln/>
        </p:spPr>
        <p:txBody>
          <a:bodyPr/>
          <a:lstStyle/>
          <a:p>
            <a:pPr marL="341313" indent="-341313"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/>
              <a:t>List&lt;</a:t>
            </a:r>
            <a:r>
              <a:rPr lang="en-US">
                <a:solidFill>
                  <a:srgbClr xmlns:mc="http://schemas.openxmlformats.org/markup-compatibility/2006" xmlns:a14="http://schemas.microsoft.com/office/drawing/2010/main" val="9999FF" mc:Ignorable=""/>
                </a:solidFill>
              </a:rPr>
              <a:t>? extends B</a:t>
            </a:r>
            <a:r>
              <a:rPr lang="en-US"/>
              <a:t>&gt;型に</a:t>
            </a:r>
          </a:p>
          <a:p>
            <a:pPr marL="741363" lvl="1" indent="-284163">
              <a:buFont typeface="Arial" charset="0"/>
              <a:buChar char="–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/>
              <a:t>List&lt;</a:t>
            </a:r>
            <a:r>
              <a:rPr lang="en-US">
                <a:solidFill>
                  <a:srgbClr xmlns:mc="http://schemas.openxmlformats.org/markup-compatibility/2006" xmlns:a14="http://schemas.microsoft.com/office/drawing/2010/main" val="9999FF" mc:Ignorable=""/>
                </a:solidFill>
              </a:rPr>
              <a:t>B</a:t>
            </a:r>
            <a:r>
              <a:rPr lang="en-US"/>
              <a:t>&gt;が代入可能</a:t>
            </a:r>
          </a:p>
          <a:p>
            <a:pPr marL="741363" lvl="1" indent="-284163">
              <a:buFont typeface="Arial" charset="0"/>
              <a:buChar char="–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/>
              <a:t>List&lt;</a:t>
            </a:r>
            <a:r>
              <a:rPr lang="en-US">
                <a:solidFill>
                  <a:srgbClr xmlns:mc="http://schemas.openxmlformats.org/markup-compatibility/2006" xmlns:a14="http://schemas.microsoft.com/office/drawing/2010/main" val="9999FF" mc:Ignorable=""/>
                </a:solidFill>
              </a:rPr>
              <a:t>C</a:t>
            </a:r>
            <a:r>
              <a:rPr lang="en-US"/>
              <a:t>&gt;が代入可能</a:t>
            </a:r>
          </a:p>
          <a:p>
            <a:pPr marL="341313" indent="-341313"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/>
              <a:t>List&lt;</a:t>
            </a:r>
            <a:r>
              <a:rPr lang="en-US">
                <a:solidFill>
                  <a:srgbClr xmlns:mc="http://schemas.openxmlformats.org/markup-compatibility/2006" xmlns:a14="http://schemas.microsoft.com/office/drawing/2010/main" val="9999FF" mc:Ignorable=""/>
                </a:solidFill>
              </a:rPr>
              <a:t>? super B</a:t>
            </a:r>
            <a:r>
              <a:rPr lang="en-US"/>
              <a:t>&gt;型に</a:t>
            </a:r>
          </a:p>
          <a:p>
            <a:pPr marL="741363" lvl="1" indent="-284163">
              <a:buFont typeface="Arial" charset="0"/>
              <a:buChar char="–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/>
              <a:t>List&lt;</a:t>
            </a:r>
            <a:r>
              <a:rPr lang="en-US">
                <a:solidFill>
                  <a:srgbClr xmlns:mc="http://schemas.openxmlformats.org/markup-compatibility/2006" xmlns:a14="http://schemas.microsoft.com/office/drawing/2010/main" val="9999FF" mc:Ignorable=""/>
                </a:solidFill>
              </a:rPr>
              <a:t>B</a:t>
            </a:r>
            <a:r>
              <a:rPr lang="en-US"/>
              <a:t>&gt;が代入可能</a:t>
            </a:r>
          </a:p>
          <a:p>
            <a:pPr marL="741363" lvl="1" indent="-284163">
              <a:buFont typeface="Arial" charset="0"/>
              <a:buChar char="–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/>
              <a:t>List&lt;</a:t>
            </a:r>
            <a:r>
              <a:rPr lang="en-US">
                <a:solidFill>
                  <a:srgbClr xmlns:mc="http://schemas.openxmlformats.org/markup-compatibility/2006" xmlns:a14="http://schemas.microsoft.com/office/drawing/2010/main" val="9999FF" mc:Ignorable=""/>
                </a:solidFill>
              </a:rPr>
              <a:t>A</a:t>
            </a:r>
            <a:r>
              <a:rPr lang="en-US"/>
              <a:t>&gt;が代入可能</a:t>
            </a:r>
          </a:p>
        </p:txBody>
      </p:sp>
      <p:pic>
        <p:nvPicPr>
          <p:cNvPr id="15363" name="図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39863" y="4319588"/>
            <a:ext cx="5819775" cy="1438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xmlns:mc="http://schemas.openxmlformats.org/markup-compatibility/2006" val="000000" mc:Ignorable="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xmlns:mc="http://schemas.openxmlformats.org/markup-compatibility/2006" val="808080" mc:Ignorable="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四角形 1"/>
          <p:cNvSpPr>
            <a:spLocks noGrp="1" noChangeArrowheads="1"/>
          </p:cNvSpPr>
          <p:nvPr>
            <p:ph type="title"/>
          </p:nvPr>
        </p:nvSpPr>
        <p:spPr>
          <a:xfrm>
            <a:off x="357188" y="273050"/>
            <a:ext cx="8286750" cy="709613"/>
          </a:xfrm>
          <a:ln/>
        </p:spPr>
        <p:txBody>
          <a:bodyPr tIns="67968"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/>
              <a:t>ワイルドカード使用時の引数の制限</a:t>
            </a:r>
          </a:p>
        </p:txBody>
      </p:sp>
      <p:sp>
        <p:nvSpPr>
          <p:cNvPr id="16386" name="四角形 2"/>
          <p:cNvSpPr>
            <a:spLocks noGrp="1" noChangeArrowheads="1"/>
          </p:cNvSpPr>
          <p:nvPr>
            <p:ph type="body" idx="1"/>
          </p:nvPr>
        </p:nvSpPr>
        <p:spPr>
          <a:xfrm>
            <a:off x="357188" y="1052513"/>
            <a:ext cx="8286750" cy="4951412"/>
          </a:xfrm>
          <a:ln/>
        </p:spPr>
        <p:txBody>
          <a:bodyPr/>
          <a:lstStyle/>
          <a:p>
            <a:pPr marL="341313" indent="-341313">
              <a:buFont typeface="Arial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/>
              <a:t>List&lt;</a:t>
            </a:r>
            <a:r>
              <a:rPr lang="en-US">
                <a:solidFill>
                  <a:srgbClr xmlns:mc="http://schemas.openxmlformats.org/markup-compatibility/2006" xmlns:a14="http://schemas.microsoft.com/office/drawing/2010/main" val="9999FF" mc:Ignorable=""/>
                </a:solidFill>
              </a:rPr>
              <a:t>? extends B</a:t>
            </a:r>
            <a:r>
              <a:rPr lang="en-US"/>
              <a:t>&gt;にはadd()できない</a:t>
            </a:r>
          </a:p>
          <a:p>
            <a:pPr marL="341313" indent="-341313"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/>
              <a:t>ArrayList&lt;</a:t>
            </a:r>
            <a:r>
              <a:rPr lang="en-US">
                <a:solidFill>
                  <a:srgbClr xmlns:mc="http://schemas.openxmlformats.org/markup-compatibility/2006" xmlns:a14="http://schemas.microsoft.com/office/drawing/2010/main" val="9999FF" mc:Ignorable=""/>
                </a:solidFill>
              </a:rPr>
              <a:t>C</a:t>
            </a:r>
            <a:r>
              <a:rPr lang="en-US"/>
              <a:t>&gt;型を代入</a:t>
            </a:r>
          </a:p>
          <a:p>
            <a:pPr marL="341313" indent="-341313"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/>
              <a:t>B型をadd()とする</a:t>
            </a:r>
          </a:p>
          <a:p>
            <a:pPr marL="341313" indent="-341313"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/>
              <a:t>List&lt;</a:t>
            </a:r>
            <a:r>
              <a:rPr lang="en-US">
                <a:solidFill>
                  <a:srgbClr xmlns:mc="http://schemas.openxmlformats.org/markup-compatibility/2006" xmlns:a14="http://schemas.microsoft.com/office/drawing/2010/main" val="9999FF" mc:Ignorable=""/>
                </a:solidFill>
              </a:rPr>
              <a:t>C</a:t>
            </a:r>
            <a:r>
              <a:rPr lang="en-US"/>
              <a:t>&gt;にB型がadd()される　←</a:t>
            </a:r>
            <a:r>
              <a:rPr lang="en-US">
                <a:solidFill>
                  <a:srgbClr xmlns:mc="http://schemas.openxmlformats.org/markup-compatibility/2006" xmlns:a14="http://schemas.microsoft.com/office/drawing/2010/main" val="DC2300" mc:Ignorable=""/>
                </a:solidFill>
              </a:rPr>
              <a:t>矛盾</a:t>
            </a:r>
          </a:p>
        </p:txBody>
      </p:sp>
      <p:pic>
        <p:nvPicPr>
          <p:cNvPr id="16387" name="図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9650" y="3419475"/>
            <a:ext cx="6191250" cy="2286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xmlns:mc="http://schemas.openxmlformats.org/markup-compatibility/2006" val="000000" mc:Ignorable="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xmlns:mc="http://schemas.openxmlformats.org/markup-compatibility/2006" val="808080" mc:Ignorable="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四角形 1"/>
          <p:cNvSpPr>
            <a:spLocks noGrp="1" noChangeArrowheads="1"/>
          </p:cNvSpPr>
          <p:nvPr>
            <p:ph type="title"/>
          </p:nvPr>
        </p:nvSpPr>
        <p:spPr>
          <a:xfrm>
            <a:off x="357188" y="273050"/>
            <a:ext cx="8286750" cy="709613"/>
          </a:xfrm>
          <a:ln/>
        </p:spPr>
        <p:txBody>
          <a:bodyPr tIns="67968"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/>
              <a:t>ワイルドカード使用時の引数の制限 その２</a:t>
            </a:r>
          </a:p>
        </p:txBody>
      </p:sp>
      <p:sp>
        <p:nvSpPr>
          <p:cNvPr id="17410" name="四角形 2"/>
          <p:cNvSpPr>
            <a:spLocks noGrp="1" noChangeArrowheads="1"/>
          </p:cNvSpPr>
          <p:nvPr>
            <p:ph type="body" idx="1"/>
          </p:nvPr>
        </p:nvSpPr>
        <p:spPr>
          <a:xfrm>
            <a:off x="357188" y="1052513"/>
            <a:ext cx="8286750" cy="4951412"/>
          </a:xfrm>
          <a:ln/>
        </p:spPr>
        <p:txBody>
          <a:bodyPr/>
          <a:lstStyle/>
          <a:p>
            <a:pPr marL="341313" indent="-341313">
              <a:buFont typeface="Arial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/>
              <a:t>List&lt;</a:t>
            </a:r>
            <a:r>
              <a:rPr lang="en-US">
                <a:solidFill>
                  <a:srgbClr xmlns:mc="http://schemas.openxmlformats.org/markup-compatibility/2006" xmlns:a14="http://schemas.microsoft.com/office/drawing/2010/main" val="9999FF" mc:Ignorable=""/>
                </a:solidFill>
              </a:rPr>
              <a:t>? super B</a:t>
            </a:r>
            <a:r>
              <a:rPr lang="en-US"/>
              <a:t>&gt;にはB型をadd()できる</a:t>
            </a:r>
          </a:p>
          <a:p>
            <a:pPr marL="341313" indent="-341313">
              <a:buFont typeface="Arial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US"/>
          </a:p>
          <a:p>
            <a:pPr marL="341313" indent="-341313">
              <a:buFont typeface="Arial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/>
              <a:t>List&lt;</a:t>
            </a:r>
            <a:r>
              <a:rPr lang="en-US">
                <a:solidFill>
                  <a:srgbClr xmlns:mc="http://schemas.openxmlformats.org/markup-compatibility/2006" xmlns:a14="http://schemas.microsoft.com/office/drawing/2010/main" val="9999FF" mc:Ignorable=""/>
                </a:solidFill>
              </a:rPr>
              <a:t>? super B</a:t>
            </a:r>
            <a:r>
              <a:rPr lang="en-US"/>
              <a:t>&gt;に代入可能なList&lt;</a:t>
            </a:r>
            <a:r>
              <a:rPr lang="en-US">
                <a:solidFill>
                  <a:srgbClr xmlns:mc="http://schemas.openxmlformats.org/markup-compatibility/2006" xmlns:a14="http://schemas.microsoft.com/office/drawing/2010/main" val="9999FF" mc:Ignorable=""/>
                </a:solidFill>
              </a:rPr>
              <a:t>A</a:t>
            </a:r>
            <a:r>
              <a:rPr lang="en-US"/>
              <a:t>&gt;は</a:t>
            </a:r>
          </a:p>
          <a:p>
            <a:pPr marL="341313" indent="-341313">
              <a:buFont typeface="Arial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/>
              <a:t>B型をadd()しても大丈夫</a:t>
            </a:r>
          </a:p>
        </p:txBody>
      </p:sp>
      <p:pic>
        <p:nvPicPr>
          <p:cNvPr id="17411" name="図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0" y="3600450"/>
            <a:ext cx="6505575" cy="2305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xmlns:mc="http://schemas.openxmlformats.org/markup-compatibility/2006" val="000000" mc:Ignorable="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xmlns:mc="http://schemas.openxmlformats.org/markup-compatibility/2006" val="808080" mc:Ignorable="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四角形 1"/>
          <p:cNvSpPr>
            <a:spLocks noGrp="1" noChangeArrowheads="1"/>
          </p:cNvSpPr>
          <p:nvPr>
            <p:ph type="title"/>
          </p:nvPr>
        </p:nvSpPr>
        <p:spPr>
          <a:xfrm>
            <a:off x="357188" y="273050"/>
            <a:ext cx="8286750" cy="709613"/>
          </a:xfrm>
          <a:ln/>
        </p:spPr>
        <p:txBody>
          <a:bodyPr tIns="67968"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/>
              <a:t>ワイルドカード使用時の戻り値の制限</a:t>
            </a:r>
          </a:p>
        </p:txBody>
      </p:sp>
      <p:sp>
        <p:nvSpPr>
          <p:cNvPr id="18434" name="四角形 2"/>
          <p:cNvSpPr>
            <a:spLocks noGrp="1" noChangeArrowheads="1"/>
          </p:cNvSpPr>
          <p:nvPr>
            <p:ph type="body" idx="1"/>
          </p:nvPr>
        </p:nvSpPr>
        <p:spPr>
          <a:xfrm>
            <a:off x="357188" y="1052513"/>
            <a:ext cx="8286750" cy="4951412"/>
          </a:xfrm>
          <a:ln/>
        </p:spPr>
        <p:txBody>
          <a:bodyPr/>
          <a:lstStyle/>
          <a:p>
            <a:pPr marL="341313" indent="-341313">
              <a:buFont typeface="Arial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/>
              <a:t>List&lt;</a:t>
            </a:r>
            <a:r>
              <a:rPr lang="en-US">
                <a:solidFill>
                  <a:srgbClr xmlns:mc="http://schemas.openxmlformats.org/markup-compatibility/2006" xmlns:a14="http://schemas.microsoft.com/office/drawing/2010/main" val="9999FF" mc:Ignorable=""/>
                </a:solidFill>
              </a:rPr>
              <a:t>? extends B</a:t>
            </a:r>
            <a:r>
              <a:rPr lang="en-US"/>
              <a:t>&gt;からはB型をget()できる</a:t>
            </a:r>
          </a:p>
          <a:p>
            <a:pPr marL="341313" indent="-341313"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/>
              <a:t>B b = list.get(0);</a:t>
            </a:r>
          </a:p>
          <a:p>
            <a:pPr marL="341313" indent="-341313">
              <a:buFont typeface="Arial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US"/>
          </a:p>
          <a:p>
            <a:pPr marL="341313" indent="-341313">
              <a:buFont typeface="Arial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/>
              <a:t>List&lt;</a:t>
            </a:r>
            <a:r>
              <a:rPr lang="en-US">
                <a:solidFill>
                  <a:srgbClr xmlns:mc="http://schemas.openxmlformats.org/markup-compatibility/2006" xmlns:a14="http://schemas.microsoft.com/office/drawing/2010/main" val="9999FF" mc:Ignorable=""/>
                </a:solidFill>
              </a:rPr>
              <a:t>? super B</a:t>
            </a:r>
            <a:r>
              <a:rPr lang="en-US"/>
              <a:t>&gt;からは</a:t>
            </a:r>
          </a:p>
          <a:p>
            <a:pPr marL="341313" indent="-341313">
              <a:buFont typeface="Arial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/>
              <a:t>Object型でしかget()できない</a:t>
            </a:r>
          </a:p>
          <a:p>
            <a:pPr marL="341313" indent="-341313"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/>
              <a:t>Object o = list.get(0);</a:t>
            </a:r>
          </a:p>
          <a:p>
            <a:pPr marL="341313" indent="-341313">
              <a:buFont typeface="Arial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US"/>
          </a:p>
          <a:p>
            <a:pPr marL="341313" indent="-341313">
              <a:buFont typeface="Arial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/>
              <a:t>List&lt;</a:t>
            </a:r>
            <a:r>
              <a:rPr lang="en-US">
                <a:solidFill>
                  <a:srgbClr xmlns:mc="http://schemas.openxmlformats.org/markup-compatibility/2006" xmlns:a14="http://schemas.microsoft.com/office/drawing/2010/main" val="9999FF" mc:Ignorable=""/>
                </a:solidFill>
              </a:rPr>
              <a:t>A</a:t>
            </a:r>
            <a:r>
              <a:rPr lang="en-US"/>
              <a:t>&gt;とかが代入されてるかもしれないから</a:t>
            </a: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テキスト ボックス 1"/>
          <p:cNvSpPr txBox="1">
            <a:spLocks noChangeArrowheads="1"/>
          </p:cNvSpPr>
          <p:nvPr/>
        </p:nvSpPr>
        <p:spPr bwMode="auto">
          <a:xfrm>
            <a:off x="720725" y="1800225"/>
            <a:ext cx="7559675" cy="1800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xmlns:mc="http://schemas.openxmlformats.org/markup-compatibility/2006" val="FFFFFF" mc:Ignorable="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xmlns:mc="http://schemas.openxmlformats.org/markup-compatibility/2006" val="000000" mc:Ignorable="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xmlns:mc="http://schemas.openxmlformats.org/markup-compatibility/2006" val="808080" mc:Ignorable="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xmlns:mc="http://schemas.openxmlformats.org/markup-compatibility/2006" xmlns:a14="http://schemas.microsoft.com/office/drawing/2010/main" val="000000" mc:Ignorable=""/>
                </a:solidFill>
                <a:latin typeface="Arial" charset="0"/>
                <a:ea typeface="ＭＳ Ｐゴシック" charset="-128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xmlns:mc="http://schemas.openxmlformats.org/markup-compatibility/2006" xmlns:a14="http://schemas.microsoft.com/office/drawing/2010/main" val="000000" mc:Ignorable=""/>
                </a:solidFill>
                <a:latin typeface="Arial" charset="0"/>
                <a:ea typeface="ＭＳ Ｐゴシック" charset="-128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xmlns:mc="http://schemas.openxmlformats.org/markup-compatibility/2006" xmlns:a14="http://schemas.microsoft.com/office/drawing/2010/main" val="000000" mc:Ignorable=""/>
                </a:solidFill>
                <a:latin typeface="Arial" charset="0"/>
                <a:ea typeface="ＭＳ Ｐゴシック" charset="-128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xmlns:mc="http://schemas.openxmlformats.org/markup-compatibility/2006" xmlns:a14="http://schemas.microsoft.com/office/drawing/2010/main" val="000000" mc:Ignorable=""/>
                </a:solidFill>
                <a:latin typeface="Arial" charset="0"/>
                <a:ea typeface="ＭＳ Ｐゴシック" charset="-128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xmlns:mc="http://schemas.openxmlformats.org/markup-compatibility/2006" xmlns:a14="http://schemas.microsoft.com/office/drawing/2010/main" val="000000" mc:Ignorable="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xmlns:mc="http://schemas.openxmlformats.org/markup-compatibility/2006" xmlns:a14="http://schemas.microsoft.com/office/drawing/2010/main" val="000000" mc:Ignorable="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xmlns:mc="http://schemas.openxmlformats.org/markup-compatibility/2006" xmlns:a14="http://schemas.microsoft.com/office/drawing/2010/main" val="000000" mc:Ignorable="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xmlns:mc="http://schemas.openxmlformats.org/markup-compatibility/2006" xmlns:a14="http://schemas.microsoft.com/office/drawing/2010/main" val="000000" mc:Ignorable="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xmlns:mc="http://schemas.openxmlformats.org/markup-compatibility/2006" xmlns:a14="http://schemas.microsoft.com/office/drawing/2010/main" val="000000" mc:Ignorable="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xmlns:mc="http://schemas.openxmlformats.org/markup-compatibility/2006" xmlns:a14="http://schemas.microsoft.com/office/drawing/2010/main" val="000000" mc:Ignorable="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xmlns:mc="http://schemas.openxmlformats.org/markup-compatibility/2006" xmlns:a14="http://schemas.microsoft.com/office/drawing/2010/main" val="000000" mc:Ignorable="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xmlns:mc="http://schemas.openxmlformats.org/markup-compatibility/2006" xmlns:a14="http://schemas.microsoft.com/office/drawing/2010/main" val="000000" mc:Ignorable="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xmlns:mc="http://schemas.openxmlformats.org/markup-compatibility/2006" xmlns:a14="http://schemas.microsoft.com/office/drawing/2010/main" val="000000" mc:Ignorable="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 sz="4000"/>
              <a:t>List&lt;</a:t>
            </a:r>
            <a:r>
              <a:rPr lang="en-US" sz="4000">
                <a:solidFill>
                  <a:srgbClr xmlns:mc="http://schemas.openxmlformats.org/markup-compatibility/2006" xmlns:a14="http://schemas.microsoft.com/office/drawing/2010/main" val="9999FF" mc:Ignorable=""/>
                </a:solidFill>
              </a:rPr>
              <a:t>String</a:t>
            </a:r>
            <a:r>
              <a:rPr lang="en-US" sz="4000"/>
              <a:t>&gt; list =</a:t>
            </a:r>
          </a:p>
          <a:p>
            <a:r>
              <a:rPr lang="en-US" sz="4000"/>
              <a:t>    new ArrayList&lt;</a:t>
            </a:r>
            <a:r>
              <a:rPr lang="en-US" sz="4000">
                <a:solidFill>
                  <a:srgbClr xmlns:mc="http://schemas.openxmlformats.org/markup-compatibility/2006" xmlns:a14="http://schemas.microsoft.com/office/drawing/2010/main" val="9999FF" mc:Ignorable=""/>
                </a:solidFill>
              </a:rPr>
              <a:t>String</a:t>
            </a:r>
            <a:r>
              <a:rPr lang="en-US" sz="4000"/>
              <a:t>&gt;();</a:t>
            </a:r>
          </a:p>
        </p:txBody>
      </p:sp>
      <p:sp>
        <p:nvSpPr>
          <p:cNvPr id="4098" name="四角形 2"/>
          <p:cNvSpPr>
            <a:spLocks noGrp="1" noChangeArrowheads="1"/>
          </p:cNvSpPr>
          <p:nvPr>
            <p:ph type="title"/>
          </p:nvPr>
        </p:nvSpPr>
        <p:spPr>
          <a:xfrm>
            <a:off x="357188" y="273050"/>
            <a:ext cx="8286750" cy="709613"/>
          </a:xfrm>
          <a:ln/>
        </p:spPr>
        <p:txBody>
          <a:bodyPr tIns="67968"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/>
              <a:t>簡単なジェネリクス</a:t>
            </a: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四角形 1"/>
          <p:cNvSpPr>
            <a:spLocks noGrp="1" noChangeArrowheads="1"/>
          </p:cNvSpPr>
          <p:nvPr>
            <p:ph type="title"/>
          </p:nvPr>
        </p:nvSpPr>
        <p:spPr>
          <a:xfrm>
            <a:off x="357188" y="273050"/>
            <a:ext cx="8286750" cy="709613"/>
          </a:xfrm>
          <a:ln/>
        </p:spPr>
        <p:txBody>
          <a:bodyPr tIns="67968"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/>
              <a:t>コレクションとしてのジェネリクス</a:t>
            </a:r>
          </a:p>
        </p:txBody>
      </p:sp>
      <p:sp>
        <p:nvSpPr>
          <p:cNvPr id="5122" name="四角形 2"/>
          <p:cNvSpPr>
            <a:spLocks noGrp="1" noChangeArrowheads="1"/>
          </p:cNvSpPr>
          <p:nvPr>
            <p:ph type="body" idx="1"/>
          </p:nvPr>
        </p:nvSpPr>
        <p:spPr>
          <a:xfrm>
            <a:off x="357188" y="1052513"/>
            <a:ext cx="8286750" cy="4951412"/>
          </a:xfrm>
          <a:ln/>
        </p:spPr>
        <p:txBody>
          <a:bodyPr/>
          <a:lstStyle/>
          <a:p>
            <a:pPr marL="341313" indent="-341313"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/>
              <a:t>List&lt;</a:t>
            </a:r>
            <a:r>
              <a:rPr lang="en-US">
                <a:solidFill>
                  <a:srgbClr xmlns:mc="http://schemas.openxmlformats.org/markup-compatibility/2006" xmlns:a14="http://schemas.microsoft.com/office/drawing/2010/main" val="7DA647" mc:Ignorable=""/>
                </a:solidFill>
              </a:rPr>
              <a:t>T</a:t>
            </a:r>
            <a:r>
              <a:rPr lang="en-US"/>
              <a:t>&gt;とか</a:t>
            </a:r>
          </a:p>
          <a:p>
            <a:pPr marL="341313" indent="-341313"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/>
              <a:t>Map&lt;</a:t>
            </a:r>
            <a:r>
              <a:rPr lang="en-US">
                <a:solidFill>
                  <a:srgbClr xmlns:mc="http://schemas.openxmlformats.org/markup-compatibility/2006" xmlns:a14="http://schemas.microsoft.com/office/drawing/2010/main" val="7DA647" mc:Ignorable=""/>
                </a:solidFill>
              </a:rPr>
              <a:t>K, V</a:t>
            </a:r>
            <a:r>
              <a:rPr lang="en-US"/>
              <a:t>&gt;とか</a:t>
            </a:r>
          </a:p>
          <a:p>
            <a:pPr marL="341313" indent="-341313"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/>
              <a:t>データの集合を表すクラスで、データの型をジェネリクスで表現する使い方</a:t>
            </a:r>
          </a:p>
          <a:p>
            <a:pPr marL="341313" indent="-341313"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/>
              <a:t>一番分かりやすい</a:t>
            </a:r>
          </a:p>
          <a:p>
            <a:pPr marL="341313" indent="-341313"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/>
              <a:t>なじみ深い</a:t>
            </a:r>
          </a:p>
          <a:p>
            <a:pPr marL="341313" indent="-341313"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/>
              <a:t>序の口</a:t>
            </a: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四角形 1"/>
          <p:cNvSpPr>
            <a:spLocks noGrp="1" noChangeArrowheads="1"/>
          </p:cNvSpPr>
          <p:nvPr>
            <p:ph type="title"/>
          </p:nvPr>
        </p:nvSpPr>
        <p:spPr>
          <a:xfrm>
            <a:off x="357188" y="273050"/>
            <a:ext cx="8286750" cy="709613"/>
          </a:xfrm>
          <a:ln/>
        </p:spPr>
        <p:txBody>
          <a:bodyPr tIns="67968"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/>
              <a:t>ジェネリックなクラスを作る</a:t>
            </a:r>
          </a:p>
        </p:txBody>
      </p:sp>
      <p:sp>
        <p:nvSpPr>
          <p:cNvPr id="6146" name="四角形 2"/>
          <p:cNvSpPr>
            <a:spLocks noGrp="1" noChangeArrowheads="1"/>
          </p:cNvSpPr>
          <p:nvPr>
            <p:ph type="body" idx="1"/>
          </p:nvPr>
        </p:nvSpPr>
        <p:spPr>
          <a:xfrm>
            <a:off x="357188" y="1052513"/>
            <a:ext cx="8286750" cy="4951412"/>
          </a:xfrm>
          <a:ln/>
        </p:spPr>
        <p:txBody>
          <a:bodyPr/>
          <a:lstStyle/>
          <a:p>
            <a:pPr marL="341313" indent="-341313">
              <a:buFont typeface="Arial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/>
              <a:t>Class宣言の横に型変数を宣言する</a:t>
            </a:r>
          </a:p>
          <a:p>
            <a:pPr marL="341313" indent="-341313">
              <a:buFont typeface="Arial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/>
              <a:t>変数宣言時に型変数を使えるようになる</a:t>
            </a:r>
          </a:p>
          <a:p>
            <a:pPr marL="341313" indent="-341313">
              <a:buFont typeface="Arial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/>
              <a:t>public class Hoge&lt;</a:t>
            </a:r>
            <a:r>
              <a:rPr lang="en-US">
                <a:solidFill>
                  <a:srgbClr xmlns:mc="http://schemas.openxmlformats.org/markup-compatibility/2006" xmlns:a14="http://schemas.microsoft.com/office/drawing/2010/main" val="7DA647" mc:Ignorable=""/>
                </a:solidFill>
              </a:rPr>
              <a:t>T</a:t>
            </a:r>
            <a:r>
              <a:rPr lang="en-US"/>
              <a:t>&gt; { </a:t>
            </a:r>
          </a:p>
          <a:p>
            <a:pPr marL="341313" indent="-341313">
              <a:buFont typeface="Arial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/>
              <a:t>    public </a:t>
            </a:r>
            <a:r>
              <a:rPr lang="en-US">
                <a:solidFill>
                  <a:srgbClr xmlns:mc="http://schemas.openxmlformats.org/markup-compatibility/2006" xmlns:a14="http://schemas.microsoft.com/office/drawing/2010/main" val="7DA647" mc:Ignorable=""/>
                </a:solidFill>
              </a:rPr>
              <a:t>T</a:t>
            </a:r>
            <a:r>
              <a:rPr lang="en-US"/>
              <a:t> value;</a:t>
            </a:r>
          </a:p>
          <a:p>
            <a:pPr marL="341313" indent="-341313">
              <a:buFont typeface="Arial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/>
              <a:t>}</a:t>
            </a:r>
          </a:p>
          <a:p>
            <a:pPr marL="341313" indent="-341313">
              <a:buFont typeface="Arial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/>
              <a:t>型変数はインスタンス化の際に型をバインド</a:t>
            </a:r>
          </a:p>
          <a:p>
            <a:pPr marL="341313" indent="-341313">
              <a:buFont typeface="Arial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/>
              <a:t>Hoge&lt;</a:t>
            </a:r>
            <a:r>
              <a:rPr lang="en-US">
                <a:solidFill>
                  <a:srgbClr xmlns:mc="http://schemas.openxmlformats.org/markup-compatibility/2006" xmlns:a14="http://schemas.microsoft.com/office/drawing/2010/main" val="9999FF" mc:Ignorable=""/>
                </a:solidFill>
              </a:rPr>
              <a:t>String</a:t>
            </a:r>
            <a:r>
              <a:rPr lang="en-US"/>
              <a:t>&gt; hoge = new Hoge&lt;</a:t>
            </a:r>
            <a:r>
              <a:rPr lang="en-US">
                <a:solidFill>
                  <a:srgbClr xmlns:mc="http://schemas.openxmlformats.org/markup-compatibility/2006" xmlns:a14="http://schemas.microsoft.com/office/drawing/2010/main" val="9999FF" mc:Ignorable=""/>
                </a:solidFill>
              </a:rPr>
              <a:t>String</a:t>
            </a:r>
            <a:r>
              <a:rPr lang="en-US"/>
              <a:t>&gt;();</a:t>
            </a:r>
          </a:p>
          <a:p>
            <a:pPr marL="341313" indent="-341313">
              <a:buFont typeface="Arial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/>
              <a:t>hoge.value = “hoge”;</a:t>
            </a:r>
          </a:p>
          <a:p>
            <a:pPr marL="341313" indent="-341313">
              <a:buFont typeface="Arial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/>
              <a:t>String str = hoge.value;</a:t>
            </a: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四角形 1"/>
          <p:cNvSpPr>
            <a:spLocks noGrp="1" noChangeArrowheads="1"/>
          </p:cNvSpPr>
          <p:nvPr>
            <p:ph type="title"/>
          </p:nvPr>
        </p:nvSpPr>
        <p:spPr>
          <a:xfrm>
            <a:off x="357188" y="273050"/>
            <a:ext cx="8286750" cy="709613"/>
          </a:xfrm>
          <a:ln/>
        </p:spPr>
        <p:txBody>
          <a:bodyPr tIns="67968"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/>
              <a:t>ラッパークラスとしてのジェネリクス</a:t>
            </a:r>
          </a:p>
        </p:txBody>
      </p:sp>
      <p:sp>
        <p:nvSpPr>
          <p:cNvPr id="7170" name="四角形 2"/>
          <p:cNvSpPr>
            <a:spLocks noGrp="1" noChangeArrowheads="1"/>
          </p:cNvSpPr>
          <p:nvPr>
            <p:ph type="body" idx="1"/>
          </p:nvPr>
        </p:nvSpPr>
        <p:spPr>
          <a:xfrm>
            <a:off x="357188" y="1052513"/>
            <a:ext cx="8286750" cy="4951412"/>
          </a:xfrm>
          <a:ln/>
        </p:spPr>
        <p:txBody>
          <a:bodyPr/>
          <a:lstStyle/>
          <a:p>
            <a:pPr marL="341313" indent="-341313">
              <a:buFont typeface="Arial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/>
              <a:t>例えばResult&lt;</a:t>
            </a:r>
            <a:r>
              <a:rPr lang="en-US">
                <a:solidFill>
                  <a:srgbClr xmlns:mc="http://schemas.openxmlformats.org/markup-compatibility/2006" xmlns:a14="http://schemas.microsoft.com/office/drawing/2010/main" val="7DA647" mc:Ignorable=""/>
                </a:solidFill>
              </a:rPr>
              <a:t>T</a:t>
            </a:r>
            <a:r>
              <a:rPr lang="en-US"/>
              <a:t>&gt;という型を考える</a:t>
            </a:r>
          </a:p>
          <a:p>
            <a:pPr marL="341313" indent="-341313">
              <a:buFont typeface="Arial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/>
              <a:t>/** 処理結果のラッパークラス */</a:t>
            </a:r>
          </a:p>
          <a:p>
            <a:pPr marL="341313" indent="-341313">
              <a:buFont typeface="Arial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/>
              <a:t>public class Result&lt;</a:t>
            </a:r>
            <a:r>
              <a:rPr lang="en-US">
                <a:solidFill>
                  <a:srgbClr xmlns:mc="http://schemas.openxmlformats.org/markup-compatibility/2006" xmlns:a14="http://schemas.microsoft.com/office/drawing/2010/main" val="7DA647" mc:Ignorable=""/>
                </a:solidFill>
              </a:rPr>
              <a:t>T</a:t>
            </a:r>
            <a:r>
              <a:rPr lang="en-US"/>
              <a:t>&gt; {</a:t>
            </a:r>
          </a:p>
          <a:p>
            <a:pPr marL="341313" indent="-341313">
              <a:buFont typeface="Arial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/>
              <a:t>    public </a:t>
            </a:r>
            <a:r>
              <a:rPr lang="en-US">
                <a:solidFill>
                  <a:srgbClr xmlns:mc="http://schemas.openxmlformats.org/markup-compatibility/2006" xmlns:a14="http://schemas.microsoft.com/office/drawing/2010/main" val="7DA647" mc:Ignorable=""/>
                </a:solidFill>
              </a:rPr>
              <a:t>T</a:t>
            </a:r>
            <a:r>
              <a:rPr lang="en-US"/>
              <a:t> value;</a:t>
            </a:r>
          </a:p>
          <a:p>
            <a:pPr marL="341313" indent="-341313">
              <a:buFont typeface="Arial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/>
              <a:t>    public Status status;</a:t>
            </a:r>
          </a:p>
          <a:p>
            <a:pPr marL="341313" indent="-341313">
              <a:buFont typeface="Arial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/>
              <a:t>    public String errorMessage;</a:t>
            </a:r>
          </a:p>
          <a:p>
            <a:pPr marL="341313" indent="-341313">
              <a:buFont typeface="Arial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/>
              <a:t>}</a:t>
            </a: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四角形 1"/>
          <p:cNvSpPr>
            <a:spLocks noGrp="1" noChangeArrowheads="1"/>
          </p:cNvSpPr>
          <p:nvPr>
            <p:ph type="title"/>
          </p:nvPr>
        </p:nvSpPr>
        <p:spPr>
          <a:xfrm>
            <a:off x="357188" y="273050"/>
            <a:ext cx="8286750" cy="709613"/>
          </a:xfrm>
          <a:ln/>
        </p:spPr>
        <p:txBody>
          <a:bodyPr tIns="67968"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/>
              <a:t>ジェネリックなクラスの継承</a:t>
            </a:r>
          </a:p>
        </p:txBody>
      </p:sp>
      <p:sp>
        <p:nvSpPr>
          <p:cNvPr id="8194" name="四角形 2"/>
          <p:cNvSpPr>
            <a:spLocks noGrp="1" noChangeArrowheads="1"/>
          </p:cNvSpPr>
          <p:nvPr>
            <p:ph type="body" idx="1"/>
          </p:nvPr>
        </p:nvSpPr>
        <p:spPr>
          <a:xfrm>
            <a:off x="357188" y="1052513"/>
            <a:ext cx="8286750" cy="4951412"/>
          </a:xfrm>
          <a:ln/>
        </p:spPr>
        <p:txBody>
          <a:bodyPr/>
          <a:lstStyle/>
          <a:p>
            <a:pPr marL="341313" indent="-341313">
              <a:buFont typeface="Arial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/>
              <a:t>継承の際に型変数に型をバインドする</a:t>
            </a:r>
          </a:p>
          <a:p>
            <a:pPr marL="341313" indent="-341313">
              <a:buFont typeface="Arial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/>
              <a:t>public class StringList</a:t>
            </a:r>
          </a:p>
          <a:p>
            <a:pPr marL="341313" indent="-341313">
              <a:buFont typeface="Arial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/>
              <a:t>    extends ArrayList&lt;</a:t>
            </a:r>
            <a:r>
              <a:rPr lang="en-US">
                <a:solidFill>
                  <a:srgbClr xmlns:mc="http://schemas.openxmlformats.org/markup-compatibility/2006" xmlns:a14="http://schemas.microsoft.com/office/drawing/2010/main" val="9999FF" mc:Ignorable=""/>
                </a:solidFill>
              </a:rPr>
              <a:t>String</a:t>
            </a:r>
            <a:r>
              <a:rPr lang="en-US"/>
              <a:t>&gt; { … }</a:t>
            </a:r>
          </a:p>
          <a:p>
            <a:pPr marL="341313" indent="-341313">
              <a:buFont typeface="Arial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US"/>
          </a:p>
          <a:p>
            <a:pPr marL="341313" indent="-341313">
              <a:buFont typeface="Arial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/>
              <a:t>型変数に型変数をバインドするケース</a:t>
            </a:r>
          </a:p>
          <a:p>
            <a:pPr marL="341313" indent="-341313">
              <a:buFont typeface="Arial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/>
              <a:t>public class HogeList&lt;</a:t>
            </a:r>
            <a:r>
              <a:rPr lang="en-US">
                <a:solidFill>
                  <a:srgbClr xmlns:mc="http://schemas.openxmlformats.org/markup-compatibility/2006" xmlns:a14="http://schemas.microsoft.com/office/drawing/2010/main" val="7DA647" mc:Ignorable=""/>
                </a:solidFill>
              </a:rPr>
              <a:t>A, B, C</a:t>
            </a:r>
            <a:r>
              <a:rPr lang="en-US"/>
              <a:t>&gt;</a:t>
            </a:r>
          </a:p>
          <a:p>
            <a:pPr marL="341313" indent="-341313">
              <a:buFont typeface="Arial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/>
              <a:t>    extends ArrayList&lt;</a:t>
            </a:r>
            <a:r>
              <a:rPr lang="en-US">
                <a:solidFill>
                  <a:srgbClr xmlns:mc="http://schemas.openxmlformats.org/markup-compatibility/2006" xmlns:a14="http://schemas.microsoft.com/office/drawing/2010/main" val="9999FF" mc:Ignorable=""/>
                </a:solidFill>
              </a:rPr>
              <a:t>B</a:t>
            </a:r>
            <a:r>
              <a:rPr lang="en-US"/>
              <a:t>&gt; { … }</a:t>
            </a:r>
          </a:p>
          <a:p>
            <a:pPr marL="341313" indent="-341313">
              <a:buFont typeface="Arial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US"/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四角形 1"/>
          <p:cNvSpPr>
            <a:spLocks noGrp="1" noChangeArrowheads="1"/>
          </p:cNvSpPr>
          <p:nvPr>
            <p:ph type="title"/>
          </p:nvPr>
        </p:nvSpPr>
        <p:spPr>
          <a:xfrm>
            <a:off x="357188" y="273050"/>
            <a:ext cx="8286750" cy="709613"/>
          </a:xfrm>
          <a:ln/>
        </p:spPr>
        <p:txBody>
          <a:bodyPr tIns="67968"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/>
              <a:t>型変数の境界</a:t>
            </a:r>
          </a:p>
        </p:txBody>
      </p:sp>
      <p:sp>
        <p:nvSpPr>
          <p:cNvPr id="9218" name="四角形 2"/>
          <p:cNvSpPr>
            <a:spLocks noGrp="1" noChangeArrowheads="1"/>
          </p:cNvSpPr>
          <p:nvPr>
            <p:ph type="body" idx="1"/>
          </p:nvPr>
        </p:nvSpPr>
        <p:spPr>
          <a:xfrm>
            <a:off x="357188" y="1052513"/>
            <a:ext cx="8286750" cy="4951412"/>
          </a:xfrm>
          <a:ln/>
        </p:spPr>
        <p:txBody>
          <a:bodyPr/>
          <a:lstStyle/>
          <a:p>
            <a:pPr marL="341313" indent="-341313">
              <a:buFont typeface="Arial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/>
              <a:t>型変数は宣言する時に境界を設定できる</a:t>
            </a:r>
          </a:p>
          <a:p>
            <a:pPr marL="341313" indent="-341313">
              <a:buFont typeface="Arial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/>
              <a:t>public class Hoge&lt;</a:t>
            </a:r>
            <a:r>
              <a:rPr lang="en-US">
                <a:solidFill>
                  <a:srgbClr xmlns:mc="http://schemas.openxmlformats.org/markup-compatibility/2006" xmlns:a14="http://schemas.microsoft.com/office/drawing/2010/main" val="7DA647" mc:Ignorable=""/>
                </a:solidFill>
              </a:rPr>
              <a:t>T extends B</a:t>
            </a:r>
            <a:r>
              <a:rPr lang="en-US"/>
              <a:t>&gt; { … }</a:t>
            </a:r>
          </a:p>
          <a:p>
            <a:pPr marL="341313" indent="-341313">
              <a:buFont typeface="Arial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US"/>
          </a:p>
          <a:p>
            <a:pPr marL="341313" indent="-341313">
              <a:buFont typeface="Arial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/>
              <a:t>C extends B、 B extends A のとき</a:t>
            </a:r>
          </a:p>
          <a:p>
            <a:pPr marL="341313" indent="-341313">
              <a:buFont typeface="Arial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/>
              <a:t>new Hoge&lt;</a:t>
            </a:r>
            <a:r>
              <a:rPr lang="en-US">
                <a:solidFill>
                  <a:srgbClr xmlns:mc="http://schemas.openxmlformats.org/markup-compatibility/2006" xmlns:a14="http://schemas.microsoft.com/office/drawing/2010/main" val="9999FF" mc:Ignorable=""/>
                </a:solidFill>
              </a:rPr>
              <a:t>A</a:t>
            </a:r>
            <a:r>
              <a:rPr lang="en-US"/>
              <a:t>&gt;(); // </a:t>
            </a:r>
            <a:r>
              <a:rPr lang="en-US">
                <a:solidFill>
                  <a:srgbClr xmlns:mc="http://schemas.openxmlformats.org/markup-compatibility/2006" xmlns:a14="http://schemas.microsoft.com/office/drawing/2010/main" val="DC2300" mc:Ignorable=""/>
                </a:solidFill>
              </a:rPr>
              <a:t>NG</a:t>
            </a:r>
          </a:p>
          <a:p>
            <a:pPr marL="341313" indent="-341313">
              <a:buFont typeface="Arial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/>
              <a:t>new Hoge&lt;</a:t>
            </a:r>
            <a:r>
              <a:rPr lang="en-US">
                <a:solidFill>
                  <a:srgbClr xmlns:mc="http://schemas.openxmlformats.org/markup-compatibility/2006" xmlns:a14="http://schemas.microsoft.com/office/drawing/2010/main" val="9999FF" mc:Ignorable=""/>
                </a:solidFill>
              </a:rPr>
              <a:t>B</a:t>
            </a:r>
            <a:r>
              <a:rPr lang="en-US"/>
              <a:t>&gt;(); // OK</a:t>
            </a:r>
          </a:p>
          <a:p>
            <a:pPr marL="341313" indent="-341313">
              <a:buFont typeface="Arial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/>
              <a:t>new Hoge&lt;</a:t>
            </a:r>
            <a:r>
              <a:rPr lang="en-US">
                <a:solidFill>
                  <a:srgbClr xmlns:mc="http://schemas.openxmlformats.org/markup-compatibility/2006" xmlns:a14="http://schemas.microsoft.com/office/drawing/2010/main" val="9999FF" mc:Ignorable=""/>
                </a:solidFill>
              </a:rPr>
              <a:t>C</a:t>
            </a:r>
            <a:r>
              <a:rPr lang="en-US"/>
              <a:t>&gt;(); // OK</a:t>
            </a: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四角形 1"/>
          <p:cNvSpPr>
            <a:spLocks noGrp="1" noChangeArrowheads="1"/>
          </p:cNvSpPr>
          <p:nvPr>
            <p:ph type="title"/>
          </p:nvPr>
        </p:nvSpPr>
        <p:spPr>
          <a:xfrm>
            <a:off x="357188" y="273050"/>
            <a:ext cx="8286750" cy="709613"/>
          </a:xfrm>
          <a:ln/>
        </p:spPr>
        <p:txBody>
          <a:bodyPr tIns="67968"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/>
              <a:t>型変数の境界 その２</a:t>
            </a:r>
          </a:p>
        </p:txBody>
      </p:sp>
      <p:sp>
        <p:nvSpPr>
          <p:cNvPr id="10242" name="四角形 2"/>
          <p:cNvSpPr>
            <a:spLocks noGrp="1" noChangeArrowheads="1"/>
          </p:cNvSpPr>
          <p:nvPr>
            <p:ph type="body" idx="1"/>
          </p:nvPr>
        </p:nvSpPr>
        <p:spPr>
          <a:xfrm>
            <a:off x="357188" y="1052513"/>
            <a:ext cx="8286750" cy="4951412"/>
          </a:xfrm>
          <a:ln/>
        </p:spPr>
        <p:txBody>
          <a:bodyPr/>
          <a:lstStyle/>
          <a:p>
            <a:pPr marL="341313" indent="-341313">
              <a:buFont typeface="Arial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/>
              <a:t>ある型階層より上という指定の仕方</a:t>
            </a:r>
          </a:p>
          <a:p>
            <a:pPr marL="341313" indent="-341313">
              <a:buFont typeface="Arial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/>
              <a:t>public class Piyo&lt;</a:t>
            </a:r>
            <a:r>
              <a:rPr lang="en-US">
                <a:solidFill>
                  <a:srgbClr xmlns:mc="http://schemas.openxmlformats.org/markup-compatibility/2006" xmlns:a14="http://schemas.microsoft.com/office/drawing/2010/main" val="7DA647" mc:Ignorable=""/>
                </a:solidFill>
              </a:rPr>
              <a:t>T super B</a:t>
            </a:r>
            <a:r>
              <a:rPr lang="en-US"/>
              <a:t>&gt; { … }</a:t>
            </a:r>
          </a:p>
          <a:p>
            <a:pPr marL="341313" indent="-341313">
              <a:buFont typeface="Arial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US"/>
          </a:p>
          <a:p>
            <a:pPr marL="341313" indent="-341313">
              <a:buFont typeface="Arial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/>
              <a:t>C extends B、 B extends A のとき</a:t>
            </a:r>
          </a:p>
          <a:p>
            <a:pPr marL="341313" indent="-341313">
              <a:buFont typeface="Arial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/>
              <a:t>new Piyo&lt;</a:t>
            </a:r>
            <a:r>
              <a:rPr lang="en-US">
                <a:solidFill>
                  <a:srgbClr xmlns:mc="http://schemas.openxmlformats.org/markup-compatibility/2006" xmlns:a14="http://schemas.microsoft.com/office/drawing/2010/main" val="9999FF" mc:Ignorable=""/>
                </a:solidFill>
              </a:rPr>
              <a:t>A</a:t>
            </a:r>
            <a:r>
              <a:rPr lang="en-US"/>
              <a:t>&gt;(); // OK</a:t>
            </a:r>
          </a:p>
          <a:p>
            <a:pPr marL="341313" indent="-341313">
              <a:buFont typeface="Arial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/>
              <a:t>new Piyo&lt;</a:t>
            </a:r>
            <a:r>
              <a:rPr lang="en-US">
                <a:solidFill>
                  <a:srgbClr xmlns:mc="http://schemas.openxmlformats.org/markup-compatibility/2006" xmlns:a14="http://schemas.microsoft.com/office/drawing/2010/main" val="9999FF" mc:Ignorable=""/>
                </a:solidFill>
              </a:rPr>
              <a:t>B</a:t>
            </a:r>
            <a:r>
              <a:rPr lang="en-US"/>
              <a:t>&gt;(); // OK</a:t>
            </a:r>
          </a:p>
          <a:p>
            <a:pPr marL="341313" indent="-341313">
              <a:buFont typeface="Arial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/>
              <a:t>new Piyo&lt;</a:t>
            </a:r>
            <a:r>
              <a:rPr lang="en-US">
                <a:solidFill>
                  <a:srgbClr xmlns:mc="http://schemas.openxmlformats.org/markup-compatibility/2006" xmlns:a14="http://schemas.microsoft.com/office/drawing/2010/main" val="9999FF" mc:Ignorable=""/>
                </a:solidFill>
              </a:rPr>
              <a:t>C</a:t>
            </a:r>
            <a:r>
              <a:rPr lang="en-US"/>
              <a:t>&gt;(); // </a:t>
            </a:r>
            <a:r>
              <a:rPr lang="en-US">
                <a:solidFill>
                  <a:srgbClr xmlns:mc="http://schemas.openxmlformats.org/markup-compatibility/2006" xmlns:a14="http://schemas.microsoft.com/office/drawing/2010/main" val="DC2300" mc:Ignorable=""/>
                </a:solidFill>
              </a:rPr>
              <a:t>NG</a:t>
            </a: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四角形 1"/>
          <p:cNvSpPr>
            <a:spLocks noGrp="1" noChangeArrowheads="1"/>
          </p:cNvSpPr>
          <p:nvPr>
            <p:ph type="title"/>
          </p:nvPr>
        </p:nvSpPr>
        <p:spPr>
          <a:xfrm>
            <a:off x="357188" y="273050"/>
            <a:ext cx="8286750" cy="709613"/>
          </a:xfrm>
          <a:ln/>
        </p:spPr>
        <p:txBody>
          <a:bodyPr tIns="67968"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/>
              <a:t>型変数の境界　その３</a:t>
            </a:r>
          </a:p>
        </p:txBody>
      </p:sp>
      <p:sp>
        <p:nvSpPr>
          <p:cNvPr id="11266" name="四角形 2"/>
          <p:cNvSpPr>
            <a:spLocks noGrp="1" noChangeArrowheads="1"/>
          </p:cNvSpPr>
          <p:nvPr>
            <p:ph type="body" idx="1"/>
          </p:nvPr>
        </p:nvSpPr>
        <p:spPr>
          <a:xfrm>
            <a:off x="357188" y="1052513"/>
            <a:ext cx="8286750" cy="4951412"/>
          </a:xfrm>
          <a:ln/>
        </p:spPr>
        <p:txBody>
          <a:bodyPr/>
          <a:lstStyle/>
          <a:p>
            <a:pPr marL="341313" indent="-341313">
              <a:buFont typeface="Arial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/>
              <a:t>public class Foo&lt;</a:t>
            </a:r>
            <a:r>
              <a:rPr lang="en-US">
                <a:solidFill>
                  <a:srgbClr xmlns:mc="http://schemas.openxmlformats.org/markup-compatibility/2006" xmlns:a14="http://schemas.microsoft.com/office/drawing/2010/main" val="7DA647" mc:Ignorable=""/>
                </a:solidFill>
              </a:rPr>
              <a:t>T extends C &amp; I</a:t>
            </a:r>
            <a:r>
              <a:rPr lang="en-US"/>
              <a:t>&gt; { … }</a:t>
            </a:r>
          </a:p>
          <a:p>
            <a:pPr marL="341313" indent="-341313">
              <a:buFont typeface="Arial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US"/>
          </a:p>
          <a:p>
            <a:pPr marL="341313" indent="-341313">
              <a:buFont typeface="Arial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/>
              <a:t>クラス C を継承して、且つ、</a:t>
            </a:r>
          </a:p>
          <a:p>
            <a:pPr marL="341313" indent="-341313">
              <a:buFont typeface="Arial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/>
              <a:t>インターフェース I を継承する型のみを</a:t>
            </a:r>
          </a:p>
          <a:p>
            <a:pPr marL="341313" indent="-341313">
              <a:buFont typeface="Arial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/>
              <a:t>型変数</a:t>
            </a:r>
            <a:r>
              <a:rPr lang="en-US">
                <a:solidFill>
                  <a:srgbClr xmlns:mc="http://schemas.openxmlformats.org/markup-compatibility/2006" xmlns:a14="http://schemas.microsoft.com/office/drawing/2010/main" val="7DA647" mc:Ignorable=""/>
                </a:solidFill>
              </a:rPr>
              <a:t>Ｔ</a:t>
            </a:r>
            <a:r>
              <a:rPr lang="en-US"/>
              <a:t>にバインドすることができる。</a:t>
            </a: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​​テーマ">
  <a:themeElements>
    <a:clrScheme name="Office ​​テーマ 1">
      <a:dk1>
        <a:srgbClr xmlns:mc="http://schemas.openxmlformats.org/markup-compatibility/2006" xmlns:a14="http://schemas.microsoft.com/office/drawing/2010/main" val="000000" mc:Ignorable=""/>
      </a:dk1>
      <a:lt1>
        <a:srgbClr xmlns:mc="http://schemas.openxmlformats.org/markup-compatibility/2006" xmlns:a14="http://schemas.microsoft.com/office/drawing/2010/main" val="FFFFFF" mc:Ignorable=""/>
      </a:lt1>
      <a:dk2>
        <a:srgbClr xmlns:mc="http://schemas.openxmlformats.org/markup-compatibility/2006" xmlns:a14="http://schemas.microsoft.com/office/drawing/2010/main" val="000000" mc:Ignorable=""/>
      </a:dk2>
      <a:lt2>
        <a:srgbClr xmlns:mc="http://schemas.openxmlformats.org/markup-compatibility/2006" xmlns:a14="http://schemas.microsoft.com/office/drawing/2010/main" val="808080" mc:Ignorable=""/>
      </a:lt2>
      <a:accent1>
        <a:srgbClr xmlns:mc="http://schemas.openxmlformats.org/markup-compatibility/2006" xmlns:a14="http://schemas.microsoft.com/office/drawing/2010/main" val="00CC99" mc:Ignorable=""/>
      </a:accent1>
      <a:accent2>
        <a:srgbClr xmlns:mc="http://schemas.openxmlformats.org/markup-compatibility/2006" xmlns:a14="http://schemas.microsoft.com/office/drawing/2010/main" val="3333CC" mc:Ignorable=""/>
      </a:accent2>
      <a:accent3>
        <a:srgbClr xmlns:mc="http://schemas.openxmlformats.org/markup-compatibility/2006" xmlns:a14="http://schemas.microsoft.com/office/drawing/2010/main" val="FFFFFF" mc:Ignorable=""/>
      </a:accent3>
      <a:accent4>
        <a:srgbClr xmlns:mc="http://schemas.openxmlformats.org/markup-compatibility/2006" xmlns:a14="http://schemas.microsoft.com/office/drawing/2010/main" val="000000" mc:Ignorable=""/>
      </a:accent4>
      <a:accent5>
        <a:srgbClr xmlns:mc="http://schemas.openxmlformats.org/markup-compatibility/2006" xmlns:a14="http://schemas.microsoft.com/office/drawing/2010/main" val="AAE2CA" mc:Ignorable=""/>
      </a:accent5>
      <a:accent6>
        <a:srgbClr xmlns:mc="http://schemas.openxmlformats.org/markup-compatibility/2006" xmlns:a14="http://schemas.microsoft.com/office/drawing/2010/main" val="2D2DB9" mc:Ignorable=""/>
      </a:accent6>
      <a:hlink>
        <a:srgbClr xmlns:mc="http://schemas.openxmlformats.org/markup-compatibility/2006" xmlns:a14="http://schemas.microsoft.com/office/drawing/2010/main" val="CCCCFF" mc:Ignorable=""/>
      </a:hlink>
      <a:folHlink>
        <a:srgbClr xmlns:mc="http://schemas.openxmlformats.org/markup-compatibility/2006" xmlns:a14="http://schemas.microsoft.com/office/drawing/2010/main" val="B2B2B2" mc:Ignorable=""/>
      </a:folHlink>
    </a:clrScheme>
    <a:fontScheme name="Office ​​テーマ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xmlns:mc="http://schemas.openxmlformats.org/markup-compatibility/2006" xmlns:a14="http://schemas.microsoft.com/office/drawing/2010/main" val="000000" mc:Ignorable="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xmlns:mc="http://schemas.openxmlformats.org/markup-compatibility/2006" xmlns:a14="http://schemas.microsoft.com/office/drawing/2010/main" val="000000" mc:Ignorable="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xmlns:mc="http://schemas.openxmlformats.org/markup-compatibility/2006" xmlns:a14="http://schemas.microsoft.com/office/drawing/2010/main" val="000000" mc:Ignorable="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xmlns:mc="http://schemas.openxmlformats.org/markup-compatibility/2006" xmlns:a14="http://schemas.microsoft.com/office/drawing/2010/main" val="00B8FF" mc:Ignorable="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xmlns:mc="http://schemas.openxmlformats.org/markup-compatibility/2006" xmlns:a14="http://schemas.microsoft.com/office/drawing/2010/main" val="000000" mc:Ignorable="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ea typeface="ＭＳ Ｐゴシック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xmlns:mc="http://schemas.openxmlformats.org/markup-compatibility/2006" xmlns:a14="http://schemas.microsoft.com/office/drawing/2010/main" val="00B8FF" mc:Ignorable="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xmlns:mc="http://schemas.openxmlformats.org/markup-compatibility/2006" xmlns:a14="http://schemas.microsoft.com/office/drawing/2010/main" val="000000" mc:Ignorable="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ea typeface="ＭＳ Ｐゴシック" charset="-128"/>
          </a:defRPr>
        </a:defPPr>
      </a:lstStyle>
    </a:lnDef>
  </a:objectDefaults>
  <a:extraClrSchemeLst>
    <a:extraClrScheme>
      <a:clrScheme name="Office ​​テーマ 1">
        <a:dk1>
          <a:srgbClr xmlns:mc="http://schemas.openxmlformats.org/markup-compatibility/2006" xmlns:a14="http://schemas.microsoft.com/office/drawing/2010/main" val="000000" mc:Ignorable=""/>
        </a:dk1>
        <a:lt1>
          <a:srgbClr xmlns:mc="http://schemas.openxmlformats.org/markup-compatibility/2006" xmlns:a14="http://schemas.microsoft.com/office/drawing/2010/main" val="FFFFFF" mc:Ignorable=""/>
        </a:lt1>
        <a:dk2>
          <a:srgbClr xmlns:mc="http://schemas.openxmlformats.org/markup-compatibility/2006" xmlns:a14="http://schemas.microsoft.com/office/drawing/2010/main" val="000000" mc:Ignorable=""/>
        </a:dk2>
        <a:lt2>
          <a:srgbClr xmlns:mc="http://schemas.openxmlformats.org/markup-compatibility/2006" xmlns:a14="http://schemas.microsoft.com/office/drawing/2010/main" val="808080" mc:Ignorable=""/>
        </a:lt2>
        <a:accent1>
          <a:srgbClr xmlns:mc="http://schemas.openxmlformats.org/markup-compatibility/2006" xmlns:a14="http://schemas.microsoft.com/office/drawing/2010/main" val="00CC99" mc:Ignorable=""/>
        </a:accent1>
        <a:accent2>
          <a:srgbClr xmlns:mc="http://schemas.openxmlformats.org/markup-compatibility/2006" xmlns:a14="http://schemas.microsoft.com/office/drawing/2010/main" val="3333CC" mc:Ignorable=""/>
        </a:accent2>
        <a:accent3>
          <a:srgbClr xmlns:mc="http://schemas.openxmlformats.org/markup-compatibility/2006" xmlns:a14="http://schemas.microsoft.com/office/drawing/2010/main" val="FFFFFF" mc:Ignorable=""/>
        </a:accent3>
        <a:accent4>
          <a:srgbClr xmlns:mc="http://schemas.openxmlformats.org/markup-compatibility/2006" xmlns:a14="http://schemas.microsoft.com/office/drawing/2010/main" val="000000" mc:Ignorable=""/>
        </a:accent4>
        <a:accent5>
          <a:srgbClr xmlns:mc="http://schemas.openxmlformats.org/markup-compatibility/2006" xmlns:a14="http://schemas.microsoft.com/office/drawing/2010/main" val="AAE2CA" mc:Ignorable=""/>
        </a:accent5>
        <a:accent6>
          <a:srgbClr xmlns:mc="http://schemas.openxmlformats.org/markup-compatibility/2006" xmlns:a14="http://schemas.microsoft.com/office/drawing/2010/main" val="2D2DB9" mc:Ignorable=""/>
        </a:accent6>
        <a:hlink>
          <a:srgbClr xmlns:mc="http://schemas.openxmlformats.org/markup-compatibility/2006" xmlns:a14="http://schemas.microsoft.com/office/drawing/2010/main" val="CCCCFF" mc:Ignorable=""/>
        </a:hlink>
        <a:folHlink>
          <a:srgbClr xmlns:mc="http://schemas.openxmlformats.org/markup-compatibility/2006" xmlns:a14="http://schemas.microsoft.com/office/drawing/2010/main" val="B2B2B2" mc:Ignorable="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​​テーマ 2">
        <a:dk1>
          <a:srgbClr xmlns:mc="http://schemas.openxmlformats.org/markup-compatibility/2006" xmlns:a14="http://schemas.microsoft.com/office/drawing/2010/main" val="000000" mc:Ignorable=""/>
        </a:dk1>
        <a:lt1>
          <a:srgbClr xmlns:mc="http://schemas.openxmlformats.org/markup-compatibility/2006" xmlns:a14="http://schemas.microsoft.com/office/drawing/2010/main" val="FFFFFF" mc:Ignorable=""/>
        </a:lt1>
        <a:dk2>
          <a:srgbClr xmlns:mc="http://schemas.openxmlformats.org/markup-compatibility/2006" xmlns:a14="http://schemas.microsoft.com/office/drawing/2010/main" val="0000FF" mc:Ignorable=""/>
        </a:dk2>
        <a:lt2>
          <a:srgbClr xmlns:mc="http://schemas.openxmlformats.org/markup-compatibility/2006" xmlns:a14="http://schemas.microsoft.com/office/drawing/2010/main" val="FFFF00" mc:Ignorable=""/>
        </a:lt2>
        <a:accent1>
          <a:srgbClr xmlns:mc="http://schemas.openxmlformats.org/markup-compatibility/2006" xmlns:a14="http://schemas.microsoft.com/office/drawing/2010/main" val="FF9900" mc:Ignorable=""/>
        </a:accent1>
        <a:accent2>
          <a:srgbClr xmlns:mc="http://schemas.openxmlformats.org/markup-compatibility/2006" xmlns:a14="http://schemas.microsoft.com/office/drawing/2010/main" val="00FFFF" mc:Ignorable=""/>
        </a:accent2>
        <a:accent3>
          <a:srgbClr xmlns:mc="http://schemas.openxmlformats.org/markup-compatibility/2006" xmlns:a14="http://schemas.microsoft.com/office/drawing/2010/main" val="AAAAFF" mc:Ignorable=""/>
        </a:accent3>
        <a:accent4>
          <a:srgbClr xmlns:mc="http://schemas.openxmlformats.org/markup-compatibility/2006" xmlns:a14="http://schemas.microsoft.com/office/drawing/2010/main" val="DADADA" mc:Ignorable=""/>
        </a:accent4>
        <a:accent5>
          <a:srgbClr xmlns:mc="http://schemas.openxmlformats.org/markup-compatibility/2006" xmlns:a14="http://schemas.microsoft.com/office/drawing/2010/main" val="FFCAAA" mc:Ignorable=""/>
        </a:accent5>
        <a:accent6>
          <a:srgbClr xmlns:mc="http://schemas.openxmlformats.org/markup-compatibility/2006" xmlns:a14="http://schemas.microsoft.com/office/drawing/2010/main" val="00E7E7" mc:Ignorable=""/>
        </a:accent6>
        <a:hlink>
          <a:srgbClr xmlns:mc="http://schemas.openxmlformats.org/markup-compatibility/2006" xmlns:a14="http://schemas.microsoft.com/office/drawing/2010/main" val="FF0000" mc:Ignorable=""/>
        </a:hlink>
        <a:folHlink>
          <a:srgbClr xmlns:mc="http://schemas.openxmlformats.org/markup-compatibility/2006" xmlns:a14="http://schemas.microsoft.com/office/drawing/2010/main" val="969696" mc:Ignorable="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​​テーマ 3">
        <a:dk1>
          <a:srgbClr xmlns:mc="http://schemas.openxmlformats.org/markup-compatibility/2006" xmlns:a14="http://schemas.microsoft.com/office/drawing/2010/main" val="000000" mc:Ignorable=""/>
        </a:dk1>
        <a:lt1>
          <a:srgbClr xmlns:mc="http://schemas.openxmlformats.org/markup-compatibility/2006" xmlns:a14="http://schemas.microsoft.com/office/drawing/2010/main" val="FFFFCC" mc:Ignorable=""/>
        </a:lt1>
        <a:dk2>
          <a:srgbClr xmlns:mc="http://schemas.openxmlformats.org/markup-compatibility/2006" xmlns:a14="http://schemas.microsoft.com/office/drawing/2010/main" val="808000" mc:Ignorable=""/>
        </a:dk2>
        <a:lt2>
          <a:srgbClr xmlns:mc="http://schemas.openxmlformats.org/markup-compatibility/2006" xmlns:a14="http://schemas.microsoft.com/office/drawing/2010/main" val="666633" mc:Ignorable=""/>
        </a:lt2>
        <a:accent1>
          <a:srgbClr xmlns:mc="http://schemas.openxmlformats.org/markup-compatibility/2006" xmlns:a14="http://schemas.microsoft.com/office/drawing/2010/main" val="339933" mc:Ignorable=""/>
        </a:accent1>
        <a:accent2>
          <a:srgbClr xmlns:mc="http://schemas.openxmlformats.org/markup-compatibility/2006" xmlns:a14="http://schemas.microsoft.com/office/drawing/2010/main" val="800000" mc:Ignorable=""/>
        </a:accent2>
        <a:accent3>
          <a:srgbClr xmlns:mc="http://schemas.openxmlformats.org/markup-compatibility/2006" xmlns:a14="http://schemas.microsoft.com/office/drawing/2010/main" val="FFFFE2" mc:Ignorable=""/>
        </a:accent3>
        <a:accent4>
          <a:srgbClr xmlns:mc="http://schemas.openxmlformats.org/markup-compatibility/2006" xmlns:a14="http://schemas.microsoft.com/office/drawing/2010/main" val="000000" mc:Ignorable=""/>
        </a:accent4>
        <a:accent5>
          <a:srgbClr xmlns:mc="http://schemas.openxmlformats.org/markup-compatibility/2006" xmlns:a14="http://schemas.microsoft.com/office/drawing/2010/main" val="ADCAAD" mc:Ignorable=""/>
        </a:accent5>
        <a:accent6>
          <a:srgbClr xmlns:mc="http://schemas.openxmlformats.org/markup-compatibility/2006" xmlns:a14="http://schemas.microsoft.com/office/drawing/2010/main" val="730000" mc:Ignorable=""/>
        </a:accent6>
        <a:hlink>
          <a:srgbClr xmlns:mc="http://schemas.openxmlformats.org/markup-compatibility/2006" xmlns:a14="http://schemas.microsoft.com/office/drawing/2010/main" val="0033CC" mc:Ignorable=""/>
        </a:hlink>
        <a:folHlink>
          <a:srgbClr xmlns:mc="http://schemas.openxmlformats.org/markup-compatibility/2006" xmlns:a14="http://schemas.microsoft.com/office/drawing/2010/main" val="FFCC66" mc:Ignorable="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​​テーマ 4">
        <a:dk1>
          <a:srgbClr xmlns:mc="http://schemas.openxmlformats.org/markup-compatibility/2006" xmlns:a14="http://schemas.microsoft.com/office/drawing/2010/main" val="000000" mc:Ignorable=""/>
        </a:dk1>
        <a:lt1>
          <a:srgbClr xmlns:mc="http://schemas.openxmlformats.org/markup-compatibility/2006" xmlns:a14="http://schemas.microsoft.com/office/drawing/2010/main" val="FFFFFF" mc:Ignorable=""/>
        </a:lt1>
        <a:dk2>
          <a:srgbClr xmlns:mc="http://schemas.openxmlformats.org/markup-compatibility/2006" xmlns:a14="http://schemas.microsoft.com/office/drawing/2010/main" val="000000" mc:Ignorable=""/>
        </a:dk2>
        <a:lt2>
          <a:srgbClr xmlns:mc="http://schemas.openxmlformats.org/markup-compatibility/2006" xmlns:a14="http://schemas.microsoft.com/office/drawing/2010/main" val="333333" mc:Ignorable=""/>
        </a:lt2>
        <a:accent1>
          <a:srgbClr xmlns:mc="http://schemas.openxmlformats.org/markup-compatibility/2006" xmlns:a14="http://schemas.microsoft.com/office/drawing/2010/main" val="DDDDDD" mc:Ignorable=""/>
        </a:accent1>
        <a:accent2>
          <a:srgbClr xmlns:mc="http://schemas.openxmlformats.org/markup-compatibility/2006" xmlns:a14="http://schemas.microsoft.com/office/drawing/2010/main" val="808080" mc:Ignorable=""/>
        </a:accent2>
        <a:accent3>
          <a:srgbClr xmlns:mc="http://schemas.openxmlformats.org/markup-compatibility/2006" xmlns:a14="http://schemas.microsoft.com/office/drawing/2010/main" val="FFFFFF" mc:Ignorable=""/>
        </a:accent3>
        <a:accent4>
          <a:srgbClr xmlns:mc="http://schemas.openxmlformats.org/markup-compatibility/2006" xmlns:a14="http://schemas.microsoft.com/office/drawing/2010/main" val="000000" mc:Ignorable=""/>
        </a:accent4>
        <a:accent5>
          <a:srgbClr xmlns:mc="http://schemas.openxmlformats.org/markup-compatibility/2006" xmlns:a14="http://schemas.microsoft.com/office/drawing/2010/main" val="EBEBEB" mc:Ignorable=""/>
        </a:accent5>
        <a:accent6>
          <a:srgbClr xmlns:mc="http://schemas.openxmlformats.org/markup-compatibility/2006" xmlns:a14="http://schemas.microsoft.com/office/drawing/2010/main" val="737373" mc:Ignorable=""/>
        </a:accent6>
        <a:hlink>
          <a:srgbClr xmlns:mc="http://schemas.openxmlformats.org/markup-compatibility/2006" xmlns:a14="http://schemas.microsoft.com/office/drawing/2010/main" val="4D4D4D" mc:Ignorable=""/>
        </a:hlink>
        <a:folHlink>
          <a:srgbClr xmlns:mc="http://schemas.openxmlformats.org/markup-compatibility/2006" xmlns:a14="http://schemas.microsoft.com/office/drawing/2010/main" val="EAEAEA" mc:Ignorable="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​​テーマ 5">
        <a:dk1>
          <a:srgbClr xmlns:mc="http://schemas.openxmlformats.org/markup-compatibility/2006" xmlns:a14="http://schemas.microsoft.com/office/drawing/2010/main" val="000000" mc:Ignorable=""/>
        </a:dk1>
        <a:lt1>
          <a:srgbClr xmlns:mc="http://schemas.openxmlformats.org/markup-compatibility/2006" xmlns:a14="http://schemas.microsoft.com/office/drawing/2010/main" val="FFFFFF" mc:Ignorable=""/>
        </a:lt1>
        <a:dk2>
          <a:srgbClr xmlns:mc="http://schemas.openxmlformats.org/markup-compatibility/2006" xmlns:a14="http://schemas.microsoft.com/office/drawing/2010/main" val="000000" mc:Ignorable=""/>
        </a:dk2>
        <a:lt2>
          <a:srgbClr xmlns:mc="http://schemas.openxmlformats.org/markup-compatibility/2006" xmlns:a14="http://schemas.microsoft.com/office/drawing/2010/main" val="808080" mc:Ignorable=""/>
        </a:lt2>
        <a:accent1>
          <a:srgbClr xmlns:mc="http://schemas.openxmlformats.org/markup-compatibility/2006" xmlns:a14="http://schemas.microsoft.com/office/drawing/2010/main" val="FFCC66" mc:Ignorable=""/>
        </a:accent1>
        <a:accent2>
          <a:srgbClr xmlns:mc="http://schemas.openxmlformats.org/markup-compatibility/2006" xmlns:a14="http://schemas.microsoft.com/office/drawing/2010/main" val="0000FF" mc:Ignorable=""/>
        </a:accent2>
        <a:accent3>
          <a:srgbClr xmlns:mc="http://schemas.openxmlformats.org/markup-compatibility/2006" xmlns:a14="http://schemas.microsoft.com/office/drawing/2010/main" val="FFFFFF" mc:Ignorable=""/>
        </a:accent3>
        <a:accent4>
          <a:srgbClr xmlns:mc="http://schemas.openxmlformats.org/markup-compatibility/2006" xmlns:a14="http://schemas.microsoft.com/office/drawing/2010/main" val="000000" mc:Ignorable=""/>
        </a:accent4>
        <a:accent5>
          <a:srgbClr xmlns:mc="http://schemas.openxmlformats.org/markup-compatibility/2006" xmlns:a14="http://schemas.microsoft.com/office/drawing/2010/main" val="FFE2B8" mc:Ignorable=""/>
        </a:accent5>
        <a:accent6>
          <a:srgbClr xmlns:mc="http://schemas.openxmlformats.org/markup-compatibility/2006" xmlns:a14="http://schemas.microsoft.com/office/drawing/2010/main" val="0000E7" mc:Ignorable=""/>
        </a:accent6>
        <a:hlink>
          <a:srgbClr xmlns:mc="http://schemas.openxmlformats.org/markup-compatibility/2006" xmlns:a14="http://schemas.microsoft.com/office/drawing/2010/main" val="CC00CC" mc:Ignorable=""/>
        </a:hlink>
        <a:folHlink>
          <a:srgbClr xmlns:mc="http://schemas.openxmlformats.org/markup-compatibility/2006" xmlns:a14="http://schemas.microsoft.com/office/drawing/2010/main" val="C0C0C0" mc:Ignorable="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​​テーマ 6">
        <a:dk1>
          <a:srgbClr xmlns:mc="http://schemas.openxmlformats.org/markup-compatibility/2006" xmlns:a14="http://schemas.microsoft.com/office/drawing/2010/main" val="000000" mc:Ignorable=""/>
        </a:dk1>
        <a:lt1>
          <a:srgbClr xmlns:mc="http://schemas.openxmlformats.org/markup-compatibility/2006" xmlns:a14="http://schemas.microsoft.com/office/drawing/2010/main" val="FFFFFF" mc:Ignorable=""/>
        </a:lt1>
        <a:dk2>
          <a:srgbClr xmlns:mc="http://schemas.openxmlformats.org/markup-compatibility/2006" xmlns:a14="http://schemas.microsoft.com/office/drawing/2010/main" val="000000" mc:Ignorable=""/>
        </a:dk2>
        <a:lt2>
          <a:srgbClr xmlns:mc="http://schemas.openxmlformats.org/markup-compatibility/2006" xmlns:a14="http://schemas.microsoft.com/office/drawing/2010/main" val="808080" mc:Ignorable=""/>
        </a:lt2>
        <a:accent1>
          <a:srgbClr xmlns:mc="http://schemas.openxmlformats.org/markup-compatibility/2006" xmlns:a14="http://schemas.microsoft.com/office/drawing/2010/main" val="C0C0C0" mc:Ignorable=""/>
        </a:accent1>
        <a:accent2>
          <a:srgbClr xmlns:mc="http://schemas.openxmlformats.org/markup-compatibility/2006" xmlns:a14="http://schemas.microsoft.com/office/drawing/2010/main" val="0066FF" mc:Ignorable=""/>
        </a:accent2>
        <a:accent3>
          <a:srgbClr xmlns:mc="http://schemas.openxmlformats.org/markup-compatibility/2006" xmlns:a14="http://schemas.microsoft.com/office/drawing/2010/main" val="FFFFFF" mc:Ignorable=""/>
        </a:accent3>
        <a:accent4>
          <a:srgbClr xmlns:mc="http://schemas.openxmlformats.org/markup-compatibility/2006" xmlns:a14="http://schemas.microsoft.com/office/drawing/2010/main" val="000000" mc:Ignorable=""/>
        </a:accent4>
        <a:accent5>
          <a:srgbClr xmlns:mc="http://schemas.openxmlformats.org/markup-compatibility/2006" xmlns:a14="http://schemas.microsoft.com/office/drawing/2010/main" val="DCDCDC" mc:Ignorable=""/>
        </a:accent5>
        <a:accent6>
          <a:srgbClr xmlns:mc="http://schemas.openxmlformats.org/markup-compatibility/2006" xmlns:a14="http://schemas.microsoft.com/office/drawing/2010/main" val="005CE7" mc:Ignorable=""/>
        </a:accent6>
        <a:hlink>
          <a:srgbClr xmlns:mc="http://schemas.openxmlformats.org/markup-compatibility/2006" xmlns:a14="http://schemas.microsoft.com/office/drawing/2010/main" val="FF0000" mc:Ignorable=""/>
        </a:hlink>
        <a:folHlink>
          <a:srgbClr xmlns:mc="http://schemas.openxmlformats.org/markup-compatibility/2006" xmlns:a14="http://schemas.microsoft.com/office/drawing/2010/main" val="009900" mc:Ignorable="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​​テーマ 7">
        <a:dk1>
          <a:srgbClr xmlns:mc="http://schemas.openxmlformats.org/markup-compatibility/2006" xmlns:a14="http://schemas.microsoft.com/office/drawing/2010/main" val="000000" mc:Ignorable=""/>
        </a:dk1>
        <a:lt1>
          <a:srgbClr xmlns:mc="http://schemas.openxmlformats.org/markup-compatibility/2006" xmlns:a14="http://schemas.microsoft.com/office/drawing/2010/main" val="FFFFFF" mc:Ignorable=""/>
        </a:lt1>
        <a:dk2>
          <a:srgbClr xmlns:mc="http://schemas.openxmlformats.org/markup-compatibility/2006" xmlns:a14="http://schemas.microsoft.com/office/drawing/2010/main" val="000000" mc:Ignorable=""/>
        </a:dk2>
        <a:lt2>
          <a:srgbClr xmlns:mc="http://schemas.openxmlformats.org/markup-compatibility/2006" xmlns:a14="http://schemas.microsoft.com/office/drawing/2010/main" val="808080" mc:Ignorable=""/>
        </a:lt2>
        <a:accent1>
          <a:srgbClr xmlns:mc="http://schemas.openxmlformats.org/markup-compatibility/2006" xmlns:a14="http://schemas.microsoft.com/office/drawing/2010/main" val="3399FF" mc:Ignorable=""/>
        </a:accent1>
        <a:accent2>
          <a:srgbClr xmlns:mc="http://schemas.openxmlformats.org/markup-compatibility/2006" xmlns:a14="http://schemas.microsoft.com/office/drawing/2010/main" val="99FFCC" mc:Ignorable=""/>
        </a:accent2>
        <a:accent3>
          <a:srgbClr xmlns:mc="http://schemas.openxmlformats.org/markup-compatibility/2006" xmlns:a14="http://schemas.microsoft.com/office/drawing/2010/main" val="FFFFFF" mc:Ignorable=""/>
        </a:accent3>
        <a:accent4>
          <a:srgbClr xmlns:mc="http://schemas.openxmlformats.org/markup-compatibility/2006" xmlns:a14="http://schemas.microsoft.com/office/drawing/2010/main" val="000000" mc:Ignorable=""/>
        </a:accent4>
        <a:accent5>
          <a:srgbClr xmlns:mc="http://schemas.openxmlformats.org/markup-compatibility/2006" xmlns:a14="http://schemas.microsoft.com/office/drawing/2010/main" val="ADCAFF" mc:Ignorable=""/>
        </a:accent5>
        <a:accent6>
          <a:srgbClr xmlns:mc="http://schemas.openxmlformats.org/markup-compatibility/2006" xmlns:a14="http://schemas.microsoft.com/office/drawing/2010/main" val="8AE7B9" mc:Ignorable=""/>
        </a:accent6>
        <a:hlink>
          <a:srgbClr xmlns:mc="http://schemas.openxmlformats.org/markup-compatibility/2006" xmlns:a14="http://schemas.microsoft.com/office/drawing/2010/main" val="CC00CC" mc:Ignorable=""/>
        </a:hlink>
        <a:folHlink>
          <a:srgbClr xmlns:mc="http://schemas.openxmlformats.org/markup-compatibility/2006" xmlns:a14="http://schemas.microsoft.com/office/drawing/2010/main" val="B2B2B2" mc:Ignorable="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​​テーマ">
  <a:themeElements>
    <a:clrScheme name="">
      <a:dk1>
        <a:srgbClr xmlns:mc="http://schemas.openxmlformats.org/markup-compatibility/2006" xmlns:a14="http://schemas.microsoft.com/office/drawing/2010/main" val="000000" mc:Ignorable=""/>
      </a:dk1>
      <a:lt1>
        <a:srgbClr xmlns:mc="http://schemas.openxmlformats.org/markup-compatibility/2006" xmlns:a14="http://schemas.microsoft.com/office/drawing/2010/main" val="FFFFFF" mc:Ignorable=""/>
      </a:lt1>
      <a:dk2>
        <a:srgbClr xmlns:mc="http://schemas.openxmlformats.org/markup-compatibility/2006" xmlns:a14="http://schemas.microsoft.com/office/drawing/2010/main" val="000000" mc:Ignorable=""/>
      </a:dk2>
      <a:lt2>
        <a:srgbClr xmlns:mc="http://schemas.openxmlformats.org/markup-compatibility/2006" xmlns:a14="http://schemas.microsoft.com/office/drawing/2010/main" val="808080" mc:Ignorable=""/>
      </a:lt2>
      <a:accent1>
        <a:srgbClr xmlns:mc="http://schemas.openxmlformats.org/markup-compatibility/2006" xmlns:a14="http://schemas.microsoft.com/office/drawing/2010/main" val="00CC99" mc:Ignorable=""/>
      </a:accent1>
      <a:accent2>
        <a:srgbClr xmlns:mc="http://schemas.openxmlformats.org/markup-compatibility/2006" xmlns:a14="http://schemas.microsoft.com/office/drawing/2010/main" val="3333CC" mc:Ignorable=""/>
      </a:accent2>
      <a:accent3>
        <a:srgbClr xmlns:mc="http://schemas.openxmlformats.org/markup-compatibility/2006" xmlns:a14="http://schemas.microsoft.com/office/drawing/2010/main" val="FFFFFF" mc:Ignorable=""/>
      </a:accent3>
      <a:accent4>
        <a:srgbClr xmlns:mc="http://schemas.openxmlformats.org/markup-compatibility/2006" xmlns:a14="http://schemas.microsoft.com/office/drawing/2010/main" val="000000" mc:Ignorable=""/>
      </a:accent4>
      <a:accent5>
        <a:srgbClr xmlns:mc="http://schemas.openxmlformats.org/markup-compatibility/2006" xmlns:a14="http://schemas.microsoft.com/office/drawing/2010/main" val="AAE2CA" mc:Ignorable=""/>
      </a:accent5>
      <a:accent6>
        <a:srgbClr xmlns:mc="http://schemas.openxmlformats.org/markup-compatibility/2006" xmlns:a14="http://schemas.microsoft.com/office/drawing/2010/main" val="2D2DB9" mc:Ignorable=""/>
      </a:accent6>
      <a:hlink>
        <a:srgbClr xmlns:mc="http://schemas.openxmlformats.org/markup-compatibility/2006" xmlns:a14="http://schemas.microsoft.com/office/drawing/2010/main" val="CCCCFF" mc:Ignorable=""/>
      </a:hlink>
      <a:folHlink>
        <a:srgbClr xmlns:mc="http://schemas.openxmlformats.org/markup-compatibility/2006" xmlns:a14="http://schemas.microsoft.com/office/drawing/2010/main" val="B2B2B2" mc:Ignorable="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xmlns:mc="http://schemas.openxmlformats.org/markup-compatibility/2006" xmlns:a14="http://schemas.microsoft.com/office/drawing/2010/main" val="000000" mc:Ignorable="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xmlns:mc="http://schemas.openxmlformats.org/markup-compatibility/2006" xmlns:a14="http://schemas.microsoft.com/office/drawing/2010/main" val="000000" mc:Ignorable="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xmlns:mc="http://schemas.openxmlformats.org/markup-compatibility/2006" xmlns:a14="http://schemas.microsoft.com/office/drawing/2010/main" val="000000" mc:Ignorable="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352</TotalTime>
  <Words>422</Words>
  <Application>Microsoft Office PowerPoint</Application>
  <PresentationFormat>画面に合わせる (4:3)</PresentationFormat>
  <Paragraphs>137</Paragraphs>
  <Slides>16</Slides>
  <Notes>16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16</vt:i4>
      </vt:variant>
    </vt:vector>
  </HeadingPairs>
  <TitlesOfParts>
    <vt:vector size="21" baseType="lpstr">
      <vt:lpstr>Times New Roman</vt:lpstr>
      <vt:lpstr>Arial</vt:lpstr>
      <vt:lpstr>ＭＳ Ｐゴシック</vt:lpstr>
      <vt:lpstr>ＭＳ Ｐ明朝</vt:lpstr>
      <vt:lpstr>Office ​​テーマ</vt:lpstr>
      <vt:lpstr>PowerPoint プレゼンテーション</vt:lpstr>
      <vt:lpstr>簡単なジェネリクス</vt:lpstr>
      <vt:lpstr>コレクションとしてのジェネリクス</vt:lpstr>
      <vt:lpstr>ジェネリックなクラスを作る</vt:lpstr>
      <vt:lpstr>ラッパークラスとしてのジェネリクス</vt:lpstr>
      <vt:lpstr>ジェネリックなクラスの継承</vt:lpstr>
      <vt:lpstr>型変数の境界</vt:lpstr>
      <vt:lpstr>型変数の境界 その２</vt:lpstr>
      <vt:lpstr>型変数の境界　その３</vt:lpstr>
      <vt:lpstr>ワイルドカード</vt:lpstr>
      <vt:lpstr>代入互換性</vt:lpstr>
      <vt:lpstr>代入互換性　その２</vt:lpstr>
      <vt:lpstr>代入互換性　その３</vt:lpstr>
      <vt:lpstr>ワイルドカード使用時の引数の制限</vt:lpstr>
      <vt:lpstr>ワイルドカード使用時の引数の制限 その２</vt:lpstr>
      <vt:lpstr>ワイルドカード使用時の戻り値の制限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O28</dc:title>
  <dc:creator>hatsune</dc:creator>
  <cp:lastModifiedBy>HATSUNE</cp:lastModifiedBy>
  <cp:revision>6</cp:revision>
  <cp:lastPrinted>1601-01-01T00:00:00Z</cp:lastPrinted>
  <dcterms:created xsi:type="dcterms:W3CDTF">2009-03-04T13:13:11Z</dcterms:created>
  <dcterms:modified xsi:type="dcterms:W3CDTF">2010-01-03T00:55:10Z</dcterms:modified>
</cp:coreProperties>
</file>