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Lst>
  <p:sldIdLst>
    <p:sldId id="256" r:id="rId13"/>
    <p:sldId id="257" r:id="rId14"/>
    <p:sldId id="258" r:id="rId15"/>
    <p:sldId id="263" r:id="rId16"/>
    <p:sldId id="259" r:id="rId17"/>
    <p:sldId id="264" r:id="rId18"/>
    <p:sldId id="265" r:id="rId19"/>
    <p:sldId id="266" r:id="rId20"/>
    <p:sldId id="267" r:id="rId21"/>
    <p:sldId id="260" r:id="rId22"/>
    <p:sldId id="268" r:id="rId23"/>
    <p:sldId id="269" r:id="rId24"/>
    <p:sldId id="261" r:id="rId25"/>
    <p:sldId id="270" r:id="rId26"/>
    <p:sldId id="271" r:id="rId27"/>
    <p:sldId id="272" r:id="rId28"/>
    <p:sldId id="273" r:id="rId29"/>
    <p:sldId id="274" r:id="rId30"/>
    <p:sldId id="275" r:id="rId31"/>
    <p:sldId id="276" r:id="rId32"/>
    <p:sldId id="262"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Lst>
  <p:sldSz cx="10160000" cy="7620000"/>
  <p:notesSz cx="6858000" cy="9144000"/>
  <p:defaultTextStyle>
    <a:defPPr>
      <a:defRPr lang="en-US"/>
    </a:defPPr>
    <a:lvl1pPr algn="ctr" rtl="0" fontAlgn="base">
      <a:spcBef>
        <a:spcPct val="0"/>
      </a:spcBef>
      <a:spcAft>
        <a:spcPct val="0"/>
      </a:spcAft>
      <a:defRPr sz="3400" kern="1200">
        <a:solidFill>
          <a:srgbClr val="2D4141"/>
        </a:solidFill>
        <a:latin typeface="ヒラギノ角ゴ Pro W3" charset="0"/>
        <a:ea typeface="ヒラギノ角ゴ Pro W3" charset="0"/>
        <a:cs typeface="ヒラギノ角ゴ Pro W3" charset="0"/>
        <a:sym typeface="ヒラギノ角ゴ Pro W3" charset="0"/>
      </a:defRPr>
    </a:lvl1pPr>
    <a:lvl2pPr marL="457200" algn="ctr" rtl="0" fontAlgn="base">
      <a:spcBef>
        <a:spcPct val="0"/>
      </a:spcBef>
      <a:spcAft>
        <a:spcPct val="0"/>
      </a:spcAft>
      <a:defRPr sz="3400" kern="1200">
        <a:solidFill>
          <a:srgbClr val="2D4141"/>
        </a:solidFill>
        <a:latin typeface="ヒラギノ角ゴ Pro W3" charset="0"/>
        <a:ea typeface="ヒラギノ角ゴ Pro W3" charset="0"/>
        <a:cs typeface="ヒラギノ角ゴ Pro W3" charset="0"/>
        <a:sym typeface="ヒラギノ角ゴ Pro W3" charset="0"/>
      </a:defRPr>
    </a:lvl2pPr>
    <a:lvl3pPr marL="914400" algn="ctr" rtl="0" fontAlgn="base">
      <a:spcBef>
        <a:spcPct val="0"/>
      </a:spcBef>
      <a:spcAft>
        <a:spcPct val="0"/>
      </a:spcAft>
      <a:defRPr sz="3400" kern="1200">
        <a:solidFill>
          <a:srgbClr val="2D4141"/>
        </a:solidFill>
        <a:latin typeface="ヒラギノ角ゴ Pro W3" charset="0"/>
        <a:ea typeface="ヒラギノ角ゴ Pro W3" charset="0"/>
        <a:cs typeface="ヒラギノ角ゴ Pro W3" charset="0"/>
        <a:sym typeface="ヒラギノ角ゴ Pro W3" charset="0"/>
      </a:defRPr>
    </a:lvl3pPr>
    <a:lvl4pPr marL="1371600" algn="ctr" rtl="0" fontAlgn="base">
      <a:spcBef>
        <a:spcPct val="0"/>
      </a:spcBef>
      <a:spcAft>
        <a:spcPct val="0"/>
      </a:spcAft>
      <a:defRPr sz="3400" kern="1200">
        <a:solidFill>
          <a:srgbClr val="2D4141"/>
        </a:solidFill>
        <a:latin typeface="ヒラギノ角ゴ Pro W3" charset="0"/>
        <a:ea typeface="ヒラギノ角ゴ Pro W3" charset="0"/>
        <a:cs typeface="ヒラギノ角ゴ Pro W3" charset="0"/>
        <a:sym typeface="ヒラギノ角ゴ Pro W3" charset="0"/>
      </a:defRPr>
    </a:lvl4pPr>
    <a:lvl5pPr marL="1828800" algn="ctr" rtl="0" fontAlgn="base">
      <a:spcBef>
        <a:spcPct val="0"/>
      </a:spcBef>
      <a:spcAft>
        <a:spcPct val="0"/>
      </a:spcAft>
      <a:defRPr sz="3400" kern="1200">
        <a:solidFill>
          <a:srgbClr val="2D4141"/>
        </a:solidFill>
        <a:latin typeface="ヒラギノ角ゴ Pro W3" charset="0"/>
        <a:ea typeface="ヒラギノ角ゴ Pro W3" charset="0"/>
        <a:cs typeface="ヒラギノ角ゴ Pro W3" charset="0"/>
        <a:sym typeface="ヒラギノ角ゴ Pro W3" charset="0"/>
      </a:defRPr>
    </a:lvl5pPr>
    <a:lvl6pPr marL="2286000" algn="l" defTabSz="914400" rtl="0" eaLnBrk="1" latinLnBrk="0" hangingPunct="1">
      <a:defRPr sz="3400" kern="1200">
        <a:solidFill>
          <a:srgbClr val="2D4141"/>
        </a:solidFill>
        <a:latin typeface="ヒラギノ角ゴ Pro W3" charset="0"/>
        <a:ea typeface="ヒラギノ角ゴ Pro W3" charset="0"/>
        <a:cs typeface="ヒラギノ角ゴ Pro W3" charset="0"/>
        <a:sym typeface="ヒラギノ角ゴ Pro W3" charset="0"/>
      </a:defRPr>
    </a:lvl6pPr>
    <a:lvl7pPr marL="2743200" algn="l" defTabSz="914400" rtl="0" eaLnBrk="1" latinLnBrk="0" hangingPunct="1">
      <a:defRPr sz="3400" kern="1200">
        <a:solidFill>
          <a:srgbClr val="2D4141"/>
        </a:solidFill>
        <a:latin typeface="ヒラギノ角ゴ Pro W3" charset="0"/>
        <a:ea typeface="ヒラギノ角ゴ Pro W3" charset="0"/>
        <a:cs typeface="ヒラギノ角ゴ Pro W3" charset="0"/>
        <a:sym typeface="ヒラギノ角ゴ Pro W3" charset="0"/>
      </a:defRPr>
    </a:lvl7pPr>
    <a:lvl8pPr marL="3200400" algn="l" defTabSz="914400" rtl="0" eaLnBrk="1" latinLnBrk="0" hangingPunct="1">
      <a:defRPr sz="3400" kern="1200">
        <a:solidFill>
          <a:srgbClr val="2D4141"/>
        </a:solidFill>
        <a:latin typeface="ヒラギノ角ゴ Pro W3" charset="0"/>
        <a:ea typeface="ヒラギノ角ゴ Pro W3" charset="0"/>
        <a:cs typeface="ヒラギノ角ゴ Pro W3" charset="0"/>
        <a:sym typeface="ヒラギノ角ゴ Pro W3" charset="0"/>
      </a:defRPr>
    </a:lvl8pPr>
    <a:lvl9pPr marL="3657600" algn="l" defTabSz="914400" rtl="0" eaLnBrk="1" latinLnBrk="0" hangingPunct="1">
      <a:defRPr sz="3400" kern="1200">
        <a:solidFill>
          <a:srgbClr val="2D4141"/>
        </a:solidFill>
        <a:latin typeface="ヒラギノ角ゴ Pro W3" charset="0"/>
        <a:ea typeface="ヒラギノ角ゴ Pro W3" charset="0"/>
        <a:cs typeface="ヒラギノ角ゴ Pro W3" charset="0"/>
        <a:sym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36" d="100"/>
          <a:sy n="36" d="100"/>
        </p:scale>
        <p:origin x="-672" y="-84"/>
      </p:cViewPr>
      <p:guideLst>
        <p:guide orient="horz" pos="2400"/>
        <p:guide pos="320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2366963"/>
            <a:ext cx="8636000" cy="1633537"/>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2366963"/>
            <a:ext cx="8636000" cy="1633537"/>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4895850"/>
            <a:ext cx="8636000" cy="15144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2700" y="2171700"/>
            <a:ext cx="259080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2755900" y="2171700"/>
            <a:ext cx="259080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3213"/>
            <a:ext cx="3343275" cy="129063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25" y="5334000"/>
            <a:ext cx="6096000" cy="6302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4700" y="850900"/>
            <a:ext cx="2044700" cy="4699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990600" y="850900"/>
            <a:ext cx="5981700" cy="4699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80225" y="241300"/>
            <a:ext cx="2289175" cy="67945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2700" y="241300"/>
            <a:ext cx="6715125" cy="67945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2366963"/>
            <a:ext cx="8636000" cy="1633537"/>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24000" y="4318000"/>
            <a:ext cx="7112000" cy="1947863"/>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508000" y="1778000"/>
            <a:ext cx="9144000" cy="5029200"/>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4895850"/>
            <a:ext cx="8636000" cy="15144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03275" y="3228975"/>
            <a:ext cx="8636000" cy="16668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08000" y="1778000"/>
            <a:ext cx="44958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56200" y="1778000"/>
            <a:ext cx="44958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8000" y="1704975"/>
            <a:ext cx="4489450"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8000" y="2416175"/>
            <a:ext cx="4489450"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60963" y="1704975"/>
            <a:ext cx="4491037"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60963" y="2416175"/>
            <a:ext cx="4491037"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3213"/>
            <a:ext cx="3343275" cy="129063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71925" y="303213"/>
            <a:ext cx="5680075" cy="65039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8000" y="1593850"/>
            <a:ext cx="3343275" cy="5213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25" y="5334000"/>
            <a:ext cx="6096000" cy="6302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90725" y="681038"/>
            <a:ext cx="6096000" cy="4572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90725" y="5964238"/>
            <a:ext cx="6096000" cy="8937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2366963"/>
            <a:ext cx="8636000" cy="1633537"/>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24000" y="4318000"/>
            <a:ext cx="7112000" cy="1947863"/>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08000" y="1778000"/>
            <a:ext cx="9144000" cy="5029200"/>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66000" y="1778000"/>
            <a:ext cx="2286000" cy="51181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08000" y="1778000"/>
            <a:ext cx="6705600" cy="5118100"/>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2366963"/>
            <a:ext cx="8636000" cy="1633537"/>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4895850"/>
            <a:ext cx="8636000" cy="15144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3746500"/>
            <a:ext cx="221615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2863850" y="3746500"/>
            <a:ext cx="221615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3213"/>
            <a:ext cx="3343275" cy="1290637"/>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508000" y="1778000"/>
            <a:ext cx="9144000" cy="5029200"/>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25" y="5334000"/>
            <a:ext cx="6096000" cy="6302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933825" y="1104900"/>
            <a:ext cx="1146175" cy="49276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1104900"/>
            <a:ext cx="3286125" cy="49276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4895850"/>
            <a:ext cx="8636000" cy="15144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03275" y="3228975"/>
            <a:ext cx="8636000" cy="16668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08000" y="1778000"/>
            <a:ext cx="44958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56200" y="1778000"/>
            <a:ext cx="44958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8000" y="1704975"/>
            <a:ext cx="4489450"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8000" y="2416175"/>
            <a:ext cx="4489450"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60963" y="1704975"/>
            <a:ext cx="4491037"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60963" y="2416175"/>
            <a:ext cx="4491037"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3213"/>
            <a:ext cx="3343275" cy="129063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71925" y="303213"/>
            <a:ext cx="5680075" cy="65039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8000" y="1593850"/>
            <a:ext cx="3343275" cy="5213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25" y="5334000"/>
            <a:ext cx="6096000" cy="6302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90725" y="681038"/>
            <a:ext cx="6096000" cy="4572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90725" y="5964238"/>
            <a:ext cx="6096000" cy="8937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08000" y="1778000"/>
            <a:ext cx="9144000" cy="5029200"/>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66000" y="1778000"/>
            <a:ext cx="2286000" cy="50292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08000" y="1778000"/>
            <a:ext cx="6705600" cy="5029200"/>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2366963"/>
            <a:ext cx="8636000" cy="1633537"/>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4895850"/>
            <a:ext cx="8636000" cy="15144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2700" y="2171700"/>
            <a:ext cx="499110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56200" y="2171700"/>
            <a:ext cx="499110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4895850"/>
            <a:ext cx="8636000" cy="15144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3213"/>
            <a:ext cx="3343275" cy="129063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25" y="5334000"/>
            <a:ext cx="6096000" cy="6302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613650" y="241300"/>
            <a:ext cx="2533650" cy="67945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2700" y="241300"/>
            <a:ext cx="7448550" cy="67945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2366963"/>
            <a:ext cx="8636000" cy="1633537"/>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4895850"/>
            <a:ext cx="8636000" cy="15144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2700" y="2171700"/>
            <a:ext cx="259080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2755900" y="2171700"/>
            <a:ext cx="259080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990600" y="3810000"/>
            <a:ext cx="4013200" cy="173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56200" y="3810000"/>
            <a:ext cx="4013200" cy="1739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3213"/>
            <a:ext cx="3343275" cy="129063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25" y="5334000"/>
            <a:ext cx="6096000" cy="6302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80225" y="241300"/>
            <a:ext cx="2289175" cy="67945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2700" y="241300"/>
            <a:ext cx="6715125" cy="67945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2366963"/>
            <a:ext cx="8636000" cy="1633537"/>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24000" y="4318000"/>
            <a:ext cx="7112000" cy="1947863"/>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508000" y="1778000"/>
            <a:ext cx="9144000" cy="5029200"/>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4895850"/>
            <a:ext cx="8636000" cy="15144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03275" y="3228975"/>
            <a:ext cx="8636000" cy="16668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08000" y="1778000"/>
            <a:ext cx="44958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56200" y="1778000"/>
            <a:ext cx="44958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8000" y="1704975"/>
            <a:ext cx="4489450"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8000" y="2416175"/>
            <a:ext cx="4489450"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60963" y="1704975"/>
            <a:ext cx="4491037"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60963" y="2416175"/>
            <a:ext cx="4491037"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3213"/>
            <a:ext cx="3343275" cy="129063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71925" y="303213"/>
            <a:ext cx="5680075" cy="65039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8000" y="1593850"/>
            <a:ext cx="3343275" cy="5213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25" y="5334000"/>
            <a:ext cx="6096000" cy="6302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90725" y="681038"/>
            <a:ext cx="6096000" cy="4572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90725" y="5964238"/>
            <a:ext cx="6096000" cy="8937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08000" y="1778000"/>
            <a:ext cx="9144000" cy="5029200"/>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66000" y="241300"/>
            <a:ext cx="2286000" cy="65659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08000" y="241300"/>
            <a:ext cx="6705600" cy="6565900"/>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2366963"/>
            <a:ext cx="8636000" cy="1633537"/>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24000" y="4318000"/>
            <a:ext cx="7112000" cy="1947863"/>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508000" y="1778000"/>
            <a:ext cx="9144000" cy="5029200"/>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4895850"/>
            <a:ext cx="8636000" cy="15144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03275" y="3228975"/>
            <a:ext cx="8636000" cy="16668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08000" y="1778000"/>
            <a:ext cx="44958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56200" y="1778000"/>
            <a:ext cx="44958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8000" y="1704975"/>
            <a:ext cx="4489450"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8000" y="2416175"/>
            <a:ext cx="4489450"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60963" y="1704975"/>
            <a:ext cx="4491037" cy="711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60963" y="2416175"/>
            <a:ext cx="4491037" cy="43910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a:prstGeom prst="rect">
            <a:avLst/>
          </a:prstGeom>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3213"/>
            <a:ext cx="3343275" cy="1290637"/>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71925" y="303213"/>
            <a:ext cx="5680075" cy="650398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8000" y="1593850"/>
            <a:ext cx="3343275" cy="52133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25" y="5334000"/>
            <a:ext cx="6096000" cy="6302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90725" y="681038"/>
            <a:ext cx="6096000" cy="4572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90725" y="5964238"/>
            <a:ext cx="6096000" cy="8937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08000" y="1778000"/>
            <a:ext cx="9144000" cy="5029200"/>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366000" y="304800"/>
            <a:ext cx="2286000" cy="6502400"/>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08000" y="304800"/>
            <a:ext cx="6705600" cy="6502400"/>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2366963"/>
            <a:ext cx="8636000" cy="1633537"/>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4895850"/>
            <a:ext cx="8636000" cy="15144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2700" y="850900"/>
            <a:ext cx="4991100" cy="591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56200" y="850900"/>
            <a:ext cx="4991100" cy="591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a:prstGeom prst="rect">
            <a:avLst/>
          </a:prstGeom>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3213"/>
            <a:ext cx="3343275" cy="1290637"/>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25" y="5334000"/>
            <a:ext cx="6096000" cy="6302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613650" y="304800"/>
            <a:ext cx="2533650" cy="6464300"/>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2700" y="304800"/>
            <a:ext cx="7448550" cy="64643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2366963"/>
            <a:ext cx="8636000" cy="1633537"/>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3213"/>
            <a:ext cx="3343275" cy="1290637"/>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4895850"/>
            <a:ext cx="8636000" cy="15144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422900" y="2171700"/>
            <a:ext cx="20002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7575550" y="2171700"/>
            <a:ext cx="200025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3213"/>
            <a:ext cx="3343275" cy="129063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25" y="5334000"/>
            <a:ext cx="6096000" cy="6302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429500" y="241300"/>
            <a:ext cx="2146300" cy="67945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990600" y="241300"/>
            <a:ext cx="6286500" cy="67945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2366963"/>
            <a:ext cx="8636000" cy="1633537"/>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25" y="5334000"/>
            <a:ext cx="6096000" cy="6302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03275" y="4895850"/>
            <a:ext cx="8636000" cy="15144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2700" y="2171700"/>
            <a:ext cx="499110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56200" y="2171700"/>
            <a:ext cx="4991100" cy="486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4800"/>
            <a:ext cx="9144000" cy="1270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8000" y="303213"/>
            <a:ext cx="3343275" cy="1290637"/>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90725" y="5334000"/>
            <a:ext cx="6096000" cy="6302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613650" y="241300"/>
            <a:ext cx="2533650" cy="67945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2700" y="241300"/>
            <a:ext cx="7448550" cy="67945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5.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ph type="title"/>
          </p:nvPr>
        </p:nvSpPr>
        <p:spPr bwMode="auto">
          <a:xfrm>
            <a:off x="990600" y="850900"/>
            <a:ext cx="8178800" cy="2882900"/>
          </a:xfrm>
          <a:prstGeom prst="rect">
            <a:avLst/>
          </a:prstGeom>
          <a:noFill/>
          <a:ln w="12700">
            <a:noFill/>
            <a:miter lim="800000"/>
            <a:headEnd/>
            <a:tailEnd/>
          </a:ln>
          <a:effectLst/>
        </p:spPr>
        <p:txBody>
          <a:bodyPr vert="horz" wrap="square" lIns="38100" tIns="38100" rIns="38100" bIns="38100" numCol="1" anchor="b" anchorCtr="0" compatLnSpc="1">
            <a:prstTxWarp prst="textNoShape">
              <a:avLst/>
            </a:prstTxWarp>
          </a:bodyPr>
          <a:lstStyle/>
          <a:p>
            <a:pPr lvl="0"/>
            <a:r>
              <a:rPr lang="en-US" altLang="ja-JP" smtClean="0">
                <a:sym typeface="ヒラギノ角ゴ Pro W3" charset="0"/>
              </a:rPr>
              <a:t>Click to edit Master title style</a:t>
            </a:r>
          </a:p>
        </p:txBody>
      </p:sp>
      <p:sp>
        <p:nvSpPr>
          <p:cNvPr id="1026" name="Rectangle 2"/>
          <p:cNvSpPr>
            <a:spLocks noChangeArrowheads="1"/>
          </p:cNvSpPr>
          <p:nvPr>
            <p:ph type="body" idx="1"/>
          </p:nvPr>
        </p:nvSpPr>
        <p:spPr bwMode="auto">
          <a:xfrm>
            <a:off x="990600" y="3810000"/>
            <a:ext cx="8178800" cy="17399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altLang="ja-JP" smtClean="0">
                <a:sym typeface="ヒラギノ角ゴ Pro W3" charset="0"/>
              </a:rPr>
              <a:t>Click to edit Master text styles</a:t>
            </a:r>
          </a:p>
          <a:p>
            <a:pPr lvl="1"/>
            <a:r>
              <a:rPr lang="en-US" altLang="ja-JP" smtClean="0">
                <a:sym typeface="ヒラギノ角ゴ Pro W3" charset="0"/>
              </a:rPr>
              <a:t>Second level</a:t>
            </a:r>
          </a:p>
          <a:p>
            <a:pPr lvl="2"/>
            <a:r>
              <a:rPr lang="en-US" altLang="ja-JP" smtClean="0">
                <a:sym typeface="ヒラギノ角ゴ Pro W3" charset="0"/>
              </a:rPr>
              <a:t>Third level</a:t>
            </a:r>
          </a:p>
          <a:p>
            <a:pPr lvl="3"/>
            <a:r>
              <a:rPr lang="en-US" altLang="ja-JP" smtClean="0">
                <a:sym typeface="ヒラギノ角ゴ Pro W3" charset="0"/>
              </a:rPr>
              <a:t>Fourth level</a:t>
            </a:r>
          </a:p>
          <a:p>
            <a:pPr lvl="4"/>
            <a:r>
              <a:rPr lang="en-US" altLang="ja-JP" smtClean="0">
                <a:sym typeface="ヒラギノ角ゴ Pro W3" charset="0"/>
              </a:rPr>
              <a:t>Fifth level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rtl="0" fontAlgn="base">
        <a:spcBef>
          <a:spcPct val="0"/>
        </a:spcBef>
        <a:spcAft>
          <a:spcPct val="0"/>
        </a:spcAft>
        <a:defRPr sz="8400">
          <a:solidFill>
            <a:srgbClr val="FFFFFF"/>
          </a:solidFill>
          <a:latin typeface="+mj-lt"/>
          <a:ea typeface="+mj-ea"/>
          <a:cs typeface="+mj-cs"/>
          <a:sym typeface="ヒラギノ角ゴ Pro W3" charset="0"/>
        </a:defRPr>
      </a:lvl1pPr>
      <a:lvl2pPr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2pPr>
      <a:lvl3pPr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3pPr>
      <a:lvl4pPr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4pPr>
      <a:lvl5pPr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5pPr>
      <a:lvl6pPr marL="457200"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6pPr>
      <a:lvl7pPr marL="914400"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7pPr>
      <a:lvl8pPr marL="1371600"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8pPr>
      <a:lvl9pPr marL="1828800"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9pPr>
    </p:titleStyle>
    <p:bodyStyle>
      <a:lvl1pPr algn="ctr" rtl="0" fontAlgn="base">
        <a:spcBef>
          <a:spcPct val="0"/>
        </a:spcBef>
        <a:spcAft>
          <a:spcPct val="0"/>
        </a:spcAft>
        <a:defRPr sz="3400">
          <a:solidFill>
            <a:schemeClr val="tx1"/>
          </a:solidFill>
          <a:latin typeface="+mn-lt"/>
          <a:ea typeface="+mn-ea"/>
          <a:cs typeface="+mn-cs"/>
          <a:sym typeface="ヒラギノ角ゴ Pro W3" charset="0"/>
        </a:defRPr>
      </a:lvl1pPr>
      <a:lvl2pPr algn="ctr" rtl="0" fontAlgn="base">
        <a:spcBef>
          <a:spcPct val="0"/>
        </a:spcBef>
        <a:spcAft>
          <a:spcPct val="0"/>
        </a:spcAft>
        <a:defRPr sz="3400">
          <a:solidFill>
            <a:schemeClr val="tx1"/>
          </a:solidFill>
          <a:latin typeface="+mn-lt"/>
          <a:ea typeface="+mn-ea"/>
          <a:cs typeface="+mn-cs"/>
          <a:sym typeface="ヒラギノ角ゴ Pro W3" charset="0"/>
        </a:defRPr>
      </a:lvl2pPr>
      <a:lvl3pPr algn="ctr" rtl="0" fontAlgn="base">
        <a:spcBef>
          <a:spcPct val="0"/>
        </a:spcBef>
        <a:spcAft>
          <a:spcPct val="0"/>
        </a:spcAft>
        <a:defRPr sz="3400">
          <a:solidFill>
            <a:schemeClr val="tx1"/>
          </a:solidFill>
          <a:latin typeface="+mn-lt"/>
          <a:ea typeface="+mn-ea"/>
          <a:cs typeface="+mn-cs"/>
          <a:sym typeface="ヒラギノ角ゴ Pro W3" charset="0"/>
        </a:defRPr>
      </a:lvl3pPr>
      <a:lvl4pPr algn="ctr" rtl="0" fontAlgn="base">
        <a:spcBef>
          <a:spcPct val="0"/>
        </a:spcBef>
        <a:spcAft>
          <a:spcPct val="0"/>
        </a:spcAft>
        <a:defRPr sz="3400">
          <a:solidFill>
            <a:schemeClr val="tx1"/>
          </a:solidFill>
          <a:latin typeface="+mn-lt"/>
          <a:ea typeface="+mn-ea"/>
          <a:cs typeface="+mn-cs"/>
          <a:sym typeface="ヒラギノ角ゴ Pro W3" charset="0"/>
        </a:defRPr>
      </a:lvl4pPr>
      <a:lvl5pPr algn="ctr" rtl="0" fontAlgn="base">
        <a:spcBef>
          <a:spcPct val="0"/>
        </a:spcBef>
        <a:spcAft>
          <a:spcPct val="0"/>
        </a:spcAft>
        <a:defRPr sz="3400">
          <a:solidFill>
            <a:schemeClr val="tx1"/>
          </a:solidFill>
          <a:latin typeface="+mn-lt"/>
          <a:ea typeface="+mn-ea"/>
          <a:cs typeface="+mn-cs"/>
          <a:sym typeface="ヒラギノ角ゴ Pro W3" charset="0"/>
        </a:defRPr>
      </a:lvl5pPr>
      <a:lvl6pPr marL="457200" algn="ctr" rtl="0" fontAlgn="base">
        <a:spcBef>
          <a:spcPct val="0"/>
        </a:spcBef>
        <a:spcAft>
          <a:spcPct val="0"/>
        </a:spcAft>
        <a:defRPr sz="3400">
          <a:solidFill>
            <a:schemeClr val="tx1"/>
          </a:solidFill>
          <a:latin typeface="+mn-lt"/>
          <a:ea typeface="+mn-ea"/>
          <a:cs typeface="+mn-cs"/>
          <a:sym typeface="ヒラギノ角ゴ Pro W3" charset="0"/>
        </a:defRPr>
      </a:lvl6pPr>
      <a:lvl7pPr marL="914400" algn="ctr" rtl="0" fontAlgn="base">
        <a:spcBef>
          <a:spcPct val="0"/>
        </a:spcBef>
        <a:spcAft>
          <a:spcPct val="0"/>
        </a:spcAft>
        <a:defRPr sz="3400">
          <a:solidFill>
            <a:schemeClr val="tx1"/>
          </a:solidFill>
          <a:latin typeface="+mn-lt"/>
          <a:ea typeface="+mn-ea"/>
          <a:cs typeface="+mn-cs"/>
          <a:sym typeface="ヒラギノ角ゴ Pro W3" charset="0"/>
        </a:defRPr>
      </a:lvl7pPr>
      <a:lvl8pPr marL="1371600" algn="ctr" rtl="0" fontAlgn="base">
        <a:spcBef>
          <a:spcPct val="0"/>
        </a:spcBef>
        <a:spcAft>
          <a:spcPct val="0"/>
        </a:spcAft>
        <a:defRPr sz="3400">
          <a:solidFill>
            <a:schemeClr val="tx1"/>
          </a:solidFill>
          <a:latin typeface="+mn-lt"/>
          <a:ea typeface="+mn-ea"/>
          <a:cs typeface="+mn-cs"/>
          <a:sym typeface="ヒラギノ角ゴ Pro W3" charset="0"/>
        </a:defRPr>
      </a:lvl8pPr>
      <a:lvl9pPr marL="1828800" algn="ctr" rtl="0" fontAlgn="base">
        <a:spcBef>
          <a:spcPct val="0"/>
        </a:spcBef>
        <a:spcAft>
          <a:spcPct val="0"/>
        </a:spcAft>
        <a:defRPr sz="3400">
          <a:solidFill>
            <a:schemeClr val="tx1"/>
          </a:solidFill>
          <a:latin typeface="+mn-lt"/>
          <a:ea typeface="+mn-ea"/>
          <a:cs typeface="+mn-cs"/>
          <a:sym typeface="ヒラギノ角ゴ Pro W3"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Rectangle 1"/>
          <p:cNvSpPr>
            <a:spLocks noChangeArrowheads="1"/>
          </p:cNvSpPr>
          <p:nvPr>
            <p:ph type="title"/>
          </p:nvPr>
        </p:nvSpPr>
        <p:spPr bwMode="auto">
          <a:xfrm>
            <a:off x="990600" y="241300"/>
            <a:ext cx="8178800" cy="14986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0"/>
              </a:rPr>
              <a:t>Click to edit Master title style</a:t>
            </a:r>
          </a:p>
        </p:txBody>
      </p:sp>
      <p:sp>
        <p:nvSpPr>
          <p:cNvPr id="10242" name="Rectangle 2"/>
          <p:cNvSpPr>
            <a:spLocks noChangeArrowheads="1"/>
          </p:cNvSpPr>
          <p:nvPr>
            <p:ph type="body" idx="1"/>
          </p:nvPr>
        </p:nvSpPr>
        <p:spPr bwMode="auto">
          <a:xfrm>
            <a:off x="12700" y="2171700"/>
            <a:ext cx="5334000" cy="48641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0"/>
              </a:rPr>
              <a:t>Click to edit Master text styles</a:t>
            </a:r>
          </a:p>
          <a:p>
            <a:pPr lvl="1"/>
            <a:r>
              <a:rPr lang="en-US" altLang="ja-JP" smtClean="0">
                <a:sym typeface="ヒラギノ角ゴ Pro W3" charset="0"/>
              </a:rPr>
              <a:t>Second level</a:t>
            </a:r>
          </a:p>
          <a:p>
            <a:pPr lvl="2"/>
            <a:r>
              <a:rPr lang="en-US" altLang="ja-JP" smtClean="0">
                <a:sym typeface="ヒラギノ角ゴ Pro W3" charset="0"/>
              </a:rPr>
              <a:t>Third level</a:t>
            </a:r>
          </a:p>
          <a:p>
            <a:pPr lvl="3"/>
            <a:r>
              <a:rPr lang="en-US" altLang="ja-JP" smtClean="0">
                <a:sym typeface="ヒラギノ角ゴ Pro W3" charset="0"/>
              </a:rPr>
              <a:t>Fourth level</a:t>
            </a:r>
          </a:p>
          <a:p>
            <a:pPr lvl="4"/>
            <a:r>
              <a:rPr lang="en-US" altLang="ja-JP" smtClean="0">
                <a:sym typeface="ヒラギノ角ゴ Pro W3" charset="0"/>
              </a:rPr>
              <a:t>Fifth level</a:t>
            </a: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txStyles>
    <p:titleStyle>
      <a:lvl1pPr marL="241300" indent="-241300" algn="l" rtl="0" fontAlgn="base">
        <a:spcBef>
          <a:spcPct val="0"/>
        </a:spcBef>
        <a:spcAft>
          <a:spcPct val="0"/>
        </a:spcAft>
        <a:defRPr sz="7000">
          <a:solidFill>
            <a:srgbClr val="FFFFFF"/>
          </a:solidFill>
          <a:latin typeface="+mj-lt"/>
          <a:ea typeface="+mj-ea"/>
          <a:cs typeface="+mj-cs"/>
          <a:sym typeface="ヒラギノ角ゴ Pro W3" charset="0"/>
        </a:defRPr>
      </a:lvl1pPr>
      <a:lvl2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2pPr>
      <a:lvl3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3pPr>
      <a:lvl4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4pPr>
      <a:lvl5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5pPr>
      <a:lvl6pPr marL="6985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6pPr>
      <a:lvl7pPr marL="11557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7pPr>
      <a:lvl8pPr marL="16129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8pPr>
      <a:lvl9pPr marL="20701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9pPr>
    </p:titleStyle>
    <p:bodyStyle>
      <a:lvl1pPr marL="1198563" indent="-11985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1pPr>
      <a:lvl2pPr marL="17065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2pPr>
      <a:lvl3pPr marL="22526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3pPr>
      <a:lvl4pPr marL="27860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4pPr>
      <a:lvl5pPr marL="33194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5pPr>
      <a:lvl6pPr marL="37766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6pPr>
      <a:lvl7pPr marL="42338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7pPr>
      <a:lvl8pPr marL="46910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8pPr>
      <a:lvl9pPr marL="51482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ChangeArrowheads="1"/>
          </p:cNvSpPr>
          <p:nvPr>
            <p:ph type="title"/>
          </p:nvPr>
        </p:nvSpPr>
        <p:spPr bwMode="auto">
          <a:xfrm>
            <a:off x="990600" y="5397500"/>
            <a:ext cx="8178800" cy="14986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0"/>
              </a:rPr>
              <a:t>Click to edit Master title style</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txStyles>
    <p:titleStyle>
      <a:lvl1pPr algn="ctr" rtl="0" fontAlgn="base">
        <a:spcBef>
          <a:spcPct val="0"/>
        </a:spcBef>
        <a:spcAft>
          <a:spcPct val="0"/>
        </a:spcAft>
        <a:defRPr sz="8400">
          <a:solidFill>
            <a:srgbClr val="FFFFFF"/>
          </a:solidFill>
          <a:latin typeface="+mj-lt"/>
          <a:ea typeface="+mj-ea"/>
          <a:cs typeface="+mj-cs"/>
          <a:sym typeface="ヒラギノ角ゴ Pro W3" charset="0"/>
        </a:defRPr>
      </a:lvl1pPr>
      <a:lvl2pPr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2pPr>
      <a:lvl3pPr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3pPr>
      <a:lvl4pPr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4pPr>
      <a:lvl5pPr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5pPr>
      <a:lvl6pPr marL="457200"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6pPr>
      <a:lvl7pPr marL="914400"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7pPr>
      <a:lvl8pPr marL="1371600"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8pPr>
      <a:lvl9pPr marL="1828800"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9pPr>
    </p:titleStyle>
    <p:bodyStyle>
      <a:lvl1pPr algn="ctr" rtl="0" fontAlgn="base">
        <a:spcBef>
          <a:spcPct val="0"/>
        </a:spcBef>
        <a:spcAft>
          <a:spcPct val="0"/>
        </a:spcAft>
        <a:defRPr sz="3400">
          <a:solidFill>
            <a:schemeClr val="tx1"/>
          </a:solidFill>
          <a:latin typeface="+mn-lt"/>
          <a:ea typeface="+mn-ea"/>
          <a:cs typeface="+mn-cs"/>
          <a:sym typeface="ヒラギノ角ゴ Pro W3" charset="0"/>
        </a:defRPr>
      </a:lvl1pPr>
      <a:lvl2pPr algn="ctr" rtl="0" fontAlgn="base">
        <a:spcBef>
          <a:spcPct val="0"/>
        </a:spcBef>
        <a:spcAft>
          <a:spcPct val="0"/>
        </a:spcAft>
        <a:defRPr sz="3400">
          <a:solidFill>
            <a:schemeClr val="tx1"/>
          </a:solidFill>
          <a:latin typeface="+mn-lt"/>
          <a:ea typeface="+mn-ea"/>
          <a:cs typeface="+mn-cs"/>
          <a:sym typeface="ヒラギノ角ゴ Pro W3" charset="0"/>
        </a:defRPr>
      </a:lvl2pPr>
      <a:lvl3pPr algn="ctr" rtl="0" fontAlgn="base">
        <a:spcBef>
          <a:spcPct val="0"/>
        </a:spcBef>
        <a:spcAft>
          <a:spcPct val="0"/>
        </a:spcAft>
        <a:defRPr sz="3400">
          <a:solidFill>
            <a:schemeClr val="tx1"/>
          </a:solidFill>
          <a:latin typeface="+mn-lt"/>
          <a:ea typeface="+mn-ea"/>
          <a:cs typeface="+mn-cs"/>
          <a:sym typeface="ヒラギノ角ゴ Pro W3" charset="0"/>
        </a:defRPr>
      </a:lvl3pPr>
      <a:lvl4pPr algn="ctr" rtl="0" fontAlgn="base">
        <a:spcBef>
          <a:spcPct val="0"/>
        </a:spcBef>
        <a:spcAft>
          <a:spcPct val="0"/>
        </a:spcAft>
        <a:defRPr sz="3400">
          <a:solidFill>
            <a:schemeClr val="tx1"/>
          </a:solidFill>
          <a:latin typeface="+mn-lt"/>
          <a:ea typeface="+mn-ea"/>
          <a:cs typeface="+mn-cs"/>
          <a:sym typeface="ヒラギノ角ゴ Pro W3" charset="0"/>
        </a:defRPr>
      </a:lvl4pPr>
      <a:lvl5pPr algn="ctr" rtl="0" fontAlgn="base">
        <a:spcBef>
          <a:spcPct val="0"/>
        </a:spcBef>
        <a:spcAft>
          <a:spcPct val="0"/>
        </a:spcAft>
        <a:defRPr sz="3400">
          <a:solidFill>
            <a:schemeClr val="tx1"/>
          </a:solidFill>
          <a:latin typeface="+mn-lt"/>
          <a:ea typeface="+mn-ea"/>
          <a:cs typeface="+mn-cs"/>
          <a:sym typeface="ヒラギノ角ゴ Pro W3" charset="0"/>
        </a:defRPr>
      </a:lvl5pPr>
      <a:lvl6pPr marL="457200" algn="ctr" rtl="0" fontAlgn="base">
        <a:spcBef>
          <a:spcPct val="0"/>
        </a:spcBef>
        <a:spcAft>
          <a:spcPct val="0"/>
        </a:spcAft>
        <a:defRPr sz="3400">
          <a:solidFill>
            <a:schemeClr val="tx1"/>
          </a:solidFill>
          <a:latin typeface="+mn-lt"/>
          <a:ea typeface="+mn-ea"/>
          <a:cs typeface="+mn-cs"/>
          <a:sym typeface="ヒラギノ角ゴ Pro W3" charset="0"/>
        </a:defRPr>
      </a:lvl6pPr>
      <a:lvl7pPr marL="914400" algn="ctr" rtl="0" fontAlgn="base">
        <a:spcBef>
          <a:spcPct val="0"/>
        </a:spcBef>
        <a:spcAft>
          <a:spcPct val="0"/>
        </a:spcAft>
        <a:defRPr sz="3400">
          <a:solidFill>
            <a:schemeClr val="tx1"/>
          </a:solidFill>
          <a:latin typeface="+mn-lt"/>
          <a:ea typeface="+mn-ea"/>
          <a:cs typeface="+mn-cs"/>
          <a:sym typeface="ヒラギノ角ゴ Pro W3" charset="0"/>
        </a:defRPr>
      </a:lvl7pPr>
      <a:lvl8pPr marL="1371600" algn="ctr" rtl="0" fontAlgn="base">
        <a:spcBef>
          <a:spcPct val="0"/>
        </a:spcBef>
        <a:spcAft>
          <a:spcPct val="0"/>
        </a:spcAft>
        <a:defRPr sz="3400">
          <a:solidFill>
            <a:schemeClr val="tx1"/>
          </a:solidFill>
          <a:latin typeface="+mn-lt"/>
          <a:ea typeface="+mn-ea"/>
          <a:cs typeface="+mn-cs"/>
          <a:sym typeface="ヒラギノ角ゴ Pro W3" charset="0"/>
        </a:defRPr>
      </a:lvl8pPr>
      <a:lvl9pPr marL="1828800" algn="ctr" rtl="0" fontAlgn="base">
        <a:spcBef>
          <a:spcPct val="0"/>
        </a:spcBef>
        <a:spcAft>
          <a:spcPct val="0"/>
        </a:spcAft>
        <a:defRPr sz="3400">
          <a:solidFill>
            <a:schemeClr val="tx1"/>
          </a:solidFill>
          <a:latin typeface="+mn-lt"/>
          <a:ea typeface="+mn-ea"/>
          <a:cs typeface="+mn-cs"/>
          <a:sym typeface="ヒラギノ角ゴ Pro W3"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p:cNvSpPr>
            <a:spLocks noChangeArrowheads="1"/>
          </p:cNvSpPr>
          <p:nvPr>
            <p:ph type="title"/>
          </p:nvPr>
        </p:nvSpPr>
        <p:spPr bwMode="auto">
          <a:xfrm>
            <a:off x="495300" y="1104900"/>
            <a:ext cx="4584700" cy="2578100"/>
          </a:xfrm>
          <a:prstGeom prst="rect">
            <a:avLst/>
          </a:prstGeom>
          <a:noFill/>
          <a:ln w="12700">
            <a:noFill/>
            <a:miter lim="800000"/>
            <a:headEnd/>
            <a:tailEnd/>
          </a:ln>
          <a:effectLst/>
        </p:spPr>
        <p:txBody>
          <a:bodyPr vert="horz" wrap="square" lIns="38100" tIns="38100" rIns="38100" bIns="38100" numCol="1" anchor="b" anchorCtr="0" compatLnSpc="1">
            <a:prstTxWarp prst="textNoShape">
              <a:avLst/>
            </a:prstTxWarp>
          </a:bodyPr>
          <a:lstStyle/>
          <a:p>
            <a:pPr lvl="0"/>
            <a:r>
              <a:rPr lang="en-US" altLang="ja-JP" smtClean="0">
                <a:sym typeface="ヒラギノ角ゴ Pro W3" charset="0"/>
              </a:rPr>
              <a:t>Click to edit Master title style</a:t>
            </a:r>
          </a:p>
        </p:txBody>
      </p:sp>
      <p:sp>
        <p:nvSpPr>
          <p:cNvPr id="12290" name="Rectangle 2"/>
          <p:cNvSpPr>
            <a:spLocks noChangeArrowheads="1"/>
          </p:cNvSpPr>
          <p:nvPr>
            <p:ph type="body" idx="1"/>
          </p:nvPr>
        </p:nvSpPr>
        <p:spPr bwMode="auto">
          <a:xfrm>
            <a:off x="495300" y="3746500"/>
            <a:ext cx="4584700" cy="22860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altLang="ja-JP" smtClean="0">
                <a:sym typeface="ヒラギノ角ゴ Pro W3" charset="0"/>
              </a:rPr>
              <a:t>Click to edit Master text styles</a:t>
            </a:r>
          </a:p>
          <a:p>
            <a:pPr lvl="1"/>
            <a:r>
              <a:rPr lang="en-US" altLang="ja-JP" smtClean="0">
                <a:sym typeface="ヒラギノ角ゴ Pro W3" charset="0"/>
              </a:rPr>
              <a:t>Second level</a:t>
            </a:r>
          </a:p>
          <a:p>
            <a:pPr lvl="2"/>
            <a:r>
              <a:rPr lang="en-US" altLang="ja-JP" smtClean="0">
                <a:sym typeface="ヒラギノ角ゴ Pro W3" charset="0"/>
              </a:rPr>
              <a:t>Third level</a:t>
            </a:r>
          </a:p>
          <a:p>
            <a:pPr lvl="3"/>
            <a:r>
              <a:rPr lang="en-US" altLang="ja-JP" smtClean="0">
                <a:sym typeface="ヒラギノ角ゴ Pro W3" charset="0"/>
              </a:rPr>
              <a:t>Fourth level</a:t>
            </a:r>
          </a:p>
          <a:p>
            <a:pPr lvl="4"/>
            <a:r>
              <a:rPr lang="en-US" altLang="ja-JP" smtClean="0">
                <a:sym typeface="ヒラギノ角ゴ Pro W3" charset="0"/>
              </a:rPr>
              <a:t>Fifth level</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xStyles>
    <p:titleStyle>
      <a:lvl1pPr marL="339725" indent="-339725" algn="ctr" rtl="0" fontAlgn="base">
        <a:spcBef>
          <a:spcPct val="0"/>
        </a:spcBef>
        <a:spcAft>
          <a:spcPct val="0"/>
        </a:spcAft>
        <a:defRPr sz="6200">
          <a:solidFill>
            <a:srgbClr val="FFFBF2"/>
          </a:solidFill>
          <a:latin typeface="+mj-lt"/>
          <a:ea typeface="+mj-ea"/>
          <a:cs typeface="+mj-cs"/>
          <a:sym typeface="ヒラギノ角ゴ Pro W3" charset="0"/>
        </a:defRPr>
      </a:lvl1pPr>
      <a:lvl2pPr marL="339725" indent="-339725" algn="ctr" rtl="0" fontAlgn="base">
        <a:spcBef>
          <a:spcPct val="0"/>
        </a:spcBef>
        <a:spcAft>
          <a:spcPct val="0"/>
        </a:spcAft>
        <a:defRPr sz="6200">
          <a:solidFill>
            <a:srgbClr val="FFFBF2"/>
          </a:solidFill>
          <a:latin typeface="ヒラギノ角ゴ Pro W3" charset="0"/>
          <a:ea typeface="ヒラギノ角ゴ Pro W3" charset="0"/>
          <a:cs typeface="ヒラギノ角ゴ Pro W3" charset="0"/>
          <a:sym typeface="ヒラギノ角ゴ Pro W3" charset="0"/>
        </a:defRPr>
      </a:lvl2pPr>
      <a:lvl3pPr marL="339725" indent="-339725" algn="ctr" rtl="0" fontAlgn="base">
        <a:spcBef>
          <a:spcPct val="0"/>
        </a:spcBef>
        <a:spcAft>
          <a:spcPct val="0"/>
        </a:spcAft>
        <a:defRPr sz="6200">
          <a:solidFill>
            <a:srgbClr val="FFFBF2"/>
          </a:solidFill>
          <a:latin typeface="ヒラギノ角ゴ Pro W3" charset="0"/>
          <a:ea typeface="ヒラギノ角ゴ Pro W3" charset="0"/>
          <a:cs typeface="ヒラギノ角ゴ Pro W3" charset="0"/>
          <a:sym typeface="ヒラギノ角ゴ Pro W3" charset="0"/>
        </a:defRPr>
      </a:lvl3pPr>
      <a:lvl4pPr marL="339725" indent="-339725" algn="ctr" rtl="0" fontAlgn="base">
        <a:spcBef>
          <a:spcPct val="0"/>
        </a:spcBef>
        <a:spcAft>
          <a:spcPct val="0"/>
        </a:spcAft>
        <a:defRPr sz="6200">
          <a:solidFill>
            <a:srgbClr val="FFFBF2"/>
          </a:solidFill>
          <a:latin typeface="ヒラギノ角ゴ Pro W3" charset="0"/>
          <a:ea typeface="ヒラギノ角ゴ Pro W3" charset="0"/>
          <a:cs typeface="ヒラギノ角ゴ Pro W3" charset="0"/>
          <a:sym typeface="ヒラギノ角ゴ Pro W3" charset="0"/>
        </a:defRPr>
      </a:lvl4pPr>
      <a:lvl5pPr marL="339725" indent="-339725" algn="ctr" rtl="0" fontAlgn="base">
        <a:spcBef>
          <a:spcPct val="0"/>
        </a:spcBef>
        <a:spcAft>
          <a:spcPct val="0"/>
        </a:spcAft>
        <a:defRPr sz="6200">
          <a:solidFill>
            <a:srgbClr val="FFFBF2"/>
          </a:solidFill>
          <a:latin typeface="ヒラギノ角ゴ Pro W3" charset="0"/>
          <a:ea typeface="ヒラギノ角ゴ Pro W3" charset="0"/>
          <a:cs typeface="ヒラギノ角ゴ Pro W3" charset="0"/>
          <a:sym typeface="ヒラギノ角ゴ Pro W3" charset="0"/>
        </a:defRPr>
      </a:lvl5pPr>
      <a:lvl6pPr marL="796925" indent="-339725" algn="ctr" rtl="0" fontAlgn="base">
        <a:spcBef>
          <a:spcPct val="0"/>
        </a:spcBef>
        <a:spcAft>
          <a:spcPct val="0"/>
        </a:spcAft>
        <a:defRPr sz="6200">
          <a:solidFill>
            <a:srgbClr val="FFFBF2"/>
          </a:solidFill>
          <a:latin typeface="ヒラギノ角ゴ Pro W3" charset="0"/>
          <a:ea typeface="ヒラギノ角ゴ Pro W3" charset="0"/>
          <a:cs typeface="ヒラギノ角ゴ Pro W3" charset="0"/>
          <a:sym typeface="ヒラギノ角ゴ Pro W3" charset="0"/>
        </a:defRPr>
      </a:lvl6pPr>
      <a:lvl7pPr marL="1254125" indent="-339725" algn="ctr" rtl="0" fontAlgn="base">
        <a:spcBef>
          <a:spcPct val="0"/>
        </a:spcBef>
        <a:spcAft>
          <a:spcPct val="0"/>
        </a:spcAft>
        <a:defRPr sz="6200">
          <a:solidFill>
            <a:srgbClr val="FFFBF2"/>
          </a:solidFill>
          <a:latin typeface="ヒラギノ角ゴ Pro W3" charset="0"/>
          <a:ea typeface="ヒラギノ角ゴ Pro W3" charset="0"/>
          <a:cs typeface="ヒラギノ角ゴ Pro W3" charset="0"/>
          <a:sym typeface="ヒラギノ角ゴ Pro W3" charset="0"/>
        </a:defRPr>
      </a:lvl7pPr>
      <a:lvl8pPr marL="1711325" indent="-339725" algn="ctr" rtl="0" fontAlgn="base">
        <a:spcBef>
          <a:spcPct val="0"/>
        </a:spcBef>
        <a:spcAft>
          <a:spcPct val="0"/>
        </a:spcAft>
        <a:defRPr sz="6200">
          <a:solidFill>
            <a:srgbClr val="FFFBF2"/>
          </a:solidFill>
          <a:latin typeface="ヒラギノ角ゴ Pro W3" charset="0"/>
          <a:ea typeface="ヒラギノ角ゴ Pro W3" charset="0"/>
          <a:cs typeface="ヒラギノ角ゴ Pro W3" charset="0"/>
          <a:sym typeface="ヒラギノ角ゴ Pro W3" charset="0"/>
        </a:defRPr>
      </a:lvl8pPr>
      <a:lvl9pPr marL="2168525" indent="-339725" algn="ctr" rtl="0" fontAlgn="base">
        <a:spcBef>
          <a:spcPct val="0"/>
        </a:spcBef>
        <a:spcAft>
          <a:spcPct val="0"/>
        </a:spcAft>
        <a:defRPr sz="6200">
          <a:solidFill>
            <a:srgbClr val="FFFBF2"/>
          </a:solidFill>
          <a:latin typeface="ヒラギノ角ゴ Pro W3" charset="0"/>
          <a:ea typeface="ヒラギノ角ゴ Pro W3" charset="0"/>
          <a:cs typeface="ヒラギノ角ゴ Pro W3" charset="0"/>
          <a:sym typeface="ヒラギノ角ゴ Pro W3" charset="0"/>
        </a:defRPr>
      </a:lvl9pPr>
    </p:titleStyle>
    <p:bodyStyle>
      <a:lvl1pPr algn="ctr" rtl="0" fontAlgn="base">
        <a:spcBef>
          <a:spcPct val="0"/>
        </a:spcBef>
        <a:spcAft>
          <a:spcPct val="0"/>
        </a:spcAft>
        <a:defRPr sz="3400">
          <a:solidFill>
            <a:schemeClr val="tx1"/>
          </a:solidFill>
          <a:latin typeface="+mn-lt"/>
          <a:ea typeface="+mn-ea"/>
          <a:cs typeface="+mn-cs"/>
          <a:sym typeface="ヒラギノ角ゴ Pro W3" charset="0"/>
        </a:defRPr>
      </a:lvl1pPr>
      <a:lvl2pPr algn="ctr" rtl="0" fontAlgn="base">
        <a:spcBef>
          <a:spcPct val="0"/>
        </a:spcBef>
        <a:spcAft>
          <a:spcPct val="0"/>
        </a:spcAft>
        <a:defRPr sz="3400">
          <a:solidFill>
            <a:schemeClr val="tx1"/>
          </a:solidFill>
          <a:latin typeface="+mn-lt"/>
          <a:ea typeface="+mn-ea"/>
          <a:cs typeface="+mn-cs"/>
          <a:sym typeface="ヒラギノ角ゴ Pro W3" charset="0"/>
        </a:defRPr>
      </a:lvl2pPr>
      <a:lvl3pPr algn="ctr" rtl="0" fontAlgn="base">
        <a:spcBef>
          <a:spcPct val="0"/>
        </a:spcBef>
        <a:spcAft>
          <a:spcPct val="0"/>
        </a:spcAft>
        <a:defRPr sz="3400">
          <a:solidFill>
            <a:schemeClr val="tx1"/>
          </a:solidFill>
          <a:latin typeface="+mn-lt"/>
          <a:ea typeface="+mn-ea"/>
          <a:cs typeface="+mn-cs"/>
          <a:sym typeface="ヒラギノ角ゴ Pro W3" charset="0"/>
        </a:defRPr>
      </a:lvl3pPr>
      <a:lvl4pPr algn="ctr" rtl="0" fontAlgn="base">
        <a:spcBef>
          <a:spcPct val="0"/>
        </a:spcBef>
        <a:spcAft>
          <a:spcPct val="0"/>
        </a:spcAft>
        <a:defRPr sz="3400">
          <a:solidFill>
            <a:schemeClr val="tx1"/>
          </a:solidFill>
          <a:latin typeface="+mn-lt"/>
          <a:ea typeface="+mn-ea"/>
          <a:cs typeface="+mn-cs"/>
          <a:sym typeface="ヒラギノ角ゴ Pro W3" charset="0"/>
        </a:defRPr>
      </a:lvl4pPr>
      <a:lvl5pPr algn="ctr" rtl="0" fontAlgn="base">
        <a:spcBef>
          <a:spcPct val="0"/>
        </a:spcBef>
        <a:spcAft>
          <a:spcPct val="0"/>
        </a:spcAft>
        <a:defRPr sz="3400">
          <a:solidFill>
            <a:schemeClr val="tx1"/>
          </a:solidFill>
          <a:latin typeface="+mn-lt"/>
          <a:ea typeface="+mn-ea"/>
          <a:cs typeface="+mn-cs"/>
          <a:sym typeface="ヒラギノ角ゴ Pro W3" charset="0"/>
        </a:defRPr>
      </a:lvl5pPr>
      <a:lvl6pPr marL="457200" algn="ctr" rtl="0" fontAlgn="base">
        <a:spcBef>
          <a:spcPct val="0"/>
        </a:spcBef>
        <a:spcAft>
          <a:spcPct val="0"/>
        </a:spcAft>
        <a:defRPr sz="3400">
          <a:solidFill>
            <a:schemeClr val="tx1"/>
          </a:solidFill>
          <a:latin typeface="+mn-lt"/>
          <a:ea typeface="+mn-ea"/>
          <a:cs typeface="+mn-cs"/>
          <a:sym typeface="ヒラギノ角ゴ Pro W3" charset="0"/>
        </a:defRPr>
      </a:lvl6pPr>
      <a:lvl7pPr marL="914400" algn="ctr" rtl="0" fontAlgn="base">
        <a:spcBef>
          <a:spcPct val="0"/>
        </a:spcBef>
        <a:spcAft>
          <a:spcPct val="0"/>
        </a:spcAft>
        <a:defRPr sz="3400">
          <a:solidFill>
            <a:schemeClr val="tx1"/>
          </a:solidFill>
          <a:latin typeface="+mn-lt"/>
          <a:ea typeface="+mn-ea"/>
          <a:cs typeface="+mn-cs"/>
          <a:sym typeface="ヒラギノ角ゴ Pro W3" charset="0"/>
        </a:defRPr>
      </a:lvl7pPr>
      <a:lvl8pPr marL="1371600" algn="ctr" rtl="0" fontAlgn="base">
        <a:spcBef>
          <a:spcPct val="0"/>
        </a:spcBef>
        <a:spcAft>
          <a:spcPct val="0"/>
        </a:spcAft>
        <a:defRPr sz="3400">
          <a:solidFill>
            <a:schemeClr val="tx1"/>
          </a:solidFill>
          <a:latin typeface="+mn-lt"/>
          <a:ea typeface="+mn-ea"/>
          <a:cs typeface="+mn-cs"/>
          <a:sym typeface="ヒラギノ角ゴ Pro W3" charset="0"/>
        </a:defRPr>
      </a:lvl8pPr>
      <a:lvl9pPr marL="1828800" algn="ctr" rtl="0" fontAlgn="base">
        <a:spcBef>
          <a:spcPct val="0"/>
        </a:spcBef>
        <a:spcAft>
          <a:spcPct val="0"/>
        </a:spcAft>
        <a:defRPr sz="3400">
          <a:solidFill>
            <a:schemeClr val="tx1"/>
          </a:solidFill>
          <a:latin typeface="+mn-lt"/>
          <a:ea typeface="+mn-ea"/>
          <a:cs typeface="+mn-cs"/>
          <a:sym typeface="ヒラギノ角ゴ Pro W3"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ph type="title"/>
          </p:nvPr>
        </p:nvSpPr>
        <p:spPr bwMode="auto">
          <a:xfrm>
            <a:off x="990600" y="2413000"/>
            <a:ext cx="8178800" cy="27813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0"/>
              </a:rPr>
              <a:t>Click to edit Master title style</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txStyles>
    <p:titleStyle>
      <a:lvl1pPr algn="ctr" rtl="0" fontAlgn="base">
        <a:spcBef>
          <a:spcPct val="0"/>
        </a:spcBef>
        <a:spcAft>
          <a:spcPct val="0"/>
        </a:spcAft>
        <a:defRPr sz="8400">
          <a:solidFill>
            <a:srgbClr val="FFFFFF"/>
          </a:solidFill>
          <a:latin typeface="+mj-lt"/>
          <a:ea typeface="+mj-ea"/>
          <a:cs typeface="+mj-cs"/>
          <a:sym typeface="ヒラギノ角ゴ Pro W3" charset="0"/>
        </a:defRPr>
      </a:lvl1pPr>
      <a:lvl2pPr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2pPr>
      <a:lvl3pPr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3pPr>
      <a:lvl4pPr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4pPr>
      <a:lvl5pPr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5pPr>
      <a:lvl6pPr marL="457200"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6pPr>
      <a:lvl7pPr marL="914400"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7pPr>
      <a:lvl8pPr marL="1371600"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8pPr>
      <a:lvl9pPr marL="1828800" algn="ctr" rtl="0" fontAlgn="base">
        <a:spcBef>
          <a:spcPct val="0"/>
        </a:spcBef>
        <a:spcAft>
          <a:spcPct val="0"/>
        </a:spcAft>
        <a:defRPr sz="8400">
          <a:solidFill>
            <a:srgbClr val="FFFFFF"/>
          </a:solidFill>
          <a:latin typeface="ヒラギノ角ゴ Pro W3" charset="0"/>
          <a:ea typeface="ヒラギノ角ゴ Pro W3" charset="0"/>
          <a:cs typeface="ヒラギノ角ゴ Pro W3" charset="0"/>
          <a:sym typeface="ヒラギノ角ゴ Pro W3" charset="0"/>
        </a:defRPr>
      </a:lvl9pPr>
    </p:titleStyle>
    <p:bodyStyle>
      <a:lvl1pPr algn="ctr" rtl="0" fontAlgn="base">
        <a:spcBef>
          <a:spcPct val="0"/>
        </a:spcBef>
        <a:spcAft>
          <a:spcPct val="0"/>
        </a:spcAft>
        <a:defRPr sz="3400">
          <a:solidFill>
            <a:schemeClr val="tx1"/>
          </a:solidFill>
          <a:latin typeface="+mn-lt"/>
          <a:ea typeface="+mn-ea"/>
          <a:cs typeface="+mn-cs"/>
          <a:sym typeface="ヒラギノ角ゴ Pro W3" charset="0"/>
        </a:defRPr>
      </a:lvl1pPr>
      <a:lvl2pPr algn="ctr" rtl="0" fontAlgn="base">
        <a:spcBef>
          <a:spcPct val="0"/>
        </a:spcBef>
        <a:spcAft>
          <a:spcPct val="0"/>
        </a:spcAft>
        <a:defRPr sz="3400">
          <a:solidFill>
            <a:schemeClr val="tx1"/>
          </a:solidFill>
          <a:latin typeface="+mn-lt"/>
          <a:ea typeface="+mn-ea"/>
          <a:cs typeface="+mn-cs"/>
          <a:sym typeface="ヒラギノ角ゴ Pro W3" charset="0"/>
        </a:defRPr>
      </a:lvl2pPr>
      <a:lvl3pPr algn="ctr" rtl="0" fontAlgn="base">
        <a:spcBef>
          <a:spcPct val="0"/>
        </a:spcBef>
        <a:spcAft>
          <a:spcPct val="0"/>
        </a:spcAft>
        <a:defRPr sz="3400">
          <a:solidFill>
            <a:schemeClr val="tx1"/>
          </a:solidFill>
          <a:latin typeface="+mn-lt"/>
          <a:ea typeface="+mn-ea"/>
          <a:cs typeface="+mn-cs"/>
          <a:sym typeface="ヒラギノ角ゴ Pro W3" charset="0"/>
        </a:defRPr>
      </a:lvl3pPr>
      <a:lvl4pPr algn="ctr" rtl="0" fontAlgn="base">
        <a:spcBef>
          <a:spcPct val="0"/>
        </a:spcBef>
        <a:spcAft>
          <a:spcPct val="0"/>
        </a:spcAft>
        <a:defRPr sz="3400">
          <a:solidFill>
            <a:schemeClr val="tx1"/>
          </a:solidFill>
          <a:latin typeface="+mn-lt"/>
          <a:ea typeface="+mn-ea"/>
          <a:cs typeface="+mn-cs"/>
          <a:sym typeface="ヒラギノ角ゴ Pro W3" charset="0"/>
        </a:defRPr>
      </a:lvl4pPr>
      <a:lvl5pPr algn="ctr" rtl="0" fontAlgn="base">
        <a:spcBef>
          <a:spcPct val="0"/>
        </a:spcBef>
        <a:spcAft>
          <a:spcPct val="0"/>
        </a:spcAft>
        <a:defRPr sz="3400">
          <a:solidFill>
            <a:schemeClr val="tx1"/>
          </a:solidFill>
          <a:latin typeface="+mn-lt"/>
          <a:ea typeface="+mn-ea"/>
          <a:cs typeface="+mn-cs"/>
          <a:sym typeface="ヒラギノ角ゴ Pro W3" charset="0"/>
        </a:defRPr>
      </a:lvl5pPr>
      <a:lvl6pPr marL="457200" algn="ctr" rtl="0" fontAlgn="base">
        <a:spcBef>
          <a:spcPct val="0"/>
        </a:spcBef>
        <a:spcAft>
          <a:spcPct val="0"/>
        </a:spcAft>
        <a:defRPr sz="3400">
          <a:solidFill>
            <a:schemeClr val="tx1"/>
          </a:solidFill>
          <a:latin typeface="+mn-lt"/>
          <a:ea typeface="+mn-ea"/>
          <a:cs typeface="+mn-cs"/>
          <a:sym typeface="ヒラギノ角ゴ Pro W3" charset="0"/>
        </a:defRPr>
      </a:lvl6pPr>
      <a:lvl7pPr marL="914400" algn="ctr" rtl="0" fontAlgn="base">
        <a:spcBef>
          <a:spcPct val="0"/>
        </a:spcBef>
        <a:spcAft>
          <a:spcPct val="0"/>
        </a:spcAft>
        <a:defRPr sz="3400">
          <a:solidFill>
            <a:schemeClr val="tx1"/>
          </a:solidFill>
          <a:latin typeface="+mn-lt"/>
          <a:ea typeface="+mn-ea"/>
          <a:cs typeface="+mn-cs"/>
          <a:sym typeface="ヒラギノ角ゴ Pro W3" charset="0"/>
        </a:defRPr>
      </a:lvl7pPr>
      <a:lvl8pPr marL="1371600" algn="ctr" rtl="0" fontAlgn="base">
        <a:spcBef>
          <a:spcPct val="0"/>
        </a:spcBef>
        <a:spcAft>
          <a:spcPct val="0"/>
        </a:spcAft>
        <a:defRPr sz="3400">
          <a:solidFill>
            <a:schemeClr val="tx1"/>
          </a:solidFill>
          <a:latin typeface="+mn-lt"/>
          <a:ea typeface="+mn-ea"/>
          <a:cs typeface="+mn-cs"/>
          <a:sym typeface="ヒラギノ角ゴ Pro W3" charset="0"/>
        </a:defRPr>
      </a:lvl8pPr>
      <a:lvl9pPr marL="1828800" algn="ctr" rtl="0" fontAlgn="base">
        <a:spcBef>
          <a:spcPct val="0"/>
        </a:spcBef>
        <a:spcAft>
          <a:spcPct val="0"/>
        </a:spcAft>
        <a:defRPr sz="3400">
          <a:solidFill>
            <a:schemeClr val="tx1"/>
          </a:solidFill>
          <a:latin typeface="+mn-lt"/>
          <a:ea typeface="+mn-ea"/>
          <a:cs typeface="+mn-cs"/>
          <a:sym typeface="ヒラギノ角ゴ Pro W3"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ph type="title"/>
          </p:nvPr>
        </p:nvSpPr>
        <p:spPr bwMode="auto">
          <a:xfrm>
            <a:off x="990600" y="241300"/>
            <a:ext cx="8178800" cy="14986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0"/>
              </a:rPr>
              <a:t>Click to edit Master title style</a:t>
            </a:r>
          </a:p>
        </p:txBody>
      </p:sp>
      <p:sp>
        <p:nvSpPr>
          <p:cNvPr id="3074" name="Rectangle 2"/>
          <p:cNvSpPr>
            <a:spLocks noChangeArrowheads="1"/>
          </p:cNvSpPr>
          <p:nvPr>
            <p:ph type="body" idx="1"/>
          </p:nvPr>
        </p:nvSpPr>
        <p:spPr bwMode="auto">
          <a:xfrm>
            <a:off x="12700" y="2171700"/>
            <a:ext cx="10134600" cy="48641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0"/>
              </a:rPr>
              <a:t>Click to edit Master text styles</a:t>
            </a:r>
          </a:p>
          <a:p>
            <a:pPr lvl="1"/>
            <a:r>
              <a:rPr lang="en-US" altLang="ja-JP" smtClean="0">
                <a:sym typeface="ヒラギノ角ゴ Pro W3" charset="0"/>
              </a:rPr>
              <a:t>Second level</a:t>
            </a:r>
          </a:p>
          <a:p>
            <a:pPr lvl="2"/>
            <a:r>
              <a:rPr lang="en-US" altLang="ja-JP" smtClean="0">
                <a:sym typeface="ヒラギノ角ゴ Pro W3" charset="0"/>
              </a:rPr>
              <a:t>Third level</a:t>
            </a:r>
          </a:p>
          <a:p>
            <a:pPr lvl="3"/>
            <a:r>
              <a:rPr lang="en-US" altLang="ja-JP" smtClean="0">
                <a:sym typeface="ヒラギノ角ゴ Pro W3" charset="0"/>
              </a:rPr>
              <a:t>Fourth level</a:t>
            </a:r>
          </a:p>
          <a:p>
            <a:pPr lvl="4"/>
            <a:r>
              <a:rPr lang="en-US" altLang="ja-JP" smtClean="0">
                <a:sym typeface="ヒラギノ角ゴ Pro W3" charset="0"/>
              </a:rPr>
              <a:t>Fifth level</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txStyles>
    <p:titleStyle>
      <a:lvl1pPr marL="241300" indent="-241300" algn="l" rtl="0" fontAlgn="base">
        <a:spcBef>
          <a:spcPct val="0"/>
        </a:spcBef>
        <a:spcAft>
          <a:spcPct val="0"/>
        </a:spcAft>
        <a:defRPr sz="7000">
          <a:solidFill>
            <a:srgbClr val="FFFFFF"/>
          </a:solidFill>
          <a:latin typeface="+mj-lt"/>
          <a:ea typeface="+mj-ea"/>
          <a:cs typeface="+mj-cs"/>
          <a:sym typeface="ヒラギノ角ゴ Pro W3" charset="0"/>
        </a:defRPr>
      </a:lvl1pPr>
      <a:lvl2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2pPr>
      <a:lvl3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3pPr>
      <a:lvl4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4pPr>
      <a:lvl5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5pPr>
      <a:lvl6pPr marL="6985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6pPr>
      <a:lvl7pPr marL="11557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7pPr>
      <a:lvl8pPr marL="16129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8pPr>
      <a:lvl9pPr marL="20701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9pPr>
    </p:titleStyle>
    <p:bodyStyle>
      <a:lvl1pPr marL="1198563" indent="-11985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1pPr>
      <a:lvl2pPr marL="17065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2pPr>
      <a:lvl3pPr marL="22526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3pPr>
      <a:lvl4pPr marL="27860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4pPr>
      <a:lvl5pPr marL="33194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5pPr>
      <a:lvl6pPr marL="37766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6pPr>
      <a:lvl7pPr marL="42338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7pPr>
      <a:lvl8pPr marL="46910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8pPr>
      <a:lvl9pPr marL="51482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ph type="title"/>
          </p:nvPr>
        </p:nvSpPr>
        <p:spPr bwMode="auto">
          <a:xfrm>
            <a:off x="990600" y="241300"/>
            <a:ext cx="8178800" cy="14986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0"/>
              </a:rPr>
              <a:t>Click to edit Master title style</a:t>
            </a:r>
          </a:p>
        </p:txBody>
      </p:sp>
      <p:sp>
        <p:nvSpPr>
          <p:cNvPr id="4098" name="Rectangle 2"/>
          <p:cNvSpPr>
            <a:spLocks noChangeArrowheads="1"/>
          </p:cNvSpPr>
          <p:nvPr>
            <p:ph type="body" idx="1"/>
          </p:nvPr>
        </p:nvSpPr>
        <p:spPr bwMode="auto">
          <a:xfrm>
            <a:off x="12700" y="2171700"/>
            <a:ext cx="5334000" cy="48641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0"/>
              </a:rPr>
              <a:t>Click to edit Master text styles</a:t>
            </a:r>
          </a:p>
          <a:p>
            <a:pPr lvl="1"/>
            <a:r>
              <a:rPr lang="en-US" altLang="ja-JP" smtClean="0">
                <a:sym typeface="ヒラギノ角ゴ Pro W3" charset="0"/>
              </a:rPr>
              <a:t>Second level</a:t>
            </a:r>
          </a:p>
          <a:p>
            <a:pPr lvl="2"/>
            <a:r>
              <a:rPr lang="en-US" altLang="ja-JP" smtClean="0">
                <a:sym typeface="ヒラギノ角ゴ Pro W3" charset="0"/>
              </a:rPr>
              <a:t>Third level</a:t>
            </a:r>
          </a:p>
          <a:p>
            <a:pPr lvl="3"/>
            <a:r>
              <a:rPr lang="en-US" altLang="ja-JP" smtClean="0">
                <a:sym typeface="ヒラギノ角ゴ Pro W3" charset="0"/>
              </a:rPr>
              <a:t>Fourth level</a:t>
            </a:r>
          </a:p>
          <a:p>
            <a:pPr lvl="4"/>
            <a:r>
              <a:rPr lang="en-US" altLang="ja-JP" smtClean="0">
                <a:sym typeface="ヒラギノ角ゴ Pro W3" charset="0"/>
              </a:rPr>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p:txStyles>
    <p:titleStyle>
      <a:lvl1pPr marL="241300" indent="-241300" algn="l" rtl="0" fontAlgn="base">
        <a:spcBef>
          <a:spcPct val="0"/>
        </a:spcBef>
        <a:spcAft>
          <a:spcPct val="0"/>
        </a:spcAft>
        <a:defRPr sz="7000">
          <a:solidFill>
            <a:srgbClr val="FFFFFF"/>
          </a:solidFill>
          <a:latin typeface="+mj-lt"/>
          <a:ea typeface="+mj-ea"/>
          <a:cs typeface="+mj-cs"/>
          <a:sym typeface="ヒラギノ角ゴ Pro W3" charset="0"/>
        </a:defRPr>
      </a:lvl1pPr>
      <a:lvl2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2pPr>
      <a:lvl3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3pPr>
      <a:lvl4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4pPr>
      <a:lvl5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5pPr>
      <a:lvl6pPr marL="6985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6pPr>
      <a:lvl7pPr marL="11557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7pPr>
      <a:lvl8pPr marL="16129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8pPr>
      <a:lvl9pPr marL="20701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9pPr>
    </p:titleStyle>
    <p:bodyStyle>
      <a:lvl1pPr marL="1198563" indent="-11985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1pPr>
      <a:lvl2pPr marL="17065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2pPr>
      <a:lvl3pPr marL="22526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3pPr>
      <a:lvl4pPr marL="27860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4pPr>
      <a:lvl5pPr marL="33194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5pPr>
      <a:lvl6pPr marL="37766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6pPr>
      <a:lvl7pPr marL="42338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7pPr>
      <a:lvl8pPr marL="46910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8pPr>
      <a:lvl9pPr marL="51482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ph type="title"/>
          </p:nvPr>
        </p:nvSpPr>
        <p:spPr bwMode="auto">
          <a:xfrm>
            <a:off x="990600" y="241300"/>
            <a:ext cx="8178800" cy="14986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0"/>
              </a:rPr>
              <a:t>Click to edit Master title style</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txStyles>
    <p:titleStyle>
      <a:lvl1pPr marL="241300" indent="-241300" algn="l" rtl="0" fontAlgn="base">
        <a:spcBef>
          <a:spcPct val="0"/>
        </a:spcBef>
        <a:spcAft>
          <a:spcPct val="0"/>
        </a:spcAft>
        <a:defRPr sz="7000">
          <a:solidFill>
            <a:srgbClr val="FFFFFF"/>
          </a:solidFill>
          <a:latin typeface="+mj-lt"/>
          <a:ea typeface="+mj-ea"/>
          <a:cs typeface="+mj-cs"/>
          <a:sym typeface="ヒラギノ角ゴ Pro W3" charset="0"/>
        </a:defRPr>
      </a:lvl1pPr>
      <a:lvl2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2pPr>
      <a:lvl3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3pPr>
      <a:lvl4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4pPr>
      <a:lvl5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5pPr>
      <a:lvl6pPr marL="6985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6pPr>
      <a:lvl7pPr marL="11557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7pPr>
      <a:lvl8pPr marL="16129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8pPr>
      <a:lvl9pPr marL="20701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9pPr>
    </p:titleStyle>
    <p:bodyStyle>
      <a:lvl1pPr marL="1236663" indent="-11985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1pPr>
      <a:lvl2pPr marL="17446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2pPr>
      <a:lvl3pPr marL="22907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3pPr>
      <a:lvl4pPr marL="28241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4pPr>
      <a:lvl5pPr marL="33575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5pPr>
      <a:lvl6pPr marL="38147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6pPr>
      <a:lvl7pPr marL="42719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7pPr>
      <a:lvl8pPr marL="47291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8pPr>
      <a:lvl9pPr marL="51863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txStyles>
    <p:titleStyle>
      <a:lvl1pPr marL="241300" indent="-241300" algn="l" rtl="0" fontAlgn="base">
        <a:spcBef>
          <a:spcPct val="0"/>
        </a:spcBef>
        <a:spcAft>
          <a:spcPct val="0"/>
        </a:spcAft>
        <a:defRPr sz="7000">
          <a:solidFill>
            <a:srgbClr val="FFFFFF"/>
          </a:solidFill>
          <a:latin typeface="+mj-lt"/>
          <a:ea typeface="+mj-ea"/>
          <a:cs typeface="+mj-cs"/>
          <a:sym typeface="ヒラギノ角ゴ Pro W3" charset="0"/>
        </a:defRPr>
      </a:lvl1pPr>
      <a:lvl2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2pPr>
      <a:lvl3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3pPr>
      <a:lvl4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4pPr>
      <a:lvl5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5pPr>
      <a:lvl6pPr marL="6985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6pPr>
      <a:lvl7pPr marL="11557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7pPr>
      <a:lvl8pPr marL="16129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8pPr>
      <a:lvl9pPr marL="20701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9pPr>
    </p:titleStyle>
    <p:bodyStyle>
      <a:lvl1pPr marL="1236663" indent="-11985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1pPr>
      <a:lvl2pPr marL="17446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2pPr>
      <a:lvl3pPr marL="22907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3pPr>
      <a:lvl4pPr marL="28241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4pPr>
      <a:lvl5pPr marL="33575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5pPr>
      <a:lvl6pPr marL="38147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6pPr>
      <a:lvl7pPr marL="42719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7pPr>
      <a:lvl8pPr marL="47291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8pPr>
      <a:lvl9pPr marL="51863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ChangeArrowheads="1"/>
          </p:cNvSpPr>
          <p:nvPr>
            <p:ph type="body" idx="1"/>
          </p:nvPr>
        </p:nvSpPr>
        <p:spPr bwMode="auto">
          <a:xfrm>
            <a:off x="12700" y="850900"/>
            <a:ext cx="10134600" cy="59182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0"/>
              </a:rPr>
              <a:t>Click to edit Master text styles</a:t>
            </a:r>
          </a:p>
          <a:p>
            <a:pPr lvl="1"/>
            <a:r>
              <a:rPr lang="en-US" altLang="ja-JP" smtClean="0">
                <a:sym typeface="ヒラギノ角ゴ Pro W3" charset="0"/>
              </a:rPr>
              <a:t>Second level</a:t>
            </a:r>
          </a:p>
          <a:p>
            <a:pPr lvl="2"/>
            <a:r>
              <a:rPr lang="en-US" altLang="ja-JP" smtClean="0">
                <a:sym typeface="ヒラギノ角ゴ Pro W3" charset="0"/>
              </a:rPr>
              <a:t>Third level</a:t>
            </a:r>
          </a:p>
          <a:p>
            <a:pPr lvl="3"/>
            <a:r>
              <a:rPr lang="en-US" altLang="ja-JP" smtClean="0">
                <a:sym typeface="ヒラギノ角ゴ Pro W3" charset="0"/>
              </a:rPr>
              <a:t>Fourth level</a:t>
            </a:r>
          </a:p>
          <a:p>
            <a:pPr lvl="4"/>
            <a:r>
              <a:rPr lang="en-US" altLang="ja-JP" smtClean="0">
                <a:sym typeface="ヒラギノ角ゴ Pro W3" charset="0"/>
              </a:rPr>
              <a:t>Fifth level</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txStyles>
    <p:titleStyle>
      <a:lvl1pPr marL="241300" indent="-241300" algn="l" rtl="0" fontAlgn="base">
        <a:spcBef>
          <a:spcPct val="0"/>
        </a:spcBef>
        <a:spcAft>
          <a:spcPct val="0"/>
        </a:spcAft>
        <a:defRPr sz="7000">
          <a:solidFill>
            <a:srgbClr val="FFFFFF"/>
          </a:solidFill>
          <a:latin typeface="+mj-lt"/>
          <a:ea typeface="+mj-ea"/>
          <a:cs typeface="+mj-cs"/>
          <a:sym typeface="ヒラギノ角ゴ Pro W3" charset="0"/>
        </a:defRPr>
      </a:lvl1pPr>
      <a:lvl2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2pPr>
      <a:lvl3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3pPr>
      <a:lvl4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4pPr>
      <a:lvl5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5pPr>
      <a:lvl6pPr marL="6985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6pPr>
      <a:lvl7pPr marL="11557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7pPr>
      <a:lvl8pPr marL="16129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8pPr>
      <a:lvl9pPr marL="20701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9pPr>
    </p:titleStyle>
    <p:bodyStyle>
      <a:lvl1pPr marL="1198563" indent="-11985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1pPr>
      <a:lvl2pPr marL="17065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2pPr>
      <a:lvl3pPr marL="22526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3pPr>
      <a:lvl4pPr marL="27860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4pPr>
      <a:lvl5pPr marL="33194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5pPr>
      <a:lvl6pPr marL="37766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6pPr>
      <a:lvl7pPr marL="42338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7pPr>
      <a:lvl8pPr marL="46910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8pPr>
      <a:lvl9pPr marL="51482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ph type="title"/>
          </p:nvPr>
        </p:nvSpPr>
        <p:spPr bwMode="auto">
          <a:xfrm>
            <a:off x="990600" y="241300"/>
            <a:ext cx="8178800" cy="14986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0"/>
              </a:rPr>
              <a:t>Click to edit Master title style</a:t>
            </a:r>
          </a:p>
        </p:txBody>
      </p:sp>
      <p:sp>
        <p:nvSpPr>
          <p:cNvPr id="8194" name="Rectangle 2"/>
          <p:cNvSpPr>
            <a:spLocks noChangeArrowheads="1"/>
          </p:cNvSpPr>
          <p:nvPr>
            <p:ph type="body" idx="1"/>
          </p:nvPr>
        </p:nvSpPr>
        <p:spPr bwMode="auto">
          <a:xfrm>
            <a:off x="5422900" y="2171700"/>
            <a:ext cx="4152900" cy="48641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0"/>
              </a:rPr>
              <a:t>Click to edit Master text styles</a:t>
            </a:r>
          </a:p>
          <a:p>
            <a:pPr lvl="1"/>
            <a:r>
              <a:rPr lang="en-US" altLang="ja-JP" smtClean="0">
                <a:sym typeface="ヒラギノ角ゴ Pro W3" charset="0"/>
              </a:rPr>
              <a:t>Second level</a:t>
            </a:r>
          </a:p>
          <a:p>
            <a:pPr lvl="2"/>
            <a:r>
              <a:rPr lang="en-US" altLang="ja-JP" smtClean="0">
                <a:sym typeface="ヒラギノ角ゴ Pro W3" charset="0"/>
              </a:rPr>
              <a:t>Third level</a:t>
            </a:r>
          </a:p>
          <a:p>
            <a:pPr lvl="3"/>
            <a:r>
              <a:rPr lang="en-US" altLang="ja-JP" smtClean="0">
                <a:sym typeface="ヒラギノ角ゴ Pro W3" charset="0"/>
              </a:rPr>
              <a:t>Fourth level</a:t>
            </a:r>
          </a:p>
          <a:p>
            <a:pPr lvl="4"/>
            <a:r>
              <a:rPr lang="en-US" altLang="ja-JP" smtClean="0">
                <a:sym typeface="ヒラギノ角ゴ Pro W3" charset="0"/>
              </a:rPr>
              <a:t>Fifth level</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p:txStyles>
    <p:titleStyle>
      <a:lvl1pPr marL="241300" indent="-241300" algn="l" rtl="0" fontAlgn="base">
        <a:spcBef>
          <a:spcPct val="0"/>
        </a:spcBef>
        <a:spcAft>
          <a:spcPct val="0"/>
        </a:spcAft>
        <a:defRPr sz="7000">
          <a:solidFill>
            <a:srgbClr val="FFFFFF"/>
          </a:solidFill>
          <a:latin typeface="+mj-lt"/>
          <a:ea typeface="+mj-ea"/>
          <a:cs typeface="+mj-cs"/>
          <a:sym typeface="ヒラギノ角ゴ Pro W3" charset="0"/>
        </a:defRPr>
      </a:lvl1pPr>
      <a:lvl2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2pPr>
      <a:lvl3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3pPr>
      <a:lvl4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4pPr>
      <a:lvl5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5pPr>
      <a:lvl6pPr marL="6985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6pPr>
      <a:lvl7pPr marL="11557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7pPr>
      <a:lvl8pPr marL="16129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8pPr>
      <a:lvl9pPr marL="20701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9pPr>
    </p:titleStyle>
    <p:bodyStyle>
      <a:lvl1pPr marL="1223963" indent="-11985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1pPr>
      <a:lvl2pPr marL="1566863" indent="-11985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2pPr>
      <a:lvl3pPr marL="1922463" indent="-11985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3pPr>
      <a:lvl4pPr marL="2278063" indent="-11985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4pPr>
      <a:lvl5pPr marL="2646363" indent="-11985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5pPr>
      <a:lvl6pPr marL="3103563" indent="-11985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6pPr>
      <a:lvl7pPr marL="3560763" indent="-11985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7pPr>
      <a:lvl8pPr marL="4017963" indent="-11985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8pPr>
      <a:lvl9pPr marL="4475163" indent="-11985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ChangeArrowheads="1"/>
          </p:cNvSpPr>
          <p:nvPr>
            <p:ph type="title"/>
          </p:nvPr>
        </p:nvSpPr>
        <p:spPr bwMode="auto">
          <a:xfrm>
            <a:off x="990600" y="241300"/>
            <a:ext cx="8178800" cy="14986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ltLang="ja-JP" smtClean="0">
                <a:sym typeface="ヒラギノ角ゴ Pro W3" charset="0"/>
              </a:rPr>
              <a:t>Click to edit Master title style</a:t>
            </a:r>
          </a:p>
        </p:txBody>
      </p:sp>
      <p:sp>
        <p:nvSpPr>
          <p:cNvPr id="9218" name="Rectangle 2"/>
          <p:cNvSpPr>
            <a:spLocks noChangeArrowheads="1"/>
          </p:cNvSpPr>
          <p:nvPr>
            <p:ph type="body" idx="1"/>
          </p:nvPr>
        </p:nvSpPr>
        <p:spPr bwMode="auto">
          <a:xfrm>
            <a:off x="12700" y="2171700"/>
            <a:ext cx="10134600" cy="48641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altLang="ja-JP" smtClean="0">
                <a:sym typeface="ヒラギノ角ゴ Pro W3" charset="0"/>
              </a:rPr>
              <a:t>Click to edit Master text styles</a:t>
            </a:r>
          </a:p>
          <a:p>
            <a:pPr lvl="1"/>
            <a:r>
              <a:rPr lang="en-US" altLang="ja-JP" smtClean="0">
                <a:sym typeface="ヒラギノ角ゴ Pro W3" charset="0"/>
              </a:rPr>
              <a:t>Second level</a:t>
            </a:r>
          </a:p>
          <a:p>
            <a:pPr lvl="2"/>
            <a:r>
              <a:rPr lang="en-US" altLang="ja-JP" smtClean="0">
                <a:sym typeface="ヒラギノ角ゴ Pro W3" charset="0"/>
              </a:rPr>
              <a:t>Third level</a:t>
            </a:r>
          </a:p>
          <a:p>
            <a:pPr lvl="3"/>
            <a:r>
              <a:rPr lang="en-US" altLang="ja-JP" smtClean="0">
                <a:sym typeface="ヒラギノ角ゴ Pro W3" charset="0"/>
              </a:rPr>
              <a:t>Fourth level</a:t>
            </a:r>
          </a:p>
          <a:p>
            <a:pPr lvl="4"/>
            <a:r>
              <a:rPr lang="en-US" altLang="ja-JP" smtClean="0">
                <a:sym typeface="ヒラギノ角ゴ Pro W3" charset="0"/>
              </a:rPr>
              <a:t>Fifth level</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p:txStyles>
    <p:titleStyle>
      <a:lvl1pPr marL="241300" indent="-241300" algn="l" rtl="0" fontAlgn="base">
        <a:spcBef>
          <a:spcPct val="0"/>
        </a:spcBef>
        <a:spcAft>
          <a:spcPct val="0"/>
        </a:spcAft>
        <a:defRPr sz="7000">
          <a:solidFill>
            <a:srgbClr val="FFFFFF"/>
          </a:solidFill>
          <a:latin typeface="+mj-lt"/>
          <a:ea typeface="+mj-ea"/>
          <a:cs typeface="+mj-cs"/>
          <a:sym typeface="ヒラギノ角ゴ Pro W3" charset="0"/>
        </a:defRPr>
      </a:lvl1pPr>
      <a:lvl2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2pPr>
      <a:lvl3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3pPr>
      <a:lvl4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4pPr>
      <a:lvl5pPr marL="2413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5pPr>
      <a:lvl6pPr marL="6985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6pPr>
      <a:lvl7pPr marL="11557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7pPr>
      <a:lvl8pPr marL="16129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8pPr>
      <a:lvl9pPr marL="2070100" indent="-241300" algn="l" rtl="0" fontAlgn="base">
        <a:spcBef>
          <a:spcPct val="0"/>
        </a:spcBef>
        <a:spcAft>
          <a:spcPct val="0"/>
        </a:spcAft>
        <a:defRPr sz="7000">
          <a:solidFill>
            <a:srgbClr val="FFFFFF"/>
          </a:solidFill>
          <a:latin typeface="ヒラギノ角ゴ Pro W3" charset="0"/>
          <a:ea typeface="ヒラギノ角ゴ Pro W3" charset="0"/>
          <a:cs typeface="ヒラギノ角ゴ Pro W3" charset="0"/>
          <a:sym typeface="ヒラギノ角ゴ Pro W3" charset="0"/>
        </a:defRPr>
      </a:lvl9pPr>
    </p:titleStyle>
    <p:bodyStyle>
      <a:lvl1pPr marL="1198563" indent="-11985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1pPr>
      <a:lvl2pPr marL="17065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2pPr>
      <a:lvl3pPr marL="22526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3pPr>
      <a:lvl4pPr marL="27860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4pPr>
      <a:lvl5pPr marL="33194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5pPr>
      <a:lvl6pPr marL="37766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6pPr>
      <a:lvl7pPr marL="42338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7pPr>
      <a:lvl8pPr marL="46910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8pPr>
      <a:lvl9pPr marL="5148263" indent="-741363" algn="l" rtl="0" fontAlgn="base">
        <a:spcBef>
          <a:spcPts val="2200"/>
        </a:spcBef>
        <a:spcAft>
          <a:spcPct val="0"/>
        </a:spcAft>
        <a:buSzPct val="155000"/>
        <a:buChar char="•"/>
        <a:defRPr sz="3400">
          <a:solidFill>
            <a:schemeClr val="tx1"/>
          </a:solidFill>
          <a:latin typeface="+mn-lt"/>
          <a:ea typeface="+mn-ea"/>
          <a:cs typeface="+mn-cs"/>
          <a:sym typeface="ヒラギノ角ゴ Pro W3"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hyperlink" Target="http://ja.wikipedia.org/wiki/"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kujira-ongaku.net" TargetMode="External"/><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ph type="title"/>
          </p:nvPr>
        </p:nvSpPr>
        <p:spPr>
          <a:xfrm>
            <a:off x="990600" y="850900"/>
            <a:ext cx="8178800" cy="2184400"/>
          </a:xfrm>
          <a:ln/>
        </p:spPr>
        <p:txBody>
          <a:bodyPr/>
          <a:lstStyle/>
          <a:p>
            <a:r>
              <a:rPr lang="ja-JP" altLang="en-US" sz="2700">
                <a:solidFill>
                  <a:srgbClr val="303030"/>
                </a:solidFill>
                <a:latin typeface="Osaka" charset="0"/>
                <a:ea typeface="ＭＳ Ｐゴシック" charset="-128"/>
                <a:sym typeface="Osaka" charset="0"/>
              </a:rPr>
              <a:t>わんくま同盟 東京勉強会 </a:t>
            </a:r>
            <a:r>
              <a:rPr lang="en-US" altLang="ja-JP" sz="2700">
                <a:solidFill>
                  <a:srgbClr val="303030"/>
                </a:solidFill>
                <a:latin typeface="Osaka" charset="0"/>
                <a:ea typeface="ＭＳ Ｐゴシック" charset="-128"/>
                <a:sym typeface="Osaka" charset="0"/>
              </a:rPr>
              <a:t>#30 CHEEBOW DAY</a:t>
            </a:r>
          </a:p>
        </p:txBody>
      </p:sp>
      <p:sp>
        <p:nvSpPr>
          <p:cNvPr id="13314" name="Rectangle 2"/>
          <p:cNvSpPr>
            <a:spLocks noChangeArrowheads="1"/>
          </p:cNvSpPr>
          <p:nvPr>
            <p:ph type="body" idx="1"/>
          </p:nvPr>
        </p:nvSpPr>
        <p:spPr>
          <a:xfrm>
            <a:off x="990600" y="3276600"/>
            <a:ext cx="8178800" cy="1066800"/>
          </a:xfrm>
          <a:ln/>
        </p:spPr>
        <p:txBody>
          <a:bodyPr/>
          <a:lstStyle/>
          <a:p>
            <a:r>
              <a:rPr lang="ja-JP" altLang="en-US" sz="6800">
                <a:ea typeface="ＭＳ Ｐゴシック" charset="-128"/>
              </a:rPr>
              <a:t>打ち込みでオンガク</a:t>
            </a:r>
          </a:p>
        </p:txBody>
      </p:sp>
      <p:sp>
        <p:nvSpPr>
          <p:cNvPr id="13315" name="Rectangle 3"/>
          <p:cNvSpPr>
            <a:spLocks/>
          </p:cNvSpPr>
          <p:nvPr/>
        </p:nvSpPr>
        <p:spPr bwMode="auto">
          <a:xfrm>
            <a:off x="990600" y="4711700"/>
            <a:ext cx="8178800" cy="1739900"/>
          </a:xfrm>
          <a:prstGeom prst="rect">
            <a:avLst/>
          </a:prstGeom>
          <a:noFill/>
          <a:ln w="12700">
            <a:noFill/>
            <a:miter lim="800000"/>
            <a:headEnd type="none" w="med" len="med"/>
            <a:tailEnd type="none" w="med" len="med"/>
          </a:ln>
        </p:spPr>
        <p:txBody>
          <a:bodyPr lIns="0" tIns="0" rIns="0" bIns="0"/>
          <a:lstStyle/>
          <a:p>
            <a:r>
              <a:rPr lang="en-US" altLang="ja-JP">
                <a:solidFill>
                  <a:schemeClr val="tx1"/>
                </a:solidFill>
                <a:ea typeface="ＭＳ Ｐゴシック" charset="-128"/>
              </a:rPr>
              <a:t>CHEEBOW</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ph type="title"/>
          </p:nvPr>
        </p:nvSpPr>
        <p:spPr>
          <a:ln/>
        </p:spPr>
        <p:txBody>
          <a:bodyPr/>
          <a:lstStyle/>
          <a:p>
            <a:r>
              <a:rPr lang="ja-JP" altLang="en-US">
                <a:ea typeface="ＭＳ Ｐゴシック" charset="-128"/>
              </a:rPr>
              <a:t>打ち込み？</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1"/>
          <p:cNvSpPr>
            <a:spLocks noChangeArrowheads="1"/>
          </p:cNvSpPr>
          <p:nvPr>
            <p:ph type="title"/>
          </p:nvPr>
        </p:nvSpPr>
        <p:spPr>
          <a:ln/>
        </p:spPr>
        <p:txBody>
          <a:bodyPr/>
          <a:lstStyle/>
          <a:p>
            <a:r>
              <a:rPr lang="ja-JP" altLang="en-US">
                <a:ea typeface="ＭＳ Ｐゴシック" charset="-128"/>
              </a:rPr>
              <a:t>打ち込みとは</a:t>
            </a:r>
          </a:p>
        </p:txBody>
      </p:sp>
      <p:sp>
        <p:nvSpPr>
          <p:cNvPr id="23554" name="Rectangle 2"/>
          <p:cNvSpPr>
            <a:spLocks noChangeArrowheads="1"/>
          </p:cNvSpPr>
          <p:nvPr>
            <p:ph type="body" idx="1"/>
          </p:nvPr>
        </p:nvSpPr>
        <p:spPr>
          <a:ln/>
        </p:spPr>
        <p:txBody>
          <a:bodyPr/>
          <a:lstStyle/>
          <a:p>
            <a:pPr marL="1236663">
              <a:buFontTx/>
              <a:buBlip>
                <a:blip r:embed="rId2"/>
              </a:buBlip>
            </a:pPr>
            <a:r>
              <a:rPr lang="ja-JP" altLang="en-US">
                <a:ea typeface="ＭＳ Ｐゴシック" charset="-128"/>
              </a:rPr>
              <a:t>打ち込み（うちこみ）とは、主にドラムマシンやミュージックシーケンサーなどに前もって演奏情報を入力しておいてそれを再生することで演奏を実現させる技法、またはその結果としての音楽のこと。</a:t>
            </a:r>
          </a:p>
          <a:p>
            <a:pPr marL="1744663" lvl="1">
              <a:buFontTx/>
              <a:buBlip>
                <a:blip r:embed="rId3"/>
              </a:buBlip>
            </a:pPr>
            <a:r>
              <a:rPr lang="en-US" altLang="ja-JP">
                <a:ea typeface="ＭＳ Ｐゴシック" charset="-128"/>
              </a:rPr>
              <a:t>Wikipedia(</a:t>
            </a:r>
            <a:r>
              <a:rPr lang="en-US" altLang="ja-JP" u="sng">
                <a:ea typeface="ＭＳ Ｐゴシック" charset="-128"/>
                <a:hlinkClick r:id="rId4"/>
              </a:rPr>
              <a:t>http://ja.wikipedia.org/wiki/</a:t>
            </a:r>
            <a:r>
              <a:rPr lang="ja-JP" altLang="en-US">
                <a:ea typeface="ＭＳ Ｐゴシック" charset="-128"/>
              </a:rPr>
              <a:t>打ち込み</a:t>
            </a:r>
            <a:r>
              <a:rPr lang="en-US" altLang="ja-JP">
                <a:ea typeface="ＭＳ Ｐゴシック" charset="-128"/>
              </a:rPr>
              <a:t>)</a:t>
            </a:r>
            <a:r>
              <a:rPr lang="ja-JP" altLang="en-US">
                <a:ea typeface="ＭＳ Ｐゴシック" charset="-128"/>
              </a:rPr>
              <a:t>より</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5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554">
                                            <p:txEl>
                                              <p:pRg st="1" end="1"/>
                                            </p:txEl>
                                          </p:spTgt>
                                        </p:tgtEl>
                                        <p:attrNameLst>
                                          <p:attrName>style.visibility</p:attrName>
                                        </p:attrNameLst>
                                      </p:cBhvr>
                                      <p:to>
                                        <p:strVal val="visible"/>
                                      </p:to>
                                    </p:set>
                                    <p:anim calcmode="lin" valueType="num">
                                      <p:cBhvr additive="base">
                                        <p:cTn id="11" dur="5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1"/>
          <p:cNvSpPr>
            <a:spLocks noChangeArrowheads="1"/>
          </p:cNvSpPr>
          <p:nvPr>
            <p:ph type="title"/>
          </p:nvPr>
        </p:nvSpPr>
        <p:spPr>
          <a:ln/>
        </p:spPr>
        <p:txBody>
          <a:bodyPr/>
          <a:lstStyle/>
          <a:p>
            <a:r>
              <a:rPr lang="ja-JP" altLang="en-US">
                <a:ea typeface="ＭＳ Ｐゴシック" charset="-128"/>
              </a:rPr>
              <a:t>打ち込みなら！</a:t>
            </a:r>
          </a:p>
        </p:txBody>
      </p:sp>
      <p:sp>
        <p:nvSpPr>
          <p:cNvPr id="24578" name="Rectangle 2"/>
          <p:cNvSpPr>
            <a:spLocks noChangeArrowheads="1"/>
          </p:cNvSpPr>
          <p:nvPr>
            <p:ph type="body" idx="1"/>
          </p:nvPr>
        </p:nvSpPr>
        <p:spPr>
          <a:ln/>
        </p:spPr>
        <p:txBody>
          <a:bodyPr/>
          <a:lstStyle/>
          <a:p>
            <a:pPr marL="1236663">
              <a:buFontTx/>
              <a:buBlip>
                <a:blip r:embed="rId2"/>
              </a:buBlip>
            </a:pPr>
            <a:r>
              <a:rPr lang="ja-JP" altLang="en-US">
                <a:ea typeface="ＭＳ Ｐゴシック" charset="-128"/>
              </a:rPr>
              <a:t>楽器がなくてもオンガクできます</a:t>
            </a:r>
          </a:p>
          <a:p>
            <a:pPr marL="1236663">
              <a:buFontTx/>
              <a:buBlip>
                <a:blip r:embed="rId2"/>
              </a:buBlip>
            </a:pPr>
            <a:r>
              <a:rPr lang="ja-JP" altLang="en-US">
                <a:ea typeface="ＭＳ Ｐゴシック" charset="-128"/>
              </a:rPr>
              <a:t>楽器が弾けなくてもオンガクできます</a:t>
            </a:r>
          </a:p>
          <a:p>
            <a:pPr marL="1236663">
              <a:buFontTx/>
              <a:buBlip>
                <a:blip r:embed="rId2"/>
              </a:buBlip>
            </a:pPr>
            <a:r>
              <a:rPr lang="ja-JP" altLang="en-US">
                <a:ea typeface="ＭＳ Ｐゴシック" charset="-128"/>
              </a:rPr>
              <a:t>見たこともない楽器の音だって出せます</a:t>
            </a:r>
          </a:p>
          <a:p>
            <a:pPr marL="1236663">
              <a:buFontTx/>
              <a:buBlip>
                <a:blip r:embed="rId2"/>
              </a:buBlip>
            </a:pPr>
            <a:r>
              <a:rPr lang="ja-JP" altLang="en-US">
                <a:ea typeface="ＭＳ Ｐゴシック" charset="-128"/>
              </a:rPr>
              <a:t>データのやり取りができます</a:t>
            </a:r>
          </a:p>
          <a:p>
            <a:pPr marL="1236663">
              <a:buFontTx/>
              <a:buBlip>
                <a:blip r:embed="rId2"/>
              </a:buBlip>
            </a:pPr>
            <a:r>
              <a:rPr lang="en-US" altLang="ja-JP">
                <a:ea typeface="ＭＳ Ｐゴシック" charset="-128"/>
              </a:rPr>
              <a:t>……and more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additive="base">
                                        <p:cTn id="7" dur="500" fill="hold"/>
                                        <p:tgtEl>
                                          <p:spTgt spid="245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8">
                                            <p:txEl>
                                              <p:pRg st="1" end="1"/>
                                            </p:txEl>
                                          </p:spTgt>
                                        </p:tgtEl>
                                        <p:attrNameLst>
                                          <p:attrName>style.visibility</p:attrName>
                                        </p:attrNameLst>
                                      </p:cBhvr>
                                      <p:to>
                                        <p:strVal val="visible"/>
                                      </p:to>
                                    </p:set>
                                    <p:anim calcmode="lin" valueType="num">
                                      <p:cBhvr additive="base">
                                        <p:cTn id="13" dur="500" fill="hold"/>
                                        <p:tgtEl>
                                          <p:spTgt spid="245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8">
                                            <p:txEl>
                                              <p:pRg st="2" end="2"/>
                                            </p:txEl>
                                          </p:spTgt>
                                        </p:tgtEl>
                                        <p:attrNameLst>
                                          <p:attrName>style.visibility</p:attrName>
                                        </p:attrNameLst>
                                      </p:cBhvr>
                                      <p:to>
                                        <p:strVal val="visible"/>
                                      </p:to>
                                    </p:set>
                                    <p:anim calcmode="lin" valueType="num">
                                      <p:cBhvr additive="base">
                                        <p:cTn id="19" dur="500" fill="hold"/>
                                        <p:tgtEl>
                                          <p:spTgt spid="245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8">
                                            <p:txEl>
                                              <p:pRg st="3" end="3"/>
                                            </p:txEl>
                                          </p:spTgt>
                                        </p:tgtEl>
                                        <p:attrNameLst>
                                          <p:attrName>style.visibility</p:attrName>
                                        </p:attrNameLst>
                                      </p:cBhvr>
                                      <p:to>
                                        <p:strVal val="visible"/>
                                      </p:to>
                                    </p:set>
                                    <p:anim calcmode="lin" valueType="num">
                                      <p:cBhvr additive="base">
                                        <p:cTn id="25" dur="500" fill="hold"/>
                                        <p:tgtEl>
                                          <p:spTgt spid="245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8">
                                            <p:txEl>
                                              <p:pRg st="4" end="4"/>
                                            </p:txEl>
                                          </p:spTgt>
                                        </p:tgtEl>
                                        <p:attrNameLst>
                                          <p:attrName>style.visibility</p:attrName>
                                        </p:attrNameLst>
                                      </p:cBhvr>
                                      <p:to>
                                        <p:strVal val="visible"/>
                                      </p:to>
                                    </p:set>
                                    <p:anim calcmode="lin" valueType="num">
                                      <p:cBhvr additive="base">
                                        <p:cTn id="31" dur="500" fill="hold"/>
                                        <p:tgtEl>
                                          <p:spTgt spid="2457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ph type="title"/>
          </p:nvPr>
        </p:nvSpPr>
        <p:spPr>
          <a:ln/>
        </p:spPr>
        <p:txBody>
          <a:bodyPr/>
          <a:lstStyle/>
          <a:p>
            <a:r>
              <a:rPr lang="ja-JP" altLang="en-US">
                <a:ea typeface="ＭＳ Ｐゴシック" charset="-128"/>
              </a:rPr>
              <a:t>必要なもの</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1"/>
          <p:cNvSpPr>
            <a:spLocks noChangeArrowheads="1"/>
          </p:cNvSpPr>
          <p:nvPr>
            <p:ph type="title"/>
          </p:nvPr>
        </p:nvSpPr>
        <p:spPr>
          <a:ln/>
        </p:spPr>
        <p:txBody>
          <a:bodyPr/>
          <a:lstStyle/>
          <a:p>
            <a:r>
              <a:rPr lang="en-US" altLang="ja-JP">
                <a:ea typeface="ＭＳ Ｐゴシック" charset="-128"/>
              </a:rPr>
              <a:t>DTM</a:t>
            </a:r>
            <a:r>
              <a:rPr lang="ja-JP" altLang="en-US">
                <a:ea typeface="ＭＳ Ｐゴシック" charset="-128"/>
              </a:rPr>
              <a:t>に必要なもの</a:t>
            </a:r>
          </a:p>
        </p:txBody>
      </p:sp>
      <p:sp>
        <p:nvSpPr>
          <p:cNvPr id="26626" name="Rectangle 2"/>
          <p:cNvSpPr>
            <a:spLocks noChangeArrowheads="1"/>
          </p:cNvSpPr>
          <p:nvPr>
            <p:ph type="body" idx="1"/>
          </p:nvPr>
        </p:nvSpPr>
        <p:spPr>
          <a:ln/>
        </p:spPr>
        <p:txBody>
          <a:bodyPr/>
          <a:lstStyle/>
          <a:p>
            <a:pPr marL="1236663">
              <a:buFontTx/>
              <a:buBlip>
                <a:blip r:embed="rId2"/>
              </a:buBlip>
            </a:pPr>
            <a:r>
              <a:rPr lang="ja-JP" altLang="en-US">
                <a:ea typeface="ＭＳ Ｐゴシック" charset="-128"/>
              </a:rPr>
              <a:t>シーケンサ</a:t>
            </a:r>
          </a:p>
          <a:p>
            <a:pPr marL="1236663">
              <a:buFontTx/>
              <a:buBlip>
                <a:blip r:embed="rId2"/>
              </a:buBlip>
            </a:pPr>
            <a:r>
              <a:rPr lang="ja-JP" altLang="en-US">
                <a:ea typeface="ＭＳ Ｐゴシック" charset="-128"/>
              </a:rPr>
              <a:t>音源</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 calcmode="lin" valueType="num">
                                      <p:cBhvr additive="base">
                                        <p:cTn id="7" dur="500" fill="hold"/>
                                        <p:tgtEl>
                                          <p:spTgt spid="26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6">
                                            <p:txEl>
                                              <p:pRg st="1" end="1"/>
                                            </p:txEl>
                                          </p:spTgt>
                                        </p:tgtEl>
                                        <p:attrNameLst>
                                          <p:attrName>style.visibility</p:attrName>
                                        </p:attrNameLst>
                                      </p:cBhvr>
                                      <p:to>
                                        <p:strVal val="visible"/>
                                      </p:to>
                                    </p:set>
                                    <p:anim calcmode="lin" valueType="num">
                                      <p:cBhvr additive="base">
                                        <p:cTn id="13" dur="500" fill="hold"/>
                                        <p:tgtEl>
                                          <p:spTgt spid="266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1"/>
          <p:cNvSpPr>
            <a:spLocks noChangeArrowheads="1"/>
          </p:cNvSpPr>
          <p:nvPr>
            <p:ph type="title"/>
          </p:nvPr>
        </p:nvSpPr>
        <p:spPr>
          <a:ln/>
        </p:spPr>
        <p:txBody>
          <a:bodyPr/>
          <a:lstStyle/>
          <a:p>
            <a:r>
              <a:rPr lang="en-US" altLang="ja-JP" sz="6300">
                <a:ea typeface="ＭＳ Ｐゴシック" charset="-128"/>
              </a:rPr>
              <a:t>PC</a:t>
            </a:r>
            <a:r>
              <a:rPr lang="ja-JP" altLang="en-US" sz="6300">
                <a:ea typeface="ＭＳ Ｐゴシック" charset="-128"/>
              </a:rPr>
              <a:t>ベースの</a:t>
            </a:r>
            <a:r>
              <a:rPr lang="en-US" altLang="ja-JP" sz="6300">
                <a:ea typeface="ＭＳ Ｐゴシック" charset="-128"/>
              </a:rPr>
              <a:t>DTM</a:t>
            </a:r>
            <a:r>
              <a:rPr lang="ja-JP" altLang="en-US" sz="6300">
                <a:ea typeface="ＭＳ Ｐゴシック" charset="-128"/>
              </a:rPr>
              <a:t>環境</a:t>
            </a:r>
          </a:p>
        </p:txBody>
      </p:sp>
      <p:sp>
        <p:nvSpPr>
          <p:cNvPr id="27650" name="Rectangle 2"/>
          <p:cNvSpPr>
            <a:spLocks noChangeArrowheads="1"/>
          </p:cNvSpPr>
          <p:nvPr>
            <p:ph type="body" idx="1"/>
          </p:nvPr>
        </p:nvSpPr>
        <p:spPr>
          <a:ln/>
        </p:spPr>
        <p:txBody>
          <a:bodyPr/>
          <a:lstStyle/>
          <a:p>
            <a:pPr marL="1236663">
              <a:buFontTx/>
              <a:buBlip>
                <a:blip r:embed="rId2"/>
              </a:buBlip>
            </a:pPr>
            <a:r>
              <a:rPr lang="en-US" altLang="ja-JP">
                <a:ea typeface="ＭＳ Ｐゴシック" charset="-128"/>
              </a:rPr>
              <a:t>PC</a:t>
            </a:r>
          </a:p>
          <a:p>
            <a:pPr marL="1236663">
              <a:buFontTx/>
              <a:buBlip>
                <a:blip r:embed="rId2"/>
              </a:buBlip>
            </a:pPr>
            <a:r>
              <a:rPr lang="ja-JP" altLang="en-US">
                <a:ea typeface="ＭＳ Ｐゴシック" charset="-128"/>
              </a:rPr>
              <a:t>シーケンスソフト</a:t>
            </a:r>
          </a:p>
          <a:p>
            <a:pPr marL="1236663">
              <a:buFontTx/>
              <a:buBlip>
                <a:blip r:embed="rId2"/>
              </a:buBlip>
            </a:pPr>
            <a:r>
              <a:rPr lang="ja-JP" altLang="en-US">
                <a:ea typeface="ＭＳ Ｐゴシック" charset="-128"/>
              </a:rPr>
              <a:t>ソフトウェア音源</a:t>
            </a:r>
          </a:p>
          <a:p>
            <a:pPr marL="1236663">
              <a:buFontTx/>
              <a:buBlip>
                <a:blip r:embed="rId2"/>
              </a:buBlip>
            </a:pPr>
            <a:r>
              <a:rPr lang="ja-JP" altLang="en-US">
                <a:ea typeface="ＭＳ Ｐゴシック" charset="-128"/>
              </a:rPr>
              <a:t>オーディオインタフェース</a:t>
            </a:r>
          </a:p>
          <a:p>
            <a:pPr marL="1236663">
              <a:buFontTx/>
              <a:buBlip>
                <a:blip r:embed="rId2"/>
              </a:buBlip>
            </a:pPr>
            <a:r>
              <a:rPr lang="en-US" altLang="ja-JP">
                <a:ea typeface="ＭＳ Ｐゴシック" charset="-128"/>
              </a:rPr>
              <a:t>MIDI</a:t>
            </a:r>
            <a:r>
              <a:rPr lang="ja-JP" altLang="en-US">
                <a:ea typeface="ＭＳ Ｐゴシック" charset="-128"/>
              </a:rPr>
              <a:t>キーボード</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additive="base">
                                        <p:cTn id="7" dur="5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0">
                                            <p:txEl>
                                              <p:pRg st="1" end="1"/>
                                            </p:txEl>
                                          </p:spTgt>
                                        </p:tgtEl>
                                        <p:attrNameLst>
                                          <p:attrName>style.visibility</p:attrName>
                                        </p:attrNameLst>
                                      </p:cBhvr>
                                      <p:to>
                                        <p:strVal val="visible"/>
                                      </p:to>
                                    </p:set>
                                    <p:anim calcmode="lin" valueType="num">
                                      <p:cBhvr additive="base">
                                        <p:cTn id="13" dur="500" fill="hold"/>
                                        <p:tgtEl>
                                          <p:spTgt spid="276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0">
                                            <p:txEl>
                                              <p:pRg st="2" end="2"/>
                                            </p:txEl>
                                          </p:spTgt>
                                        </p:tgtEl>
                                        <p:attrNameLst>
                                          <p:attrName>style.visibility</p:attrName>
                                        </p:attrNameLst>
                                      </p:cBhvr>
                                      <p:to>
                                        <p:strVal val="visible"/>
                                      </p:to>
                                    </p:set>
                                    <p:anim calcmode="lin" valueType="num">
                                      <p:cBhvr additive="base">
                                        <p:cTn id="19" dur="5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0">
                                            <p:txEl>
                                              <p:pRg st="3" end="3"/>
                                            </p:txEl>
                                          </p:spTgt>
                                        </p:tgtEl>
                                        <p:attrNameLst>
                                          <p:attrName>style.visibility</p:attrName>
                                        </p:attrNameLst>
                                      </p:cBhvr>
                                      <p:to>
                                        <p:strVal val="visible"/>
                                      </p:to>
                                    </p:set>
                                    <p:anim calcmode="lin" valueType="num">
                                      <p:cBhvr additive="base">
                                        <p:cTn id="25" dur="500" fill="hold"/>
                                        <p:tgtEl>
                                          <p:spTgt spid="276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0">
                                            <p:txEl>
                                              <p:pRg st="4" end="4"/>
                                            </p:txEl>
                                          </p:spTgt>
                                        </p:tgtEl>
                                        <p:attrNameLst>
                                          <p:attrName>style.visibility</p:attrName>
                                        </p:attrNameLst>
                                      </p:cBhvr>
                                      <p:to>
                                        <p:strVal val="visible"/>
                                      </p:to>
                                    </p:set>
                                    <p:anim calcmode="lin" valueType="num">
                                      <p:cBhvr additive="base">
                                        <p:cTn id="31" dur="500" fill="hold"/>
                                        <p:tgtEl>
                                          <p:spTgt spid="276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1"/>
          <p:cNvSpPr>
            <a:spLocks noChangeArrowheads="1"/>
          </p:cNvSpPr>
          <p:nvPr>
            <p:ph type="title"/>
          </p:nvPr>
        </p:nvSpPr>
        <p:spPr>
          <a:ln/>
        </p:spPr>
        <p:txBody>
          <a:bodyPr/>
          <a:lstStyle/>
          <a:p>
            <a:r>
              <a:rPr lang="en-US" altLang="ja-JP">
                <a:ea typeface="ＭＳ Ｐゴシック" charset="-128"/>
              </a:rPr>
              <a:t>PC</a:t>
            </a:r>
          </a:p>
        </p:txBody>
      </p:sp>
      <p:sp>
        <p:nvSpPr>
          <p:cNvPr id="28674" name="Rectangle 2"/>
          <p:cNvSpPr>
            <a:spLocks noChangeArrowheads="1"/>
          </p:cNvSpPr>
          <p:nvPr>
            <p:ph type="body" idx="1"/>
          </p:nvPr>
        </p:nvSpPr>
        <p:spPr>
          <a:ln/>
        </p:spPr>
        <p:txBody>
          <a:bodyPr/>
          <a:lstStyle/>
          <a:p>
            <a:pPr marL="1236663">
              <a:buFontTx/>
              <a:buBlip>
                <a:blip r:embed="rId2"/>
              </a:buBlip>
            </a:pPr>
            <a:r>
              <a:rPr lang="ja-JP" altLang="en-US">
                <a:ea typeface="ＭＳ Ｐゴシック" charset="-128"/>
              </a:rPr>
              <a:t>お手持ちの</a:t>
            </a:r>
            <a:r>
              <a:rPr lang="en-US" altLang="ja-JP">
                <a:ea typeface="ＭＳ Ｐゴシック" charset="-128"/>
              </a:rPr>
              <a:t>Windows</a:t>
            </a:r>
            <a:r>
              <a:rPr lang="ja-JP" altLang="en-US">
                <a:ea typeface="ＭＳ Ｐゴシック" charset="-128"/>
              </a:rPr>
              <a:t>マシンでも</a:t>
            </a:r>
            <a:r>
              <a:rPr lang="en-US" altLang="ja-JP">
                <a:ea typeface="ＭＳ Ｐゴシック" charset="-128"/>
              </a:rPr>
              <a:t>Mac</a:t>
            </a:r>
            <a:r>
              <a:rPr lang="ja-JP" altLang="en-US">
                <a:ea typeface="ＭＳ Ｐゴシック" charset="-128"/>
              </a:rPr>
              <a:t>でも</a:t>
            </a:r>
          </a:p>
          <a:p>
            <a:pPr marL="1236663">
              <a:buFontTx/>
              <a:buBlip>
                <a:blip r:embed="rId2"/>
              </a:buBlip>
            </a:pPr>
            <a:r>
              <a:rPr lang="ja-JP" altLang="en-US">
                <a:ea typeface="ＭＳ Ｐゴシック" charset="-128"/>
              </a:rPr>
              <a:t>昔は「音楽やるなら</a:t>
            </a:r>
            <a:r>
              <a:rPr lang="en-US" altLang="ja-JP">
                <a:ea typeface="ＭＳ Ｐゴシック" charset="-128"/>
              </a:rPr>
              <a:t>Mac!</a:t>
            </a:r>
            <a:r>
              <a:rPr lang="ja-JP" altLang="en-US">
                <a:ea typeface="ＭＳ Ｐゴシック" charset="-128"/>
              </a:rPr>
              <a:t>」なんて言われてました</a:t>
            </a:r>
          </a:p>
          <a:p>
            <a:pPr marL="1236663">
              <a:buFontTx/>
              <a:buBlip>
                <a:blip r:embed="rId2"/>
              </a:buBlip>
            </a:pPr>
            <a:r>
              <a:rPr lang="ja-JP" altLang="en-US">
                <a:ea typeface="ＭＳ Ｐゴシック" charset="-128"/>
              </a:rPr>
              <a:t>でも、趣味でやるならフリーウェアの豊富な</a:t>
            </a:r>
            <a:r>
              <a:rPr lang="en-US" altLang="ja-JP">
                <a:ea typeface="ＭＳ Ｐゴシック" charset="-128"/>
              </a:rPr>
              <a:t>Windows</a:t>
            </a:r>
            <a:r>
              <a:rPr lang="ja-JP" altLang="en-US">
                <a:ea typeface="ＭＳ Ｐゴシック" charset="-128"/>
              </a:rPr>
              <a:t>がいいかも</a:t>
            </a:r>
          </a:p>
          <a:p>
            <a:pPr marL="1236663">
              <a:buFontTx/>
              <a:buBlip>
                <a:blip r:embed="rId2"/>
              </a:buBlip>
            </a:pPr>
            <a:r>
              <a:rPr lang="en-US" altLang="ja-JP">
                <a:ea typeface="ＭＳ Ｐゴシック" charset="-128"/>
              </a:rPr>
              <a:t>CPU</a:t>
            </a:r>
            <a:r>
              <a:rPr lang="ja-JP" altLang="en-US">
                <a:ea typeface="ＭＳ Ｐゴシック" charset="-128"/>
              </a:rPr>
              <a:t>パワーとメモリを結構使います</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 calcmode="lin" valueType="num">
                                      <p:cBhvr additive="base">
                                        <p:cTn id="7" dur="500" fill="hold"/>
                                        <p:tgtEl>
                                          <p:spTgt spid="286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4">
                                            <p:txEl>
                                              <p:pRg st="1" end="1"/>
                                            </p:txEl>
                                          </p:spTgt>
                                        </p:tgtEl>
                                        <p:attrNameLst>
                                          <p:attrName>style.visibility</p:attrName>
                                        </p:attrNameLst>
                                      </p:cBhvr>
                                      <p:to>
                                        <p:strVal val="visible"/>
                                      </p:to>
                                    </p:set>
                                    <p:anim calcmode="lin" valueType="num">
                                      <p:cBhvr additive="base">
                                        <p:cTn id="13" dur="500" fill="hold"/>
                                        <p:tgtEl>
                                          <p:spTgt spid="286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4">
                                            <p:txEl>
                                              <p:pRg st="2" end="2"/>
                                            </p:txEl>
                                          </p:spTgt>
                                        </p:tgtEl>
                                        <p:attrNameLst>
                                          <p:attrName>style.visibility</p:attrName>
                                        </p:attrNameLst>
                                      </p:cBhvr>
                                      <p:to>
                                        <p:strVal val="visible"/>
                                      </p:to>
                                    </p:set>
                                    <p:anim calcmode="lin" valueType="num">
                                      <p:cBhvr additive="base">
                                        <p:cTn id="19" dur="500" fill="hold"/>
                                        <p:tgtEl>
                                          <p:spTgt spid="2867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4">
                                            <p:txEl>
                                              <p:pRg st="3" end="3"/>
                                            </p:txEl>
                                          </p:spTgt>
                                        </p:tgtEl>
                                        <p:attrNameLst>
                                          <p:attrName>style.visibility</p:attrName>
                                        </p:attrNameLst>
                                      </p:cBhvr>
                                      <p:to>
                                        <p:strVal val="visible"/>
                                      </p:to>
                                    </p:set>
                                    <p:anim calcmode="lin" valueType="num">
                                      <p:cBhvr additive="base">
                                        <p:cTn id="25" dur="500" fill="hold"/>
                                        <p:tgtEl>
                                          <p:spTgt spid="2867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1"/>
          <p:cNvSpPr>
            <a:spLocks noChangeArrowheads="1"/>
          </p:cNvSpPr>
          <p:nvPr>
            <p:ph type="title"/>
          </p:nvPr>
        </p:nvSpPr>
        <p:spPr>
          <a:ln/>
        </p:spPr>
        <p:txBody>
          <a:bodyPr/>
          <a:lstStyle/>
          <a:p>
            <a:r>
              <a:rPr lang="ja-JP" altLang="en-US">
                <a:ea typeface="ＭＳ Ｐゴシック" charset="-128"/>
              </a:rPr>
              <a:t>シーケンスソフト</a:t>
            </a:r>
          </a:p>
        </p:txBody>
      </p:sp>
      <p:sp>
        <p:nvSpPr>
          <p:cNvPr id="29698" name="Rectangle 2"/>
          <p:cNvSpPr>
            <a:spLocks noChangeArrowheads="1"/>
          </p:cNvSpPr>
          <p:nvPr>
            <p:ph type="body" idx="1"/>
          </p:nvPr>
        </p:nvSpPr>
        <p:spPr>
          <a:ln/>
        </p:spPr>
        <p:txBody>
          <a:bodyPr/>
          <a:lstStyle/>
          <a:p>
            <a:pPr marL="1236663">
              <a:buFontTx/>
              <a:buBlip>
                <a:blip r:embed="rId2"/>
              </a:buBlip>
            </a:pPr>
            <a:r>
              <a:rPr lang="ja-JP" altLang="en-US">
                <a:ea typeface="ＭＳ Ｐゴシック" charset="-128"/>
              </a:rPr>
              <a:t>最近では「</a:t>
            </a:r>
            <a:r>
              <a:rPr lang="en-US" altLang="ja-JP">
                <a:ea typeface="ＭＳ Ｐゴシック" charset="-128"/>
              </a:rPr>
              <a:t>DAW(Digital Audio Workstation)</a:t>
            </a:r>
            <a:r>
              <a:rPr lang="ja-JP" altLang="en-US">
                <a:ea typeface="ＭＳ Ｐゴシック" charset="-128"/>
              </a:rPr>
              <a:t>ソフト」が主流</a:t>
            </a:r>
          </a:p>
          <a:p>
            <a:pPr marL="1236663">
              <a:buFontTx/>
              <a:buBlip>
                <a:blip r:embed="rId2"/>
              </a:buBlip>
            </a:pPr>
            <a:r>
              <a:rPr lang="ja-JP" altLang="en-US">
                <a:ea typeface="ＭＳ Ｐゴシック" charset="-128"/>
              </a:rPr>
              <a:t>シンセの音だけではなく、オーディオ</a:t>
            </a:r>
            <a:r>
              <a:rPr lang="en-US" altLang="ja-JP">
                <a:ea typeface="ＭＳ Ｐゴシック" charset="-128"/>
              </a:rPr>
              <a:t>(</a:t>
            </a:r>
            <a:r>
              <a:rPr lang="ja-JP" altLang="en-US">
                <a:ea typeface="ＭＳ Ｐゴシック" charset="-128"/>
              </a:rPr>
              <a:t>ボーカルとか</a:t>
            </a:r>
            <a:r>
              <a:rPr lang="en-US" altLang="ja-JP">
                <a:ea typeface="ＭＳ Ｐゴシック" charset="-128"/>
              </a:rPr>
              <a:t>)</a:t>
            </a:r>
            <a:r>
              <a:rPr lang="ja-JP" altLang="en-US">
                <a:ea typeface="ＭＳ Ｐゴシック" charset="-128"/>
              </a:rPr>
              <a:t>も扱えます</a:t>
            </a:r>
          </a:p>
          <a:p>
            <a:pPr marL="1236663">
              <a:buFontTx/>
              <a:buBlip>
                <a:blip r:embed="rId2"/>
              </a:buBlip>
            </a:pPr>
            <a:r>
              <a:rPr lang="ja-JP" altLang="en-US">
                <a:ea typeface="ＭＳ Ｐゴシック" charset="-128"/>
              </a:rPr>
              <a:t>作曲からアレンジ、ミックス、マスタリングまでひとつのソフトで行えます</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 calcmode="lin" valueType="num">
                                      <p:cBhvr additive="base">
                                        <p:cTn id="7" dur="500" fill="hold"/>
                                        <p:tgtEl>
                                          <p:spTgt spid="29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8">
                                            <p:txEl>
                                              <p:pRg st="1" end="1"/>
                                            </p:txEl>
                                          </p:spTgt>
                                        </p:tgtEl>
                                        <p:attrNameLst>
                                          <p:attrName>style.visibility</p:attrName>
                                        </p:attrNameLst>
                                      </p:cBhvr>
                                      <p:to>
                                        <p:strVal val="visible"/>
                                      </p:to>
                                    </p:set>
                                    <p:anim calcmode="lin" valueType="num">
                                      <p:cBhvr additive="base">
                                        <p:cTn id="13" dur="500" fill="hold"/>
                                        <p:tgtEl>
                                          <p:spTgt spid="29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8">
                                            <p:txEl>
                                              <p:pRg st="2" end="2"/>
                                            </p:txEl>
                                          </p:spTgt>
                                        </p:tgtEl>
                                        <p:attrNameLst>
                                          <p:attrName>style.visibility</p:attrName>
                                        </p:attrNameLst>
                                      </p:cBhvr>
                                      <p:to>
                                        <p:strVal val="visible"/>
                                      </p:to>
                                    </p:set>
                                    <p:anim calcmode="lin" valueType="num">
                                      <p:cBhvr additive="base">
                                        <p:cTn id="19" dur="500" fill="hold"/>
                                        <p:tgtEl>
                                          <p:spTgt spid="296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1"/>
          <p:cNvSpPr>
            <a:spLocks noChangeArrowheads="1"/>
          </p:cNvSpPr>
          <p:nvPr>
            <p:ph type="title"/>
          </p:nvPr>
        </p:nvSpPr>
        <p:spPr>
          <a:ln/>
        </p:spPr>
        <p:txBody>
          <a:bodyPr/>
          <a:lstStyle/>
          <a:p>
            <a:r>
              <a:rPr lang="ja-JP" altLang="en-US">
                <a:ea typeface="ＭＳ Ｐゴシック" charset="-128"/>
              </a:rPr>
              <a:t>ソフトウェア音源</a:t>
            </a:r>
          </a:p>
        </p:txBody>
      </p:sp>
      <p:sp>
        <p:nvSpPr>
          <p:cNvPr id="30722" name="Rectangle 2"/>
          <p:cNvSpPr>
            <a:spLocks noChangeArrowheads="1"/>
          </p:cNvSpPr>
          <p:nvPr>
            <p:ph type="body" idx="1"/>
          </p:nvPr>
        </p:nvSpPr>
        <p:spPr>
          <a:ln/>
        </p:spPr>
        <p:txBody>
          <a:bodyPr/>
          <a:lstStyle/>
          <a:p>
            <a:pPr marL="1236663">
              <a:buFontTx/>
              <a:buBlip>
                <a:blip r:embed="rId2"/>
              </a:buBlip>
            </a:pPr>
            <a:r>
              <a:rPr lang="en-US" altLang="ja-JP">
                <a:ea typeface="ＭＳ Ｐゴシック" charset="-128"/>
              </a:rPr>
              <a:t>DTM</a:t>
            </a:r>
            <a:r>
              <a:rPr lang="ja-JP" altLang="en-US">
                <a:ea typeface="ＭＳ Ｐゴシック" charset="-128"/>
              </a:rPr>
              <a:t>と言えば</a:t>
            </a:r>
            <a:r>
              <a:rPr lang="en-US" altLang="ja-JP">
                <a:ea typeface="ＭＳ Ｐゴシック" charset="-128"/>
              </a:rPr>
              <a:t>DTM</a:t>
            </a:r>
            <a:r>
              <a:rPr lang="ja-JP" altLang="en-US">
                <a:ea typeface="ＭＳ Ｐゴシック" charset="-128"/>
              </a:rPr>
              <a:t>音源！</a:t>
            </a:r>
          </a:p>
          <a:p>
            <a:pPr marL="1236663">
              <a:buFontTx/>
              <a:buBlip>
                <a:blip r:embed="rId2"/>
              </a:buBlip>
            </a:pPr>
            <a:r>
              <a:rPr lang="en-US" altLang="ja-JP">
                <a:ea typeface="ＭＳ Ｐゴシック" charset="-128"/>
              </a:rPr>
              <a:t>……</a:t>
            </a:r>
            <a:r>
              <a:rPr lang="ja-JP" altLang="en-US">
                <a:ea typeface="ＭＳ Ｐゴシック" charset="-128"/>
              </a:rPr>
              <a:t>と言っていたのは過去のこと</a:t>
            </a:r>
          </a:p>
          <a:p>
            <a:pPr marL="1236663">
              <a:buFontTx/>
              <a:buBlip>
                <a:blip r:embed="rId2"/>
              </a:buBlip>
            </a:pPr>
            <a:r>
              <a:rPr lang="ja-JP" altLang="en-US">
                <a:ea typeface="ＭＳ Ｐゴシック" charset="-128"/>
              </a:rPr>
              <a:t>最近はソフトウェア音源が充実しています</a:t>
            </a:r>
          </a:p>
          <a:p>
            <a:pPr marL="1236663">
              <a:buFontTx/>
              <a:buBlip>
                <a:blip r:embed="rId2"/>
              </a:buBlip>
            </a:pPr>
            <a:r>
              <a:rPr lang="ja-JP" altLang="en-US">
                <a:ea typeface="ＭＳ Ｐゴシック" charset="-128"/>
              </a:rPr>
              <a:t>すべて</a:t>
            </a:r>
            <a:r>
              <a:rPr lang="en-US" altLang="ja-JP">
                <a:ea typeface="ＭＳ Ｐゴシック" charset="-128"/>
              </a:rPr>
              <a:t>PC</a:t>
            </a:r>
            <a:r>
              <a:rPr lang="ja-JP" altLang="en-US">
                <a:ea typeface="ＭＳ Ｐゴシック" charset="-128"/>
              </a:rPr>
              <a:t>で完結！</a:t>
            </a:r>
          </a:p>
          <a:p>
            <a:pPr marL="1236663">
              <a:buFontTx/>
              <a:buBlip>
                <a:blip r:embed="rId2"/>
              </a:buBlip>
            </a:pPr>
            <a:r>
              <a:rPr lang="ja-JP" altLang="en-US">
                <a:ea typeface="ＭＳ Ｐゴシック" charset="-128"/>
              </a:rPr>
              <a:t>でも、ハードウェアシンセも人気あり</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additive="base">
                                        <p:cTn id="7" dur="500" fill="hold"/>
                                        <p:tgtEl>
                                          <p:spTgt spid="307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2">
                                            <p:txEl>
                                              <p:pRg st="1" end="1"/>
                                            </p:txEl>
                                          </p:spTgt>
                                        </p:tgtEl>
                                        <p:attrNameLst>
                                          <p:attrName>style.visibility</p:attrName>
                                        </p:attrNameLst>
                                      </p:cBhvr>
                                      <p:to>
                                        <p:strVal val="visible"/>
                                      </p:to>
                                    </p:set>
                                    <p:anim calcmode="lin" valueType="num">
                                      <p:cBhvr additive="base">
                                        <p:cTn id="13" dur="500" fill="hold"/>
                                        <p:tgtEl>
                                          <p:spTgt spid="307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2">
                                            <p:txEl>
                                              <p:pRg st="2" end="2"/>
                                            </p:txEl>
                                          </p:spTgt>
                                        </p:tgtEl>
                                        <p:attrNameLst>
                                          <p:attrName>style.visibility</p:attrName>
                                        </p:attrNameLst>
                                      </p:cBhvr>
                                      <p:to>
                                        <p:strVal val="visible"/>
                                      </p:to>
                                    </p:set>
                                    <p:anim calcmode="lin" valueType="num">
                                      <p:cBhvr additive="base">
                                        <p:cTn id="19" dur="500" fill="hold"/>
                                        <p:tgtEl>
                                          <p:spTgt spid="307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2">
                                            <p:txEl>
                                              <p:pRg st="3" end="3"/>
                                            </p:txEl>
                                          </p:spTgt>
                                        </p:tgtEl>
                                        <p:attrNameLst>
                                          <p:attrName>style.visibility</p:attrName>
                                        </p:attrNameLst>
                                      </p:cBhvr>
                                      <p:to>
                                        <p:strVal val="visible"/>
                                      </p:to>
                                    </p:set>
                                    <p:anim calcmode="lin" valueType="num">
                                      <p:cBhvr additive="base">
                                        <p:cTn id="25" dur="500" fill="hold"/>
                                        <p:tgtEl>
                                          <p:spTgt spid="307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2">
                                            <p:txEl>
                                              <p:pRg st="4" end="4"/>
                                            </p:txEl>
                                          </p:spTgt>
                                        </p:tgtEl>
                                        <p:attrNameLst>
                                          <p:attrName>style.visibility</p:attrName>
                                        </p:attrNameLst>
                                      </p:cBhvr>
                                      <p:to>
                                        <p:strVal val="visible"/>
                                      </p:to>
                                    </p:set>
                                    <p:anim calcmode="lin" valueType="num">
                                      <p:cBhvr additive="base">
                                        <p:cTn id="31" dur="500" fill="hold"/>
                                        <p:tgtEl>
                                          <p:spTgt spid="3072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1"/>
          <p:cNvSpPr>
            <a:spLocks noChangeArrowheads="1"/>
          </p:cNvSpPr>
          <p:nvPr>
            <p:ph type="title"/>
          </p:nvPr>
        </p:nvSpPr>
        <p:spPr>
          <a:ln/>
        </p:spPr>
        <p:txBody>
          <a:bodyPr/>
          <a:lstStyle/>
          <a:p>
            <a:r>
              <a:rPr lang="ja-JP" altLang="en-US" sz="5200">
                <a:ea typeface="ＭＳ Ｐゴシック" charset="-128"/>
              </a:rPr>
              <a:t>オーディオインタフェース</a:t>
            </a:r>
          </a:p>
        </p:txBody>
      </p:sp>
      <p:sp>
        <p:nvSpPr>
          <p:cNvPr id="31746" name="Rectangle 2"/>
          <p:cNvSpPr>
            <a:spLocks noChangeArrowheads="1"/>
          </p:cNvSpPr>
          <p:nvPr>
            <p:ph type="body" idx="1"/>
          </p:nvPr>
        </p:nvSpPr>
        <p:spPr>
          <a:xfrm>
            <a:off x="12700" y="2171700"/>
            <a:ext cx="10134600" cy="5308600"/>
          </a:xfrm>
          <a:ln/>
        </p:spPr>
        <p:txBody>
          <a:bodyPr/>
          <a:lstStyle/>
          <a:p>
            <a:pPr marL="1236663">
              <a:buFontTx/>
              <a:buBlip>
                <a:blip r:embed="rId2"/>
              </a:buBlip>
            </a:pPr>
            <a:r>
              <a:rPr lang="en-US" altLang="ja-JP">
                <a:ea typeface="ＭＳ Ｐゴシック" charset="-128"/>
              </a:rPr>
              <a:t>PC</a:t>
            </a:r>
            <a:r>
              <a:rPr lang="ja-JP" altLang="en-US">
                <a:ea typeface="ＭＳ Ｐゴシック" charset="-128"/>
              </a:rPr>
              <a:t>のサウンドカードは、曲作りには、ちょっと</a:t>
            </a:r>
            <a:r>
              <a:rPr lang="en-US" altLang="ja-JP">
                <a:ea typeface="ＭＳ Ｐゴシック" charset="-128"/>
              </a:rPr>
              <a:t>……</a:t>
            </a:r>
          </a:p>
          <a:p>
            <a:pPr marL="1236663">
              <a:buFontTx/>
              <a:buBlip>
                <a:blip r:embed="rId2"/>
              </a:buBlip>
            </a:pPr>
            <a:r>
              <a:rPr lang="ja-JP" altLang="en-US">
                <a:ea typeface="ＭＳ Ｐゴシック" charset="-128"/>
              </a:rPr>
              <a:t>専用のオーディオインタフェースを使いましょう！</a:t>
            </a:r>
          </a:p>
          <a:p>
            <a:pPr marL="1236663">
              <a:buFontTx/>
              <a:buBlip>
                <a:blip r:embed="rId2"/>
              </a:buBlip>
            </a:pPr>
            <a:r>
              <a:rPr lang="ja-JP" altLang="en-US">
                <a:ea typeface="ＭＳ Ｐゴシック" charset="-128"/>
              </a:rPr>
              <a:t>ボーカル、ギターなど外部の音を取り込めます。</a:t>
            </a:r>
          </a:p>
          <a:p>
            <a:pPr marL="1236663">
              <a:buFontTx/>
              <a:buBlip>
                <a:blip r:embed="rId2"/>
              </a:buBlip>
            </a:pPr>
            <a:r>
              <a:rPr lang="ja-JP" altLang="en-US">
                <a:ea typeface="ＭＳ Ｐゴシック" charset="-128"/>
              </a:rPr>
              <a:t>ソフト音源を使う時の音の遅れを削減</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additive="base">
                                        <p:cTn id="7" dur="500" fill="hold"/>
                                        <p:tgtEl>
                                          <p:spTgt spid="317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6">
                                            <p:txEl>
                                              <p:pRg st="1" end="1"/>
                                            </p:txEl>
                                          </p:spTgt>
                                        </p:tgtEl>
                                        <p:attrNameLst>
                                          <p:attrName>style.visibility</p:attrName>
                                        </p:attrNameLst>
                                      </p:cBhvr>
                                      <p:to>
                                        <p:strVal val="visible"/>
                                      </p:to>
                                    </p:set>
                                    <p:anim calcmode="lin" valueType="num">
                                      <p:cBhvr additive="base">
                                        <p:cTn id="13" dur="500" fill="hold"/>
                                        <p:tgtEl>
                                          <p:spTgt spid="317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6">
                                            <p:txEl>
                                              <p:pRg st="2" end="2"/>
                                            </p:txEl>
                                          </p:spTgt>
                                        </p:tgtEl>
                                        <p:attrNameLst>
                                          <p:attrName>style.visibility</p:attrName>
                                        </p:attrNameLst>
                                      </p:cBhvr>
                                      <p:to>
                                        <p:strVal val="visible"/>
                                      </p:to>
                                    </p:set>
                                    <p:anim calcmode="lin" valueType="num">
                                      <p:cBhvr additive="base">
                                        <p:cTn id="19" dur="500" fill="hold"/>
                                        <p:tgtEl>
                                          <p:spTgt spid="317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6">
                                            <p:txEl>
                                              <p:pRg st="3" end="3"/>
                                            </p:txEl>
                                          </p:spTgt>
                                        </p:tgtEl>
                                        <p:attrNameLst>
                                          <p:attrName>style.visibility</p:attrName>
                                        </p:attrNameLst>
                                      </p:cBhvr>
                                      <p:to>
                                        <p:strVal val="visible"/>
                                      </p:to>
                                    </p:set>
                                    <p:anim calcmode="lin" valueType="num">
                                      <p:cBhvr additive="base">
                                        <p:cTn id="25" dur="500" fill="hold"/>
                                        <p:tgtEl>
                                          <p:spTgt spid="3174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ph type="title"/>
          </p:nvPr>
        </p:nvSpPr>
        <p:spPr>
          <a:ln/>
        </p:spPr>
        <p:txBody>
          <a:bodyPr/>
          <a:lstStyle/>
          <a:p>
            <a:r>
              <a:rPr lang="ja-JP" altLang="en-US">
                <a:ea typeface="ＭＳ Ｐゴシック" charset="-128"/>
              </a:rPr>
              <a:t>自己紹介</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1"/>
          <p:cNvSpPr>
            <a:spLocks noChangeArrowheads="1"/>
          </p:cNvSpPr>
          <p:nvPr>
            <p:ph type="title"/>
          </p:nvPr>
        </p:nvSpPr>
        <p:spPr>
          <a:ln/>
        </p:spPr>
        <p:txBody>
          <a:bodyPr/>
          <a:lstStyle/>
          <a:p>
            <a:r>
              <a:rPr lang="en-US" altLang="ja-JP">
                <a:ea typeface="ＭＳ Ｐゴシック" charset="-128"/>
              </a:rPr>
              <a:t>MIDI</a:t>
            </a:r>
            <a:r>
              <a:rPr lang="ja-JP" altLang="en-US">
                <a:ea typeface="ＭＳ Ｐゴシック" charset="-128"/>
              </a:rPr>
              <a:t>キーボード</a:t>
            </a:r>
          </a:p>
        </p:txBody>
      </p:sp>
      <p:sp>
        <p:nvSpPr>
          <p:cNvPr id="32770" name="Rectangle 2"/>
          <p:cNvSpPr>
            <a:spLocks noChangeArrowheads="1"/>
          </p:cNvSpPr>
          <p:nvPr>
            <p:ph type="body" idx="1"/>
          </p:nvPr>
        </p:nvSpPr>
        <p:spPr>
          <a:ln/>
        </p:spPr>
        <p:txBody>
          <a:bodyPr/>
          <a:lstStyle/>
          <a:p>
            <a:pPr marL="1236663">
              <a:buFontTx/>
              <a:buBlip>
                <a:blip r:embed="rId2"/>
              </a:buBlip>
            </a:pPr>
            <a:r>
              <a:rPr lang="ja-JP" altLang="en-US">
                <a:ea typeface="ＭＳ Ｐゴシック" charset="-128"/>
              </a:rPr>
              <a:t>必ずしも必要ではありません</a:t>
            </a:r>
          </a:p>
          <a:p>
            <a:pPr marL="1236663">
              <a:buFontTx/>
              <a:buBlip>
                <a:blip r:embed="rId2"/>
              </a:buBlip>
            </a:pPr>
            <a:r>
              <a:rPr lang="ja-JP" altLang="en-US">
                <a:ea typeface="ＭＳ Ｐゴシック" charset="-128"/>
              </a:rPr>
              <a:t>でも、あると便利</a:t>
            </a:r>
          </a:p>
          <a:p>
            <a:pPr marL="1236663">
              <a:buFontTx/>
              <a:buBlip>
                <a:blip r:embed="rId2"/>
              </a:buBlip>
            </a:pPr>
            <a:r>
              <a:rPr lang="ja-JP" altLang="en-US">
                <a:ea typeface="ＭＳ Ｐゴシック" charset="-128"/>
              </a:rPr>
              <a:t>音を確かめたり</a:t>
            </a:r>
          </a:p>
          <a:p>
            <a:pPr marL="1236663">
              <a:buFontTx/>
              <a:buBlip>
                <a:blip r:embed="rId2"/>
              </a:buBlip>
            </a:pPr>
            <a:r>
              <a:rPr lang="ja-JP" altLang="en-US">
                <a:ea typeface="ＭＳ Ｐゴシック" charset="-128"/>
              </a:rPr>
              <a:t>もちろん、弾けるならリアルタイムに打ち込みも！</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 calcmode="lin" valueType="num">
                                      <p:cBhvr additive="base">
                                        <p:cTn id="7" dur="5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0">
                                            <p:txEl>
                                              <p:pRg st="1" end="1"/>
                                            </p:txEl>
                                          </p:spTgt>
                                        </p:tgtEl>
                                        <p:attrNameLst>
                                          <p:attrName>style.visibility</p:attrName>
                                        </p:attrNameLst>
                                      </p:cBhvr>
                                      <p:to>
                                        <p:strVal val="visible"/>
                                      </p:to>
                                    </p:set>
                                    <p:anim calcmode="lin" valueType="num">
                                      <p:cBhvr additive="base">
                                        <p:cTn id="13" dur="5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0">
                                            <p:txEl>
                                              <p:pRg st="2" end="2"/>
                                            </p:txEl>
                                          </p:spTgt>
                                        </p:tgtEl>
                                        <p:attrNameLst>
                                          <p:attrName>style.visibility</p:attrName>
                                        </p:attrNameLst>
                                      </p:cBhvr>
                                      <p:to>
                                        <p:strVal val="visible"/>
                                      </p:to>
                                    </p:set>
                                    <p:anim calcmode="lin" valueType="num">
                                      <p:cBhvr additive="base">
                                        <p:cTn id="19" dur="5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0">
                                            <p:txEl>
                                              <p:pRg st="3" end="3"/>
                                            </p:txEl>
                                          </p:spTgt>
                                        </p:tgtEl>
                                        <p:attrNameLst>
                                          <p:attrName>style.visibility</p:attrName>
                                        </p:attrNameLst>
                                      </p:cBhvr>
                                      <p:to>
                                        <p:strVal val="visible"/>
                                      </p:to>
                                    </p:set>
                                    <p:anim calcmode="lin" valueType="num">
                                      <p:cBhvr additive="base">
                                        <p:cTn id="25" dur="5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ph type="title"/>
          </p:nvPr>
        </p:nvSpPr>
        <p:spPr>
          <a:ln/>
        </p:spPr>
        <p:txBody>
          <a:bodyPr/>
          <a:lstStyle/>
          <a:p>
            <a:r>
              <a:rPr lang="ja-JP" altLang="en-US">
                <a:ea typeface="ＭＳ Ｐゴシック" charset="-128"/>
              </a:rPr>
              <a:t>実演</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ph type="title"/>
          </p:nvPr>
        </p:nvSpPr>
        <p:spPr>
          <a:ln/>
        </p:spPr>
        <p:txBody>
          <a:bodyPr/>
          <a:lstStyle/>
          <a:p>
            <a:r>
              <a:rPr lang="ja-JP" altLang="en-US">
                <a:ea typeface="ＭＳ Ｐゴシック" charset="-128"/>
              </a:rPr>
              <a:t>本日のシステム</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2"/>
          <a:srcRect/>
          <a:stretch>
            <a:fillRect/>
          </a:stretch>
        </p:blipFill>
        <p:spPr bwMode="auto">
          <a:xfrm>
            <a:off x="5927725" y="3643313"/>
            <a:ext cx="3132138" cy="1931987"/>
          </a:xfrm>
          <a:prstGeom prst="rect">
            <a:avLst/>
          </a:prstGeom>
          <a:noFill/>
          <a:ln w="25400">
            <a:noFill/>
            <a:miter lim="800000"/>
            <a:headEnd/>
            <a:tailEnd/>
          </a:ln>
          <a:effectLst>
            <a:outerShdw dist="76199" dir="2700000" algn="ctr" rotWithShape="0">
              <a:schemeClr val="bg2">
                <a:alpha val="75000"/>
              </a:schemeClr>
            </a:outerShdw>
          </a:effectLst>
        </p:spPr>
      </p:pic>
      <p:sp>
        <p:nvSpPr>
          <p:cNvPr id="35842" name="Rectangle 2"/>
          <p:cNvSpPr>
            <a:spLocks noChangeArrowheads="1"/>
          </p:cNvSpPr>
          <p:nvPr>
            <p:ph type="title"/>
          </p:nvPr>
        </p:nvSpPr>
        <p:spPr>
          <a:ln/>
        </p:spPr>
        <p:txBody>
          <a:bodyPr/>
          <a:lstStyle/>
          <a:p>
            <a:r>
              <a:rPr lang="en-US" altLang="ja-JP">
                <a:ea typeface="ＭＳ Ｐゴシック" charset="-128"/>
              </a:rPr>
              <a:t>PC</a:t>
            </a:r>
          </a:p>
        </p:txBody>
      </p:sp>
      <p:sp>
        <p:nvSpPr>
          <p:cNvPr id="35843" name="Rectangle 3"/>
          <p:cNvSpPr>
            <a:spLocks noChangeArrowheads="1"/>
          </p:cNvSpPr>
          <p:nvPr>
            <p:ph type="body" idx="1"/>
          </p:nvPr>
        </p:nvSpPr>
        <p:spPr>
          <a:ln/>
        </p:spPr>
        <p:txBody>
          <a:bodyPr/>
          <a:lstStyle/>
          <a:p>
            <a:pPr marL="1236663">
              <a:buFontTx/>
              <a:buBlip>
                <a:blip r:embed="rId3"/>
              </a:buBlip>
            </a:pPr>
            <a:r>
              <a:rPr lang="en-US" altLang="ja-JP">
                <a:ea typeface="ＭＳ Ｐゴシック" charset="-128"/>
              </a:rPr>
              <a:t>Apple MacBook</a:t>
            </a:r>
          </a:p>
          <a:p>
            <a:pPr marL="1236663">
              <a:buFontTx/>
              <a:buBlip>
                <a:blip r:embed="rId3"/>
              </a:buBlip>
            </a:pPr>
            <a:r>
              <a:rPr lang="en-US" altLang="ja-JP">
                <a:ea typeface="ＭＳ Ｐゴシック" charset="-128"/>
              </a:rPr>
              <a:t>Core 2 Duo 2.4GHz</a:t>
            </a:r>
          </a:p>
          <a:p>
            <a:pPr marL="1236663">
              <a:buFontTx/>
              <a:buBlip>
                <a:blip r:embed="rId3"/>
              </a:buBlip>
            </a:pPr>
            <a:r>
              <a:rPr lang="en-US" altLang="ja-JP">
                <a:ea typeface="ＭＳ Ｐゴシック" charset="-128"/>
              </a:rPr>
              <a:t>4GB RAM</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a:srcRect l="3276" r="3244"/>
          <a:stretch>
            <a:fillRect/>
          </a:stretch>
        </p:blipFill>
        <p:spPr bwMode="auto">
          <a:xfrm>
            <a:off x="5854700" y="3306763"/>
            <a:ext cx="3276600" cy="2603500"/>
          </a:xfrm>
          <a:prstGeom prst="rect">
            <a:avLst/>
          </a:prstGeom>
          <a:noFill/>
          <a:ln w="25400">
            <a:noFill/>
            <a:miter lim="800000"/>
            <a:headEnd/>
            <a:tailEnd/>
          </a:ln>
          <a:effectLst>
            <a:outerShdw dist="76199" dir="2700000" algn="ctr" rotWithShape="0">
              <a:schemeClr val="bg2">
                <a:alpha val="75000"/>
              </a:schemeClr>
            </a:outerShdw>
          </a:effectLst>
        </p:spPr>
      </p:pic>
      <p:sp>
        <p:nvSpPr>
          <p:cNvPr id="36866" name="Rectangle 2"/>
          <p:cNvSpPr>
            <a:spLocks noChangeArrowheads="1"/>
          </p:cNvSpPr>
          <p:nvPr>
            <p:ph type="title"/>
          </p:nvPr>
        </p:nvSpPr>
        <p:spPr>
          <a:ln/>
        </p:spPr>
        <p:txBody>
          <a:bodyPr/>
          <a:lstStyle/>
          <a:p>
            <a:r>
              <a:rPr lang="ja-JP" altLang="en-US">
                <a:effectLst>
                  <a:outerShdw blurRad="38100" dist="38100" dir="2700000" algn="tl">
                    <a:srgbClr val="000000"/>
                  </a:outerShdw>
                </a:effectLst>
                <a:ea typeface="ＭＳ Ｐゴシック" charset="-128"/>
              </a:rPr>
              <a:t>シーケンスソフト</a:t>
            </a:r>
          </a:p>
        </p:txBody>
      </p:sp>
      <p:sp>
        <p:nvSpPr>
          <p:cNvPr id="36867" name="Rectangle 3"/>
          <p:cNvSpPr>
            <a:spLocks noChangeArrowheads="1"/>
          </p:cNvSpPr>
          <p:nvPr>
            <p:ph type="body" idx="1"/>
          </p:nvPr>
        </p:nvSpPr>
        <p:spPr>
          <a:ln/>
        </p:spPr>
        <p:txBody>
          <a:bodyPr/>
          <a:lstStyle/>
          <a:p>
            <a:pPr marL="1236663">
              <a:buFontTx/>
              <a:buBlip>
                <a:blip r:embed="rId3"/>
              </a:buBlip>
            </a:pPr>
            <a:r>
              <a:rPr lang="en-US" altLang="ja-JP">
                <a:ea typeface="ＭＳ Ｐゴシック" charset="-128"/>
              </a:rPr>
              <a:t>Steinberg Cubase AI4</a:t>
            </a:r>
          </a:p>
          <a:p>
            <a:pPr marL="1236663">
              <a:buFontTx/>
              <a:buBlip>
                <a:blip r:embed="rId3"/>
              </a:buBlip>
            </a:pPr>
            <a:r>
              <a:rPr lang="en-US" altLang="ja-JP">
                <a:ea typeface="ＭＳ Ｐゴシック" charset="-128"/>
              </a:rPr>
              <a:t>Cubase4</a:t>
            </a:r>
            <a:r>
              <a:rPr lang="ja-JP" altLang="en-US">
                <a:ea typeface="ＭＳ Ｐゴシック" charset="-128"/>
              </a:rPr>
              <a:t>の機能限定版</a:t>
            </a:r>
          </a:p>
          <a:p>
            <a:pPr marL="1236663">
              <a:buFontTx/>
              <a:buBlip>
                <a:blip r:embed="rId3"/>
              </a:buBlip>
            </a:pPr>
            <a:r>
              <a:rPr lang="ja-JP" altLang="en-US">
                <a:ea typeface="ＭＳ Ｐゴシック" charset="-128"/>
              </a:rPr>
              <a:t>オーディオインタフェースに付属</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2"/>
          <a:srcRect/>
          <a:stretch>
            <a:fillRect/>
          </a:stretch>
        </p:blipFill>
        <p:spPr bwMode="auto">
          <a:xfrm>
            <a:off x="5514975" y="4148138"/>
            <a:ext cx="3487738" cy="1290637"/>
          </a:xfrm>
          <a:prstGeom prst="rect">
            <a:avLst/>
          </a:prstGeom>
          <a:noFill/>
          <a:ln w="25400">
            <a:noFill/>
            <a:miter lim="800000"/>
            <a:headEnd/>
            <a:tailEnd/>
          </a:ln>
          <a:effectLst>
            <a:outerShdw dist="76199" dir="2700000" algn="ctr" rotWithShape="0">
              <a:schemeClr val="bg2">
                <a:alpha val="75000"/>
              </a:schemeClr>
            </a:outerShdw>
          </a:effectLst>
        </p:spPr>
      </p:pic>
      <p:sp>
        <p:nvSpPr>
          <p:cNvPr id="37890" name="Rectangle 2"/>
          <p:cNvSpPr>
            <a:spLocks noChangeArrowheads="1"/>
          </p:cNvSpPr>
          <p:nvPr>
            <p:ph type="title"/>
          </p:nvPr>
        </p:nvSpPr>
        <p:spPr>
          <a:ln/>
        </p:spPr>
        <p:txBody>
          <a:bodyPr/>
          <a:lstStyle/>
          <a:p>
            <a:r>
              <a:rPr lang="ja-JP" altLang="en-US">
                <a:ea typeface="ＭＳ Ｐゴシック" charset="-128"/>
              </a:rPr>
              <a:t>ソフトウェア音源</a:t>
            </a:r>
          </a:p>
        </p:txBody>
      </p:sp>
      <p:sp>
        <p:nvSpPr>
          <p:cNvPr id="37891" name="Rectangle 3"/>
          <p:cNvSpPr>
            <a:spLocks noChangeArrowheads="1"/>
          </p:cNvSpPr>
          <p:nvPr>
            <p:ph type="body" idx="1"/>
          </p:nvPr>
        </p:nvSpPr>
        <p:spPr>
          <a:ln/>
        </p:spPr>
        <p:txBody>
          <a:bodyPr/>
          <a:lstStyle/>
          <a:p>
            <a:pPr marL="1236663">
              <a:buFontTx/>
              <a:buBlip>
                <a:blip r:embed="rId3"/>
              </a:buBlip>
            </a:pPr>
            <a:r>
              <a:rPr lang="en-US" altLang="ja-JP">
                <a:ea typeface="ＭＳ Ｐゴシック" charset="-128"/>
              </a:rPr>
              <a:t>Halion One</a:t>
            </a:r>
          </a:p>
          <a:p>
            <a:pPr marL="1236663">
              <a:buFontTx/>
              <a:buBlip>
                <a:blip r:embed="rId3"/>
              </a:buBlip>
            </a:pPr>
            <a:r>
              <a:rPr lang="en-US" altLang="ja-JP">
                <a:ea typeface="ＭＳ Ｐゴシック" charset="-128"/>
              </a:rPr>
              <a:t>135 </a:t>
            </a:r>
            <a:r>
              <a:rPr lang="ja-JP" altLang="en-US">
                <a:ea typeface="ＭＳ Ｐゴシック" charset="-128"/>
              </a:rPr>
              <a:t>種類のプリセット</a:t>
            </a:r>
          </a:p>
          <a:p>
            <a:pPr marL="1236663">
              <a:buFontTx/>
              <a:buBlip>
                <a:blip r:embed="rId3"/>
              </a:buBlip>
            </a:pPr>
            <a:r>
              <a:rPr lang="ja-JP" altLang="en-US">
                <a:ea typeface="ＭＳ Ｐゴシック" charset="-128"/>
              </a:rPr>
              <a:t>サンプリング・プレイバック音源</a:t>
            </a:r>
          </a:p>
          <a:p>
            <a:pPr marL="1236663">
              <a:buFontTx/>
              <a:buBlip>
                <a:blip r:embed="rId3"/>
              </a:buBlip>
            </a:pPr>
            <a:r>
              <a:rPr lang="en-US" altLang="ja-JP">
                <a:ea typeface="ＭＳ Ｐゴシック" charset="-128"/>
              </a:rPr>
              <a:t>Cubase AI4</a:t>
            </a:r>
            <a:r>
              <a:rPr lang="ja-JP" altLang="en-US">
                <a:ea typeface="ＭＳ Ｐゴシック" charset="-128"/>
              </a:rPr>
              <a:t>に付属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2"/>
          <a:srcRect l="383" r="410"/>
          <a:stretch>
            <a:fillRect/>
          </a:stretch>
        </p:blipFill>
        <p:spPr bwMode="auto">
          <a:xfrm>
            <a:off x="5854700" y="2768600"/>
            <a:ext cx="3276600" cy="3670300"/>
          </a:xfrm>
          <a:prstGeom prst="rect">
            <a:avLst/>
          </a:prstGeom>
          <a:noFill/>
          <a:ln w="25400">
            <a:noFill/>
            <a:miter lim="800000"/>
            <a:headEnd/>
            <a:tailEnd/>
          </a:ln>
          <a:effectLst>
            <a:outerShdw dist="76199" dir="2700000" algn="ctr" rotWithShape="0">
              <a:schemeClr val="bg2">
                <a:alpha val="75000"/>
              </a:schemeClr>
            </a:outerShdw>
          </a:effectLst>
        </p:spPr>
      </p:pic>
      <p:sp>
        <p:nvSpPr>
          <p:cNvPr id="38914" name="Rectangle 2"/>
          <p:cNvSpPr>
            <a:spLocks noChangeArrowheads="1"/>
          </p:cNvSpPr>
          <p:nvPr>
            <p:ph type="title"/>
          </p:nvPr>
        </p:nvSpPr>
        <p:spPr>
          <a:ln/>
        </p:spPr>
        <p:txBody>
          <a:bodyPr/>
          <a:lstStyle/>
          <a:p>
            <a:r>
              <a:rPr lang="ja-JP" altLang="en-US" sz="5200">
                <a:ea typeface="ＭＳ Ｐゴシック" charset="-128"/>
              </a:rPr>
              <a:t>オーディオインタフェース</a:t>
            </a:r>
          </a:p>
        </p:txBody>
      </p:sp>
      <p:sp>
        <p:nvSpPr>
          <p:cNvPr id="38915" name="Rectangle 3"/>
          <p:cNvSpPr>
            <a:spLocks noChangeArrowheads="1"/>
          </p:cNvSpPr>
          <p:nvPr>
            <p:ph type="body" idx="1"/>
          </p:nvPr>
        </p:nvSpPr>
        <p:spPr>
          <a:ln/>
        </p:spPr>
        <p:txBody>
          <a:bodyPr/>
          <a:lstStyle/>
          <a:p>
            <a:pPr marL="1236663">
              <a:buFontTx/>
              <a:buBlip>
                <a:blip r:embed="rId3"/>
              </a:buBlip>
            </a:pPr>
            <a:r>
              <a:rPr lang="en-US" altLang="ja-JP">
                <a:ea typeface="ＭＳ Ｐゴシック" charset="-128"/>
              </a:rPr>
              <a:t>YAMAHA AUDIOGRAM 6</a:t>
            </a:r>
          </a:p>
          <a:p>
            <a:pPr marL="1236663">
              <a:buFontTx/>
              <a:buBlip>
                <a:blip r:embed="rId3"/>
              </a:buBlip>
            </a:pPr>
            <a:r>
              <a:rPr lang="ja-JP" altLang="en-US">
                <a:ea typeface="ＭＳ Ｐゴシック" charset="-128"/>
              </a:rPr>
              <a:t>シーケンスソフトが付属しているので、買ってすぐに曲作りが楽しめる！</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2"/>
          <a:srcRect/>
          <a:stretch>
            <a:fillRect/>
          </a:stretch>
        </p:blipFill>
        <p:spPr bwMode="auto">
          <a:xfrm>
            <a:off x="5599113" y="3986213"/>
            <a:ext cx="3733800" cy="1246187"/>
          </a:xfrm>
          <a:prstGeom prst="rect">
            <a:avLst/>
          </a:prstGeom>
          <a:noFill/>
          <a:ln w="25400">
            <a:noFill/>
            <a:miter lim="800000"/>
            <a:headEnd/>
            <a:tailEnd/>
          </a:ln>
          <a:effectLst>
            <a:outerShdw dist="76199" dir="2700000" algn="ctr" rotWithShape="0">
              <a:schemeClr val="bg2">
                <a:alpha val="75000"/>
              </a:schemeClr>
            </a:outerShdw>
          </a:effectLst>
        </p:spPr>
      </p:pic>
      <p:sp>
        <p:nvSpPr>
          <p:cNvPr id="39938" name="Rectangle 2"/>
          <p:cNvSpPr>
            <a:spLocks noChangeArrowheads="1"/>
          </p:cNvSpPr>
          <p:nvPr>
            <p:ph type="title"/>
          </p:nvPr>
        </p:nvSpPr>
        <p:spPr>
          <a:ln/>
        </p:spPr>
        <p:txBody>
          <a:bodyPr/>
          <a:lstStyle/>
          <a:p>
            <a:r>
              <a:rPr lang="en-US" altLang="ja-JP">
                <a:ea typeface="ＭＳ Ｐゴシック" charset="-128"/>
              </a:rPr>
              <a:t>MIDI</a:t>
            </a:r>
            <a:r>
              <a:rPr lang="ja-JP" altLang="en-US">
                <a:ea typeface="ＭＳ Ｐゴシック" charset="-128"/>
              </a:rPr>
              <a:t>キーボード</a:t>
            </a:r>
          </a:p>
        </p:txBody>
      </p:sp>
      <p:sp>
        <p:nvSpPr>
          <p:cNvPr id="39939" name="Rectangle 3"/>
          <p:cNvSpPr>
            <a:spLocks noChangeArrowheads="1"/>
          </p:cNvSpPr>
          <p:nvPr>
            <p:ph type="body" idx="1"/>
          </p:nvPr>
        </p:nvSpPr>
        <p:spPr>
          <a:ln/>
        </p:spPr>
        <p:txBody>
          <a:bodyPr/>
          <a:lstStyle/>
          <a:p>
            <a:pPr marL="1236663">
              <a:buFontTx/>
              <a:buBlip>
                <a:blip r:embed="rId3"/>
              </a:buBlip>
            </a:pPr>
            <a:r>
              <a:rPr lang="en-US" altLang="ja-JP">
                <a:ea typeface="ＭＳ Ｐゴシック" charset="-128"/>
              </a:rPr>
              <a:t>KORG nanoKEY</a:t>
            </a:r>
          </a:p>
          <a:p>
            <a:pPr marL="1236663">
              <a:buFontTx/>
              <a:buBlip>
                <a:blip r:embed="rId3"/>
              </a:buBlip>
            </a:pPr>
            <a:r>
              <a:rPr lang="ja-JP" altLang="en-US">
                <a:ea typeface="ＭＳ Ｐゴシック" charset="-128"/>
              </a:rPr>
              <a:t>小さいので持ち運びに便利</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ph type="title"/>
          </p:nvPr>
        </p:nvSpPr>
        <p:spPr>
          <a:ln/>
        </p:spPr>
        <p:txBody>
          <a:bodyPr/>
          <a:lstStyle/>
          <a:p>
            <a:r>
              <a:rPr lang="ja-JP" altLang="en-US">
                <a:ea typeface="ＭＳ Ｐゴシック" charset="-128"/>
              </a:rPr>
              <a:t>低価格！</a:t>
            </a:r>
          </a:p>
        </p:txBody>
      </p:sp>
      <p:sp>
        <p:nvSpPr>
          <p:cNvPr id="40962" name="Rectangle 2"/>
          <p:cNvSpPr>
            <a:spLocks noChangeArrowheads="1"/>
          </p:cNvSpPr>
          <p:nvPr>
            <p:ph type="body" idx="1"/>
          </p:nvPr>
        </p:nvSpPr>
        <p:spPr>
          <a:ln/>
        </p:spPr>
        <p:txBody>
          <a:bodyPr/>
          <a:lstStyle/>
          <a:p>
            <a:pPr marL="1236663">
              <a:buFontTx/>
              <a:buBlip>
                <a:blip r:embed="rId2"/>
              </a:buBlip>
            </a:pPr>
            <a:r>
              <a:rPr lang="en-US" altLang="ja-JP">
                <a:ea typeface="ＭＳ Ｐゴシック" charset="-128"/>
              </a:rPr>
              <a:t>PC:</a:t>
            </a:r>
            <a:r>
              <a:rPr lang="ja-JP" altLang="en-US">
                <a:ea typeface="ＭＳ Ｐゴシック" charset="-128"/>
              </a:rPr>
              <a:t>持っているもの</a:t>
            </a:r>
          </a:p>
          <a:p>
            <a:pPr marL="1236663">
              <a:buFontTx/>
              <a:buBlip>
                <a:blip r:embed="rId2"/>
              </a:buBlip>
            </a:pPr>
            <a:r>
              <a:rPr lang="en-US" altLang="ja-JP">
                <a:ea typeface="ＭＳ Ｐゴシック" charset="-128"/>
              </a:rPr>
              <a:t>AUDIOGRAM6</a:t>
            </a:r>
            <a:r>
              <a:rPr lang="ja-JP" altLang="en-US">
                <a:ea typeface="ＭＳ Ｐゴシック" charset="-128"/>
              </a:rPr>
              <a:t>：市販価格</a:t>
            </a:r>
            <a:r>
              <a:rPr lang="en-US" altLang="ja-JP">
                <a:ea typeface="ＭＳ Ｐゴシック" charset="-128"/>
              </a:rPr>
              <a:t>17,000</a:t>
            </a:r>
            <a:r>
              <a:rPr lang="ja-JP" altLang="en-US">
                <a:ea typeface="ＭＳ Ｐゴシック" charset="-128"/>
              </a:rPr>
              <a:t>円くらい</a:t>
            </a:r>
          </a:p>
          <a:p>
            <a:pPr marL="1236663">
              <a:buFontTx/>
              <a:buBlip>
                <a:blip r:embed="rId2"/>
              </a:buBlip>
            </a:pPr>
            <a:r>
              <a:rPr lang="en-US" altLang="ja-JP">
                <a:ea typeface="ＭＳ Ｐゴシック" charset="-128"/>
              </a:rPr>
              <a:t>nanoKEY</a:t>
            </a:r>
            <a:r>
              <a:rPr lang="ja-JP" altLang="en-US">
                <a:ea typeface="ＭＳ Ｐゴシック" charset="-128"/>
              </a:rPr>
              <a:t>： 市販価格</a:t>
            </a:r>
            <a:r>
              <a:rPr lang="en-US" altLang="ja-JP">
                <a:ea typeface="ＭＳ Ｐゴシック" charset="-128"/>
              </a:rPr>
              <a:t>5,000</a:t>
            </a:r>
            <a:r>
              <a:rPr lang="ja-JP" altLang="en-US">
                <a:ea typeface="ＭＳ Ｐゴシック" charset="-128"/>
              </a:rPr>
              <a:t>円くらい</a:t>
            </a:r>
          </a:p>
          <a:p>
            <a:pPr marL="1236663">
              <a:buFontTx/>
              <a:buBlip>
                <a:blip r:embed="rId2"/>
              </a:buBlip>
            </a:pPr>
            <a:r>
              <a:rPr lang="en-US" altLang="ja-JP">
                <a:ea typeface="ＭＳ Ｐゴシック" charset="-128"/>
              </a:rPr>
              <a:t>2</a:t>
            </a:r>
            <a:r>
              <a:rPr lang="ja-JP" altLang="en-US">
                <a:ea typeface="ＭＳ Ｐゴシック" charset="-128"/>
              </a:rPr>
              <a:t>万円ちょっとで揃います！</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ph type="title"/>
          </p:nvPr>
        </p:nvSpPr>
        <p:spPr>
          <a:ln/>
        </p:spPr>
        <p:txBody>
          <a:bodyPr/>
          <a:lstStyle/>
          <a:p>
            <a:r>
              <a:rPr lang="ja-JP" altLang="en-US">
                <a:ea typeface="ＭＳ Ｐゴシック" charset="-128"/>
              </a:rPr>
              <a:t>曲作り開始！</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1"/>
          <p:cNvSpPr>
            <a:spLocks noChangeArrowheads="1"/>
          </p:cNvSpPr>
          <p:nvPr>
            <p:ph type="title"/>
          </p:nvPr>
        </p:nvSpPr>
        <p:spPr>
          <a:ln/>
        </p:spPr>
        <p:txBody>
          <a:bodyPr/>
          <a:lstStyle/>
          <a:p>
            <a:r>
              <a:rPr lang="en-US" altLang="ja-JP">
                <a:ea typeface="ＭＳ Ｐゴシック" charset="-128"/>
              </a:rPr>
              <a:t>CHEEBOW</a:t>
            </a:r>
          </a:p>
        </p:txBody>
      </p:sp>
      <p:sp>
        <p:nvSpPr>
          <p:cNvPr id="15362" name="Rectangle 2"/>
          <p:cNvSpPr>
            <a:spLocks noChangeArrowheads="1"/>
          </p:cNvSpPr>
          <p:nvPr>
            <p:ph type="body" idx="1"/>
          </p:nvPr>
        </p:nvSpPr>
        <p:spPr>
          <a:ln/>
        </p:spPr>
        <p:txBody>
          <a:bodyPr/>
          <a:lstStyle/>
          <a:p>
            <a:pPr marL="1236663">
              <a:buFontTx/>
              <a:buBlip>
                <a:blip r:embed="rId2"/>
              </a:buBlip>
            </a:pPr>
            <a:r>
              <a:rPr lang="ja-JP" altLang="en-US">
                <a:ea typeface="ＭＳ Ｐゴシック" charset="-128"/>
              </a:rPr>
              <a:t>ブログやってます</a:t>
            </a:r>
          </a:p>
          <a:p>
            <a:pPr marL="1744663" lvl="1">
              <a:buFontTx/>
              <a:buBlip>
                <a:blip r:embed="rId3"/>
              </a:buBlip>
            </a:pPr>
            <a:r>
              <a:rPr lang="ja-JP" altLang="en-US" sz="2400">
                <a:ea typeface="ＭＳ Ｐゴシック" charset="-128"/>
              </a:rPr>
              <a:t>「ヒビノアワ」「</a:t>
            </a:r>
            <a:r>
              <a:rPr lang="en-US" altLang="ja-JP" sz="2400">
                <a:ea typeface="ＭＳ Ｐゴシック" charset="-128"/>
              </a:rPr>
              <a:t>MovableType</a:t>
            </a:r>
            <a:r>
              <a:rPr lang="ja-JP" altLang="en-US" sz="2400">
                <a:ea typeface="ＭＳ Ｐゴシック" charset="-128"/>
              </a:rPr>
              <a:t>で行こう！」</a:t>
            </a:r>
          </a:p>
          <a:p>
            <a:pPr marL="1236663">
              <a:buFontTx/>
              <a:buBlip>
                <a:blip r:embed="rId2"/>
              </a:buBlip>
            </a:pPr>
            <a:r>
              <a:rPr lang="ja-JP" altLang="en-US">
                <a:ea typeface="ＭＳ Ｐゴシック" charset="-128"/>
              </a:rPr>
              <a:t>オンガクやってます</a:t>
            </a:r>
          </a:p>
          <a:p>
            <a:pPr marL="1744663" lvl="1">
              <a:buFontTx/>
              <a:buBlip>
                <a:blip r:embed="rId3"/>
              </a:buBlip>
            </a:pPr>
            <a:r>
              <a:rPr lang="ja-JP" altLang="en-US" sz="2400">
                <a:ea typeface="ＭＳ Ｐゴシック" charset="-128"/>
              </a:rPr>
              <a:t>同人音楽サークル「くじら音楽部」</a:t>
            </a:r>
            <a:endParaRPr lang="ja-JP" altLang="en-US">
              <a:ea typeface="ＭＳ Ｐゴシック" charset="-128"/>
            </a:endParaRPr>
          </a:p>
          <a:p>
            <a:pPr marL="1236663">
              <a:buFontTx/>
              <a:buBlip>
                <a:blip r:embed="rId2"/>
              </a:buBlip>
            </a:pPr>
            <a:r>
              <a:rPr lang="ja-JP" altLang="en-US">
                <a:ea typeface="ＭＳ Ｐゴシック" charset="-128"/>
              </a:rPr>
              <a:t>フリーウェア作ってます</a:t>
            </a:r>
          </a:p>
          <a:p>
            <a:pPr marL="1744663" lvl="1">
              <a:buFontTx/>
              <a:buBlip>
                <a:blip r:embed="rId3"/>
              </a:buBlip>
            </a:pPr>
            <a:r>
              <a:rPr lang="ja-JP" altLang="en-US" sz="2400">
                <a:ea typeface="ＭＳ Ｐゴシック" charset="-128"/>
              </a:rPr>
              <a:t>「</a:t>
            </a:r>
            <a:r>
              <a:rPr lang="en-US" altLang="ja-JP" sz="2400">
                <a:ea typeface="ＭＳ Ｐゴシック" charset="-128"/>
              </a:rPr>
              <a:t>Twit</a:t>
            </a:r>
            <a:r>
              <a:rPr lang="ja-JP" altLang="en-US" sz="2400">
                <a:ea typeface="ＭＳ Ｐゴシック" charset="-128"/>
              </a:rPr>
              <a:t>」</a:t>
            </a:r>
            <a:r>
              <a:rPr lang="en-US" altLang="ja-JP" sz="2400">
                <a:ea typeface="ＭＳ Ｐゴシック" charset="-128"/>
              </a:rPr>
              <a:t>(2007</a:t>
            </a:r>
            <a:r>
              <a:rPr lang="ja-JP" altLang="en-US" sz="2400">
                <a:ea typeface="ＭＳ Ｐゴシック" charset="-128"/>
              </a:rPr>
              <a:t>年窓の杜大賞で金賞受賞しました</a:t>
            </a:r>
            <a:r>
              <a:rPr lang="en-US" altLang="ja-JP" sz="2400">
                <a:ea typeface="ＭＳ Ｐゴシック" charset="-128"/>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362">
                                            <p:txEl>
                                              <p:pRg st="1" end="1"/>
                                            </p:txEl>
                                          </p:spTgt>
                                        </p:tgtEl>
                                        <p:attrNameLst>
                                          <p:attrName>style.visibility</p:attrName>
                                        </p:attrNameLst>
                                      </p:cBhvr>
                                      <p:to>
                                        <p:strVal val="visible"/>
                                      </p:to>
                                    </p:set>
                                    <p:anim calcmode="lin" valueType="num">
                                      <p:cBhvr additive="base">
                                        <p:cTn id="11"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 calcmode="lin" valueType="num">
                                      <p:cBhvr additive="base">
                                        <p:cTn id="17"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362">
                                            <p:txEl>
                                              <p:pRg st="3" end="3"/>
                                            </p:txEl>
                                          </p:spTgt>
                                        </p:tgtEl>
                                        <p:attrNameLst>
                                          <p:attrName>style.visibility</p:attrName>
                                        </p:attrNameLst>
                                      </p:cBhvr>
                                      <p:to>
                                        <p:strVal val="visible"/>
                                      </p:to>
                                    </p:set>
                                    <p:anim calcmode="lin" valueType="num">
                                      <p:cBhvr additive="base">
                                        <p:cTn id="21" dur="5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36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362">
                                            <p:txEl>
                                              <p:pRg st="4" end="4"/>
                                            </p:txEl>
                                          </p:spTgt>
                                        </p:tgtEl>
                                        <p:attrNameLst>
                                          <p:attrName>style.visibility</p:attrName>
                                        </p:attrNameLst>
                                      </p:cBhvr>
                                      <p:to>
                                        <p:strVal val="visible"/>
                                      </p:to>
                                    </p:set>
                                    <p:anim calcmode="lin" valueType="num">
                                      <p:cBhvr additive="base">
                                        <p:cTn id="27" dur="5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36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362">
                                            <p:txEl>
                                              <p:pRg st="5" end="5"/>
                                            </p:txEl>
                                          </p:spTgt>
                                        </p:tgtEl>
                                        <p:attrNameLst>
                                          <p:attrName>style.visibility</p:attrName>
                                        </p:attrNameLst>
                                      </p:cBhvr>
                                      <p:to>
                                        <p:strVal val="visible"/>
                                      </p:to>
                                    </p:set>
                                    <p:anim calcmode="lin" valueType="num">
                                      <p:cBhvr additive="base">
                                        <p:cTn id="31" dur="500" fill="hold"/>
                                        <p:tgtEl>
                                          <p:spTgt spid="1536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ph type="title"/>
          </p:nvPr>
        </p:nvSpPr>
        <p:spPr>
          <a:ln/>
        </p:spPr>
        <p:txBody>
          <a:bodyPr/>
          <a:lstStyle/>
          <a:p>
            <a:r>
              <a:rPr lang="ja-JP" altLang="en-US">
                <a:ea typeface="ＭＳ Ｐゴシック" charset="-128"/>
              </a:rPr>
              <a:t>質疑応答</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ph type="title"/>
          </p:nvPr>
        </p:nvSpPr>
        <p:spPr>
          <a:ln/>
        </p:spPr>
        <p:txBody>
          <a:bodyPr/>
          <a:lstStyle/>
          <a:p>
            <a:r>
              <a:rPr lang="ja-JP" altLang="en-US">
                <a:ea typeface="ＭＳ Ｐゴシック" charset="-128"/>
              </a:rPr>
              <a:t>まとめ</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1"/>
          <p:cNvSpPr>
            <a:spLocks noChangeArrowheads="1"/>
          </p:cNvSpPr>
          <p:nvPr>
            <p:ph type="title"/>
          </p:nvPr>
        </p:nvSpPr>
        <p:spPr>
          <a:ln/>
        </p:spPr>
        <p:txBody>
          <a:bodyPr/>
          <a:lstStyle/>
          <a:p>
            <a:r>
              <a:rPr lang="ja-JP" altLang="en-US">
                <a:ea typeface="ＭＳ Ｐゴシック" charset="-128"/>
              </a:rPr>
              <a:t>打ち込み</a:t>
            </a:r>
          </a:p>
        </p:txBody>
      </p:sp>
      <p:sp>
        <p:nvSpPr>
          <p:cNvPr id="45058" name="Rectangle 2"/>
          <p:cNvSpPr>
            <a:spLocks noChangeArrowheads="1"/>
          </p:cNvSpPr>
          <p:nvPr>
            <p:ph type="body" idx="1"/>
          </p:nvPr>
        </p:nvSpPr>
        <p:spPr>
          <a:ln/>
        </p:spPr>
        <p:txBody>
          <a:bodyPr/>
          <a:lstStyle/>
          <a:p>
            <a:pPr marL="1236663">
              <a:buFontTx/>
              <a:buBlip>
                <a:blip r:embed="rId2"/>
              </a:buBlip>
            </a:pPr>
            <a:r>
              <a:rPr lang="ja-JP" altLang="en-US">
                <a:ea typeface="ＭＳ Ｐゴシック" charset="-128"/>
              </a:rPr>
              <a:t>演奏用のデータを作成すること</a:t>
            </a:r>
          </a:p>
          <a:p>
            <a:pPr marL="1236663">
              <a:buFontTx/>
              <a:buBlip>
                <a:blip r:embed="rId2"/>
              </a:buBlip>
            </a:pPr>
            <a:r>
              <a:rPr lang="ja-JP" altLang="en-US">
                <a:ea typeface="ＭＳ Ｐゴシック" charset="-128"/>
              </a:rPr>
              <a:t>楽器が出来なくても曲作り出来ます！</a:t>
            </a:r>
          </a:p>
          <a:p>
            <a:pPr marL="1236663">
              <a:buFontTx/>
              <a:buBlip>
                <a:blip r:embed="rId2"/>
              </a:buBlip>
            </a:pPr>
            <a:r>
              <a:rPr lang="en-US" altLang="ja-JP">
                <a:ea typeface="ＭＳ Ｐゴシック" charset="-128"/>
              </a:rPr>
              <a:t>PC</a:t>
            </a:r>
            <a:r>
              <a:rPr lang="ja-JP" altLang="en-US">
                <a:ea typeface="ＭＳ Ｐゴシック" charset="-128"/>
              </a:rPr>
              <a:t>だけで曲作りも</a:t>
            </a:r>
          </a:p>
          <a:p>
            <a:pPr marL="1236663">
              <a:buFontTx/>
              <a:buBlip>
                <a:blip r:embed="rId2"/>
              </a:buBlip>
            </a:pPr>
            <a:r>
              <a:rPr lang="ja-JP" altLang="en-US">
                <a:ea typeface="ＭＳ Ｐゴシック" charset="-128"/>
              </a:rPr>
              <a:t>データをネットワークでやり取りも</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 calcmode="lin" valueType="num">
                                      <p:cBhvr additive="base">
                                        <p:cTn id="7" dur="500" fill="hold"/>
                                        <p:tgtEl>
                                          <p:spTgt spid="450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8">
                                            <p:txEl>
                                              <p:pRg st="1" end="1"/>
                                            </p:txEl>
                                          </p:spTgt>
                                        </p:tgtEl>
                                        <p:attrNameLst>
                                          <p:attrName>style.visibility</p:attrName>
                                        </p:attrNameLst>
                                      </p:cBhvr>
                                      <p:to>
                                        <p:strVal val="visible"/>
                                      </p:to>
                                    </p:set>
                                    <p:anim calcmode="lin" valueType="num">
                                      <p:cBhvr additive="base">
                                        <p:cTn id="13" dur="500" fill="hold"/>
                                        <p:tgtEl>
                                          <p:spTgt spid="450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8">
                                            <p:txEl>
                                              <p:pRg st="2" end="2"/>
                                            </p:txEl>
                                          </p:spTgt>
                                        </p:tgtEl>
                                        <p:attrNameLst>
                                          <p:attrName>style.visibility</p:attrName>
                                        </p:attrNameLst>
                                      </p:cBhvr>
                                      <p:to>
                                        <p:strVal val="visible"/>
                                      </p:to>
                                    </p:set>
                                    <p:anim calcmode="lin" valueType="num">
                                      <p:cBhvr additive="base">
                                        <p:cTn id="19" dur="500" fill="hold"/>
                                        <p:tgtEl>
                                          <p:spTgt spid="450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58">
                                            <p:txEl>
                                              <p:pRg st="3" end="3"/>
                                            </p:txEl>
                                          </p:spTgt>
                                        </p:tgtEl>
                                        <p:attrNameLst>
                                          <p:attrName>style.visibility</p:attrName>
                                        </p:attrNameLst>
                                      </p:cBhvr>
                                      <p:to>
                                        <p:strVal val="visible"/>
                                      </p:to>
                                    </p:set>
                                    <p:anim calcmode="lin" valueType="num">
                                      <p:cBhvr additive="base">
                                        <p:cTn id="25" dur="500" fill="hold"/>
                                        <p:tgtEl>
                                          <p:spTgt spid="4505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1"/>
          <p:cNvSpPr>
            <a:spLocks noChangeArrowheads="1"/>
          </p:cNvSpPr>
          <p:nvPr>
            <p:ph type="title"/>
          </p:nvPr>
        </p:nvSpPr>
        <p:spPr>
          <a:ln/>
        </p:spPr>
        <p:txBody>
          <a:bodyPr/>
          <a:lstStyle/>
          <a:p>
            <a:r>
              <a:rPr lang="ja-JP" altLang="en-US">
                <a:ea typeface="ＭＳ Ｐゴシック" charset="-128"/>
              </a:rPr>
              <a:t>必要なもの</a:t>
            </a:r>
          </a:p>
        </p:txBody>
      </p:sp>
      <p:sp>
        <p:nvSpPr>
          <p:cNvPr id="46082" name="Rectangle 2"/>
          <p:cNvSpPr>
            <a:spLocks noChangeArrowheads="1"/>
          </p:cNvSpPr>
          <p:nvPr>
            <p:ph type="body" idx="1"/>
          </p:nvPr>
        </p:nvSpPr>
        <p:spPr>
          <a:ln/>
        </p:spPr>
        <p:txBody>
          <a:bodyPr/>
          <a:lstStyle/>
          <a:p>
            <a:pPr marL="1236663">
              <a:buFontTx/>
              <a:buBlip>
                <a:blip r:embed="rId2"/>
              </a:buBlip>
            </a:pPr>
            <a:r>
              <a:rPr lang="en-US" altLang="ja-JP">
                <a:ea typeface="ＭＳ Ｐゴシック" charset="-128"/>
              </a:rPr>
              <a:t>PC</a:t>
            </a:r>
          </a:p>
          <a:p>
            <a:pPr marL="1236663">
              <a:buFontTx/>
              <a:buBlip>
                <a:blip r:embed="rId2"/>
              </a:buBlip>
            </a:pPr>
            <a:r>
              <a:rPr lang="ja-JP" altLang="en-US">
                <a:ea typeface="ＭＳ Ｐゴシック" charset="-128"/>
              </a:rPr>
              <a:t>シーケンスソフト</a:t>
            </a:r>
          </a:p>
          <a:p>
            <a:pPr marL="1236663">
              <a:buFontTx/>
              <a:buBlip>
                <a:blip r:embed="rId2"/>
              </a:buBlip>
            </a:pPr>
            <a:r>
              <a:rPr lang="ja-JP" altLang="en-US">
                <a:ea typeface="ＭＳ Ｐゴシック" charset="-128"/>
              </a:rPr>
              <a:t>ソフトウェア音源</a:t>
            </a:r>
          </a:p>
          <a:p>
            <a:pPr marL="1236663">
              <a:buFontTx/>
              <a:buBlip>
                <a:blip r:embed="rId2"/>
              </a:buBlip>
            </a:pPr>
            <a:r>
              <a:rPr lang="ja-JP" altLang="en-US">
                <a:ea typeface="ＭＳ Ｐゴシック" charset="-128"/>
              </a:rPr>
              <a:t>オーディオインタフェース</a:t>
            </a:r>
          </a:p>
          <a:p>
            <a:pPr marL="1236663">
              <a:buFontTx/>
              <a:buBlip>
                <a:blip r:embed="rId2"/>
              </a:buBlip>
            </a:pPr>
            <a:r>
              <a:rPr lang="en-US" altLang="ja-JP">
                <a:ea typeface="ＭＳ Ｐゴシック" charset="-128"/>
              </a:rPr>
              <a:t>MIDI</a:t>
            </a:r>
            <a:r>
              <a:rPr lang="ja-JP" altLang="en-US">
                <a:ea typeface="ＭＳ Ｐゴシック" charset="-128"/>
              </a:rPr>
              <a:t>キーボード</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 calcmode="lin" valueType="num">
                                      <p:cBhvr additive="base">
                                        <p:cTn id="7" dur="500" fill="hold"/>
                                        <p:tgtEl>
                                          <p:spTgt spid="460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2">
                                            <p:txEl>
                                              <p:pRg st="1" end="1"/>
                                            </p:txEl>
                                          </p:spTgt>
                                        </p:tgtEl>
                                        <p:attrNameLst>
                                          <p:attrName>style.visibility</p:attrName>
                                        </p:attrNameLst>
                                      </p:cBhvr>
                                      <p:to>
                                        <p:strVal val="visible"/>
                                      </p:to>
                                    </p:set>
                                    <p:anim calcmode="lin" valueType="num">
                                      <p:cBhvr additive="base">
                                        <p:cTn id="13" dur="500" fill="hold"/>
                                        <p:tgtEl>
                                          <p:spTgt spid="460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082">
                                            <p:txEl>
                                              <p:pRg st="2" end="2"/>
                                            </p:txEl>
                                          </p:spTgt>
                                        </p:tgtEl>
                                        <p:attrNameLst>
                                          <p:attrName>style.visibility</p:attrName>
                                        </p:attrNameLst>
                                      </p:cBhvr>
                                      <p:to>
                                        <p:strVal val="visible"/>
                                      </p:to>
                                    </p:set>
                                    <p:anim calcmode="lin" valueType="num">
                                      <p:cBhvr additive="base">
                                        <p:cTn id="19" dur="500" fill="hold"/>
                                        <p:tgtEl>
                                          <p:spTgt spid="460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082">
                                            <p:txEl>
                                              <p:pRg st="3" end="3"/>
                                            </p:txEl>
                                          </p:spTgt>
                                        </p:tgtEl>
                                        <p:attrNameLst>
                                          <p:attrName>style.visibility</p:attrName>
                                        </p:attrNameLst>
                                      </p:cBhvr>
                                      <p:to>
                                        <p:strVal val="visible"/>
                                      </p:to>
                                    </p:set>
                                    <p:anim calcmode="lin" valueType="num">
                                      <p:cBhvr additive="base">
                                        <p:cTn id="25" dur="500" fill="hold"/>
                                        <p:tgtEl>
                                          <p:spTgt spid="4608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6082">
                                            <p:txEl>
                                              <p:pRg st="4" end="4"/>
                                            </p:txEl>
                                          </p:spTgt>
                                        </p:tgtEl>
                                        <p:attrNameLst>
                                          <p:attrName>style.visibility</p:attrName>
                                        </p:attrNameLst>
                                      </p:cBhvr>
                                      <p:to>
                                        <p:strVal val="visible"/>
                                      </p:to>
                                    </p:set>
                                    <p:anim calcmode="lin" valueType="num">
                                      <p:cBhvr additive="base">
                                        <p:cTn id="31" dur="500" fill="hold"/>
                                        <p:tgtEl>
                                          <p:spTgt spid="4608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608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1"/>
          <p:cNvSpPr>
            <a:spLocks noChangeArrowheads="1"/>
          </p:cNvSpPr>
          <p:nvPr>
            <p:ph type="title"/>
          </p:nvPr>
        </p:nvSpPr>
        <p:spPr>
          <a:ln/>
        </p:spPr>
        <p:txBody>
          <a:bodyPr/>
          <a:lstStyle/>
          <a:p>
            <a:r>
              <a:rPr lang="ja-JP" altLang="en-US">
                <a:ea typeface="ＭＳ Ｐゴシック" charset="-128"/>
              </a:rPr>
              <a:t>今すぐ始めよう！</a:t>
            </a:r>
          </a:p>
        </p:txBody>
      </p:sp>
      <p:sp>
        <p:nvSpPr>
          <p:cNvPr id="47106" name="Rectangle 2"/>
          <p:cNvSpPr>
            <a:spLocks noChangeArrowheads="1"/>
          </p:cNvSpPr>
          <p:nvPr>
            <p:ph type="body" idx="1"/>
          </p:nvPr>
        </p:nvSpPr>
        <p:spPr>
          <a:ln/>
        </p:spPr>
        <p:txBody>
          <a:bodyPr/>
          <a:lstStyle/>
          <a:p>
            <a:pPr marL="1236663">
              <a:buFontTx/>
              <a:buBlip>
                <a:blip r:embed="rId2"/>
              </a:buBlip>
            </a:pPr>
            <a:r>
              <a:rPr lang="ja-JP" altLang="en-US">
                <a:ea typeface="ＭＳ Ｐゴシック" charset="-128"/>
              </a:rPr>
              <a:t>手持ちの</a:t>
            </a:r>
            <a:r>
              <a:rPr lang="en-US" altLang="ja-JP">
                <a:ea typeface="ＭＳ Ｐゴシック" charset="-128"/>
              </a:rPr>
              <a:t>PC</a:t>
            </a:r>
            <a:r>
              <a:rPr lang="ja-JP" altLang="en-US">
                <a:ea typeface="ＭＳ Ｐゴシック" charset="-128"/>
              </a:rPr>
              <a:t>でスタート！</a:t>
            </a:r>
          </a:p>
          <a:p>
            <a:pPr marL="1236663">
              <a:buFontTx/>
              <a:buBlip>
                <a:blip r:embed="rId2"/>
              </a:buBlip>
            </a:pPr>
            <a:r>
              <a:rPr lang="ja-JP" altLang="en-US">
                <a:ea typeface="ＭＳ Ｐゴシック" charset="-128"/>
              </a:rPr>
              <a:t>オーディオインタフェースを買って</a:t>
            </a:r>
          </a:p>
          <a:p>
            <a:pPr marL="1236663">
              <a:buFontTx/>
              <a:buBlip>
                <a:blip r:embed="rId2"/>
              </a:buBlip>
            </a:pPr>
            <a:r>
              <a:rPr lang="ja-JP" altLang="en-US">
                <a:ea typeface="ＭＳ Ｐゴシック" charset="-128"/>
              </a:rPr>
              <a:t>付属のシーケンスソフトと音源で</a:t>
            </a:r>
          </a:p>
          <a:p>
            <a:pPr marL="1236663">
              <a:buFontTx/>
              <a:buBlip>
                <a:blip r:embed="rId2"/>
              </a:buBlip>
            </a:pPr>
            <a:r>
              <a:rPr lang="en-US" altLang="ja-JP">
                <a:ea typeface="ＭＳ Ｐゴシック" charset="-128"/>
              </a:rPr>
              <a:t>2</a:t>
            </a:r>
            <a:r>
              <a:rPr lang="ja-JP" altLang="en-US">
                <a:ea typeface="ＭＳ Ｐゴシック" charset="-128"/>
              </a:rPr>
              <a:t>万円弱でそろいます！</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 calcmode="lin" valueType="num">
                                      <p:cBhvr additive="base">
                                        <p:cTn id="7" dur="500" fill="hold"/>
                                        <p:tgtEl>
                                          <p:spTgt spid="471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6">
                                            <p:txEl>
                                              <p:pRg st="1" end="1"/>
                                            </p:txEl>
                                          </p:spTgt>
                                        </p:tgtEl>
                                        <p:attrNameLst>
                                          <p:attrName>style.visibility</p:attrName>
                                        </p:attrNameLst>
                                      </p:cBhvr>
                                      <p:to>
                                        <p:strVal val="visible"/>
                                      </p:to>
                                    </p:set>
                                    <p:anim calcmode="lin" valueType="num">
                                      <p:cBhvr additive="base">
                                        <p:cTn id="13" dur="500" fill="hold"/>
                                        <p:tgtEl>
                                          <p:spTgt spid="471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06">
                                            <p:txEl>
                                              <p:pRg st="2" end="2"/>
                                            </p:txEl>
                                          </p:spTgt>
                                        </p:tgtEl>
                                        <p:attrNameLst>
                                          <p:attrName>style.visibility</p:attrName>
                                        </p:attrNameLst>
                                      </p:cBhvr>
                                      <p:to>
                                        <p:strVal val="visible"/>
                                      </p:to>
                                    </p:set>
                                    <p:anim calcmode="lin" valueType="num">
                                      <p:cBhvr additive="base">
                                        <p:cTn id="19" dur="500" fill="hold"/>
                                        <p:tgtEl>
                                          <p:spTgt spid="471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106">
                                            <p:txEl>
                                              <p:pRg st="3" end="3"/>
                                            </p:txEl>
                                          </p:spTgt>
                                        </p:tgtEl>
                                        <p:attrNameLst>
                                          <p:attrName>style.visibility</p:attrName>
                                        </p:attrNameLst>
                                      </p:cBhvr>
                                      <p:to>
                                        <p:strVal val="visible"/>
                                      </p:to>
                                    </p:set>
                                    <p:anim calcmode="lin" valueType="num">
                                      <p:cBhvr additive="base">
                                        <p:cTn id="25" dur="500" fill="hold"/>
                                        <p:tgtEl>
                                          <p:spTgt spid="4710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ph type="title"/>
          </p:nvPr>
        </p:nvSpPr>
        <p:spPr>
          <a:ln/>
        </p:spPr>
        <p:txBody>
          <a:bodyPr/>
          <a:lstStyle/>
          <a:p>
            <a:r>
              <a:rPr lang="ja-JP" altLang="en-US" sz="4900">
                <a:ea typeface="ＭＳ Ｐゴシック" charset="-128"/>
              </a:rPr>
              <a:t>ありがとうございました！</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1"/>
          <p:cNvSpPr>
            <a:spLocks noChangeArrowheads="1"/>
          </p:cNvSpPr>
          <p:nvPr>
            <p:ph type="title"/>
          </p:nvPr>
        </p:nvSpPr>
        <p:spPr>
          <a:ln/>
        </p:spPr>
        <p:txBody>
          <a:bodyPr/>
          <a:lstStyle/>
          <a:p>
            <a:r>
              <a:rPr lang="ja-JP" altLang="en-US">
                <a:ea typeface="ＭＳ Ｐゴシック" charset="-128"/>
              </a:rPr>
              <a:t>くじら音楽部</a:t>
            </a:r>
          </a:p>
        </p:txBody>
      </p:sp>
      <p:sp>
        <p:nvSpPr>
          <p:cNvPr id="16386" name="Rectangle 2"/>
          <p:cNvSpPr>
            <a:spLocks noChangeArrowheads="1"/>
          </p:cNvSpPr>
          <p:nvPr>
            <p:ph type="body" idx="1"/>
          </p:nvPr>
        </p:nvSpPr>
        <p:spPr>
          <a:ln/>
        </p:spPr>
        <p:txBody>
          <a:bodyPr/>
          <a:lstStyle/>
          <a:p>
            <a:pPr marL="1236663">
              <a:buFontTx/>
              <a:buBlip>
                <a:blip r:embed="rId2"/>
              </a:buBlip>
            </a:pPr>
            <a:r>
              <a:rPr lang="ja-JP" altLang="en-US">
                <a:ea typeface="ＭＳ Ｐゴシック" charset="-128"/>
              </a:rPr>
              <a:t>同人音楽サークルです</a:t>
            </a:r>
          </a:p>
          <a:p>
            <a:pPr marL="1236663">
              <a:buFontTx/>
              <a:buBlip>
                <a:blip r:embed="rId2"/>
              </a:buBlip>
            </a:pPr>
            <a:r>
              <a:rPr lang="ja-JP" altLang="en-US">
                <a:ea typeface="ＭＳ Ｐゴシック" charset="-128"/>
              </a:rPr>
              <a:t>コミケや</a:t>
            </a:r>
            <a:r>
              <a:rPr lang="en-US" altLang="ja-JP">
                <a:ea typeface="ＭＳ Ｐゴシック" charset="-128"/>
              </a:rPr>
              <a:t>M3</a:t>
            </a:r>
            <a:r>
              <a:rPr lang="ja-JP" altLang="en-US">
                <a:ea typeface="ＭＳ Ｐゴシック" charset="-128"/>
              </a:rPr>
              <a:t>などのイベントを中心に活動</a:t>
            </a:r>
          </a:p>
          <a:p>
            <a:pPr marL="1236663">
              <a:buFontTx/>
              <a:buBlip>
                <a:blip r:embed="rId2"/>
              </a:buBlip>
            </a:pPr>
            <a:r>
              <a:rPr lang="ja-JP" altLang="en-US">
                <a:ea typeface="ＭＳ Ｐゴシック" charset="-128"/>
              </a:rPr>
              <a:t>ボーカルさんとのコラボで曲作り</a:t>
            </a:r>
          </a:p>
          <a:p>
            <a:pPr marL="1236663">
              <a:buFontTx/>
              <a:buBlip>
                <a:blip r:embed="rId2"/>
              </a:buBlip>
            </a:pPr>
            <a:r>
              <a:rPr lang="ja-JP" altLang="en-US">
                <a:ea typeface="ＭＳ Ｐゴシック" charset="-128"/>
              </a:rPr>
              <a:t>基本はネットで音源データをやり取り</a:t>
            </a:r>
          </a:p>
          <a:p>
            <a:pPr marL="1236663">
              <a:buFontTx/>
              <a:buBlip>
                <a:blip r:embed="rId2"/>
              </a:buBlip>
            </a:pPr>
            <a:r>
              <a:rPr lang="en-US" altLang="ja-JP" u="sng">
                <a:ea typeface="ＭＳ Ｐゴシック" charset="-128"/>
                <a:hlinkClick r:id="rId3"/>
              </a:rPr>
              <a:t>http://kujira-ongaku.net</a:t>
            </a:r>
            <a:r>
              <a:rPr lang="en-US" altLang="ja-JP">
                <a:ea typeface="ＭＳ Ｐゴシック" charset="-128"/>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additive="base">
                                        <p:cTn id="7"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6">
                                            <p:txEl>
                                              <p:pRg st="1" end="1"/>
                                            </p:txEl>
                                          </p:spTgt>
                                        </p:tgtEl>
                                        <p:attrNameLst>
                                          <p:attrName>style.visibility</p:attrName>
                                        </p:attrNameLst>
                                      </p:cBhvr>
                                      <p:to>
                                        <p:strVal val="visible"/>
                                      </p:to>
                                    </p:set>
                                    <p:anim calcmode="lin" valueType="num">
                                      <p:cBhvr additive="base">
                                        <p:cTn id="13" dur="5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6">
                                            <p:txEl>
                                              <p:pRg st="2" end="2"/>
                                            </p:txEl>
                                          </p:spTgt>
                                        </p:tgtEl>
                                        <p:attrNameLst>
                                          <p:attrName>style.visibility</p:attrName>
                                        </p:attrNameLst>
                                      </p:cBhvr>
                                      <p:to>
                                        <p:strVal val="visible"/>
                                      </p:to>
                                    </p:set>
                                    <p:anim calcmode="lin" valueType="num">
                                      <p:cBhvr additive="base">
                                        <p:cTn id="19" dur="5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6">
                                            <p:txEl>
                                              <p:pRg st="3" end="3"/>
                                            </p:txEl>
                                          </p:spTgt>
                                        </p:tgtEl>
                                        <p:attrNameLst>
                                          <p:attrName>style.visibility</p:attrName>
                                        </p:attrNameLst>
                                      </p:cBhvr>
                                      <p:to>
                                        <p:strVal val="visible"/>
                                      </p:to>
                                    </p:set>
                                    <p:anim calcmode="lin" valueType="num">
                                      <p:cBhvr additive="base">
                                        <p:cTn id="25" dur="5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6">
                                            <p:txEl>
                                              <p:pRg st="4" end="4"/>
                                            </p:txEl>
                                          </p:spTgt>
                                        </p:tgtEl>
                                        <p:attrNameLst>
                                          <p:attrName>style.visibility</p:attrName>
                                        </p:attrNameLst>
                                      </p:cBhvr>
                                      <p:to>
                                        <p:strVal val="visible"/>
                                      </p:to>
                                    </p:set>
                                    <p:anim calcmode="lin" valueType="num">
                                      <p:cBhvr additive="base">
                                        <p:cTn id="31" dur="5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1"/>
          <p:cNvSpPr>
            <a:spLocks noChangeArrowheads="1"/>
          </p:cNvSpPr>
          <p:nvPr>
            <p:ph type="title"/>
          </p:nvPr>
        </p:nvSpPr>
        <p:spPr>
          <a:ln/>
        </p:spPr>
        <p:txBody>
          <a:bodyPr/>
          <a:lstStyle/>
          <a:p>
            <a:r>
              <a:rPr lang="ja-JP" altLang="en-US">
                <a:ea typeface="ＭＳ Ｐゴシック" charset="-128"/>
              </a:rPr>
              <a:t>関根元和</a:t>
            </a:r>
          </a:p>
        </p:txBody>
      </p:sp>
      <p:sp>
        <p:nvSpPr>
          <p:cNvPr id="17410" name="Rectangle 2"/>
          <p:cNvSpPr>
            <a:spLocks noChangeArrowheads="1"/>
          </p:cNvSpPr>
          <p:nvPr>
            <p:ph type="body" idx="1"/>
          </p:nvPr>
        </p:nvSpPr>
        <p:spPr>
          <a:xfrm>
            <a:off x="12700" y="2171700"/>
            <a:ext cx="10134600" cy="5054600"/>
          </a:xfrm>
          <a:ln/>
        </p:spPr>
        <p:txBody>
          <a:bodyPr/>
          <a:lstStyle/>
          <a:p>
            <a:pPr marL="1236663">
              <a:buFontTx/>
              <a:buBlip>
                <a:blip r:embed="rId2"/>
              </a:buBlip>
            </a:pPr>
            <a:r>
              <a:rPr lang="ja-JP" altLang="en-US" sz="3000">
                <a:ea typeface="ＭＳ Ｐゴシック" charset="-128"/>
              </a:rPr>
              <a:t>エムロジック株式会社　取締役</a:t>
            </a:r>
          </a:p>
          <a:p>
            <a:pPr marL="1236663">
              <a:buFontTx/>
              <a:buBlip>
                <a:blip r:embed="rId2"/>
              </a:buBlip>
            </a:pPr>
            <a:r>
              <a:rPr lang="en-US" altLang="ja-JP" sz="3000">
                <a:ea typeface="ＭＳ Ｐゴシック" charset="-128"/>
              </a:rPr>
              <a:t>Windows</a:t>
            </a:r>
            <a:r>
              <a:rPr lang="ja-JP" altLang="en-US" sz="3000">
                <a:ea typeface="ＭＳ Ｐゴシック" charset="-128"/>
              </a:rPr>
              <a:t>や</a:t>
            </a:r>
            <a:r>
              <a:rPr lang="en-US" altLang="ja-JP" sz="3000">
                <a:ea typeface="ＭＳ Ｐゴシック" charset="-128"/>
              </a:rPr>
              <a:t>PDA</a:t>
            </a:r>
            <a:r>
              <a:rPr lang="ja-JP" altLang="en-US" sz="3000">
                <a:ea typeface="ＭＳ Ｐゴシック" charset="-128"/>
              </a:rPr>
              <a:t>のプログラミングがメイン</a:t>
            </a:r>
          </a:p>
          <a:p>
            <a:pPr marL="1236663">
              <a:buFontTx/>
              <a:buBlip>
                <a:blip r:embed="rId2"/>
              </a:buBlip>
            </a:pPr>
            <a:r>
              <a:rPr lang="ja-JP" altLang="en-US" sz="3000">
                <a:ea typeface="ＭＳ Ｐゴシック" charset="-128"/>
              </a:rPr>
              <a:t>でも気がついたら</a:t>
            </a:r>
            <a:r>
              <a:rPr lang="en-US" altLang="ja-JP" sz="3000">
                <a:ea typeface="ＭＳ Ｐゴシック" charset="-128"/>
              </a:rPr>
              <a:t>Movable Type</a:t>
            </a:r>
            <a:r>
              <a:rPr lang="ja-JP" altLang="en-US" sz="3000">
                <a:ea typeface="ＭＳ Ｐゴシック" charset="-128"/>
              </a:rPr>
              <a:t>の仕事ばかりになっていました</a:t>
            </a:r>
          </a:p>
          <a:p>
            <a:pPr marL="1744663" lvl="1">
              <a:buFontTx/>
              <a:buBlip>
                <a:blip r:embed="rId3"/>
              </a:buBlip>
            </a:pPr>
            <a:r>
              <a:rPr lang="en-US" altLang="ja-JP" sz="2400">
                <a:ea typeface="ＭＳ Ｐゴシック" charset="-128"/>
              </a:rPr>
              <a:t>MT</a:t>
            </a:r>
            <a:r>
              <a:rPr lang="ja-JP" altLang="en-US" sz="2400">
                <a:ea typeface="ＭＳ Ｐゴシック" charset="-128"/>
              </a:rPr>
              <a:t>使ってサイト構築とか、プラグイン開発とか、コンサルティングとか</a:t>
            </a:r>
            <a:endParaRPr lang="ja-JP" altLang="en-US" sz="3000">
              <a:ea typeface="ＭＳ Ｐゴシック" charset="-128"/>
            </a:endParaRPr>
          </a:p>
          <a:p>
            <a:pPr marL="1236663">
              <a:buFontTx/>
              <a:buBlip>
                <a:blip r:embed="rId2"/>
              </a:buBlip>
            </a:pPr>
            <a:r>
              <a:rPr lang="en-US" altLang="ja-JP" sz="3000">
                <a:ea typeface="ＭＳ Ｐゴシック" charset="-128"/>
              </a:rPr>
              <a:t>iPhone</a:t>
            </a:r>
            <a:r>
              <a:rPr lang="ja-JP" altLang="en-US" sz="3000">
                <a:ea typeface="ＭＳ Ｐゴシック" charset="-128"/>
              </a:rPr>
              <a:t>アプリの開発したい</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additive="base">
                                        <p:cTn id="7"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0">
                                            <p:txEl>
                                              <p:pRg st="1" end="1"/>
                                            </p:txEl>
                                          </p:spTgt>
                                        </p:tgtEl>
                                        <p:attrNameLst>
                                          <p:attrName>style.visibility</p:attrName>
                                        </p:attrNameLst>
                                      </p:cBhvr>
                                      <p:to>
                                        <p:strVal val="visible"/>
                                      </p:to>
                                    </p:set>
                                    <p:anim calcmode="lin" valueType="num">
                                      <p:cBhvr additive="base">
                                        <p:cTn id="13" dur="500" fill="hold"/>
                                        <p:tgtEl>
                                          <p:spTgt spid="174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0">
                                            <p:txEl>
                                              <p:pRg st="2" end="2"/>
                                            </p:txEl>
                                          </p:spTgt>
                                        </p:tgtEl>
                                        <p:attrNameLst>
                                          <p:attrName>style.visibility</p:attrName>
                                        </p:attrNameLst>
                                      </p:cBhvr>
                                      <p:to>
                                        <p:strVal val="visible"/>
                                      </p:to>
                                    </p:set>
                                    <p:anim calcmode="lin" valueType="num">
                                      <p:cBhvr additive="base">
                                        <p:cTn id="19" dur="500" fill="hold"/>
                                        <p:tgtEl>
                                          <p:spTgt spid="174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0">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410">
                                            <p:txEl>
                                              <p:pRg st="3" end="3"/>
                                            </p:txEl>
                                          </p:spTgt>
                                        </p:tgtEl>
                                        <p:attrNameLst>
                                          <p:attrName>style.visibility</p:attrName>
                                        </p:attrNameLst>
                                      </p:cBhvr>
                                      <p:to>
                                        <p:strVal val="visible"/>
                                      </p:to>
                                    </p:set>
                                    <p:anim calcmode="lin" valueType="num">
                                      <p:cBhvr additive="base">
                                        <p:cTn id="23" dur="500" fill="hold"/>
                                        <p:tgtEl>
                                          <p:spTgt spid="17410">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410">
                                            <p:txEl>
                                              <p:pRg st="4" end="4"/>
                                            </p:txEl>
                                          </p:spTgt>
                                        </p:tgtEl>
                                        <p:attrNameLst>
                                          <p:attrName>style.visibility</p:attrName>
                                        </p:attrNameLst>
                                      </p:cBhvr>
                                      <p:to>
                                        <p:strVal val="visible"/>
                                      </p:to>
                                    </p:set>
                                    <p:anim calcmode="lin" valueType="num">
                                      <p:cBhvr additive="base">
                                        <p:cTn id="29" dur="500" fill="hold"/>
                                        <p:tgtEl>
                                          <p:spTgt spid="17410">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1"/>
          <p:cNvSpPr>
            <a:spLocks noChangeArrowheads="1"/>
          </p:cNvSpPr>
          <p:nvPr>
            <p:ph type="title"/>
          </p:nvPr>
        </p:nvSpPr>
        <p:spPr>
          <a:ln/>
        </p:spPr>
        <p:txBody>
          <a:bodyPr/>
          <a:lstStyle/>
          <a:p>
            <a:r>
              <a:rPr lang="en-US" altLang="ja-JP">
                <a:ea typeface="ＭＳ Ｐゴシック" charset="-128"/>
              </a:rPr>
              <a:t>DTM</a:t>
            </a:r>
            <a:r>
              <a:rPr lang="ja-JP" altLang="en-US">
                <a:ea typeface="ＭＳ Ｐゴシック" charset="-128"/>
              </a:rPr>
              <a:t>と私</a:t>
            </a:r>
          </a:p>
        </p:txBody>
      </p:sp>
      <p:sp>
        <p:nvSpPr>
          <p:cNvPr id="18434" name="Rectangle 2"/>
          <p:cNvSpPr>
            <a:spLocks noChangeArrowheads="1"/>
          </p:cNvSpPr>
          <p:nvPr>
            <p:ph type="body" idx="1"/>
          </p:nvPr>
        </p:nvSpPr>
        <p:spPr>
          <a:ln/>
        </p:spPr>
        <p:txBody>
          <a:bodyPr/>
          <a:lstStyle/>
          <a:p>
            <a:pPr marL="1236663">
              <a:buFontTx/>
              <a:buBlip>
                <a:blip r:embed="rId2"/>
              </a:buBlip>
            </a:pPr>
            <a:r>
              <a:rPr lang="ja-JP" altLang="en-US">
                <a:ea typeface="ＭＳ Ｐゴシック" charset="-128"/>
              </a:rPr>
              <a:t>自作マイコン</a:t>
            </a:r>
            <a:r>
              <a:rPr lang="en-US" altLang="ja-JP">
                <a:ea typeface="ＭＳ Ｐゴシック" charset="-128"/>
              </a:rPr>
              <a:t>(!)</a:t>
            </a:r>
            <a:r>
              <a:rPr lang="ja-JP" altLang="en-US">
                <a:ea typeface="ＭＳ Ｐゴシック" charset="-128"/>
              </a:rPr>
              <a:t>ゲームの</a:t>
            </a:r>
            <a:r>
              <a:rPr lang="en-US" altLang="ja-JP">
                <a:ea typeface="ＭＳ Ｐゴシック" charset="-128"/>
              </a:rPr>
              <a:t>BGM</a:t>
            </a:r>
            <a:r>
              <a:rPr lang="ja-JP" altLang="en-US">
                <a:ea typeface="ＭＳ Ｐゴシック" charset="-128"/>
              </a:rPr>
              <a:t>作曲</a:t>
            </a:r>
          </a:p>
          <a:p>
            <a:pPr marL="1236663">
              <a:buFontTx/>
              <a:buBlip>
                <a:blip r:embed="rId2"/>
              </a:buBlip>
            </a:pPr>
            <a:r>
              <a:rPr lang="en-US" altLang="ja-JP">
                <a:ea typeface="ＭＳ Ｐゴシック" charset="-128"/>
              </a:rPr>
              <a:t>YAMAHA</a:t>
            </a:r>
            <a:r>
              <a:rPr lang="ja-JP" altLang="en-US">
                <a:ea typeface="ＭＳ Ｐゴシック" charset="-128"/>
              </a:rPr>
              <a:t>の</a:t>
            </a:r>
            <a:r>
              <a:rPr lang="en-US" altLang="ja-JP">
                <a:ea typeface="ＭＳ Ｐゴシック" charset="-128"/>
              </a:rPr>
              <a:t>MSX</a:t>
            </a:r>
            <a:r>
              <a:rPr lang="ja-JP" altLang="en-US">
                <a:ea typeface="ＭＳ Ｐゴシック" charset="-128"/>
              </a:rPr>
              <a:t>のシーケンサで打ち込み</a:t>
            </a:r>
          </a:p>
          <a:p>
            <a:pPr marL="1236663">
              <a:buFontTx/>
              <a:buBlip>
                <a:blip r:embed="rId2"/>
              </a:buBlip>
            </a:pPr>
            <a:r>
              <a:rPr lang="ja-JP" altLang="en-US">
                <a:ea typeface="ＭＳ Ｐゴシック" charset="-128"/>
              </a:rPr>
              <a:t>シンセサイザの内蔵シーケンサで打ち込み</a:t>
            </a:r>
          </a:p>
          <a:p>
            <a:pPr marL="1236663">
              <a:buFontTx/>
              <a:buBlip>
                <a:blip r:embed="rId2"/>
              </a:buBlip>
            </a:pPr>
            <a:r>
              <a:rPr lang="ja-JP" altLang="en-US">
                <a:ea typeface="ＭＳ Ｐゴシック" charset="-128"/>
              </a:rPr>
              <a:t>「</a:t>
            </a:r>
            <a:r>
              <a:rPr lang="en-US" altLang="ja-JP">
                <a:ea typeface="ＭＳ Ｐゴシック" charset="-128"/>
              </a:rPr>
              <a:t>Tool de Music</a:t>
            </a:r>
            <a:r>
              <a:rPr lang="ja-JP" altLang="en-US">
                <a:ea typeface="ＭＳ Ｐゴシック" charset="-128"/>
              </a:rPr>
              <a:t>」→「</a:t>
            </a:r>
            <a:r>
              <a:rPr lang="en-US" altLang="ja-JP">
                <a:ea typeface="ＭＳ Ｐゴシック" charset="-128"/>
              </a:rPr>
              <a:t>Cubase</a:t>
            </a:r>
            <a:r>
              <a:rPr lang="ja-JP" altLang="en-US">
                <a:ea typeface="ＭＳ Ｐゴシック" charset="-128"/>
              </a:rPr>
              <a:t>」</a:t>
            </a:r>
          </a:p>
          <a:p>
            <a:pPr marL="1236663">
              <a:buFontTx/>
              <a:buBlip>
                <a:blip r:embed="rId2"/>
              </a:buBlip>
            </a:pPr>
            <a:r>
              <a:rPr lang="ja-JP" altLang="en-US">
                <a:ea typeface="ＭＳ Ｐゴシック" charset="-128"/>
              </a:rPr>
              <a:t>シンセもすべてソフトシンセに</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4">
                                            <p:txEl>
                                              <p:pRg st="1" end="1"/>
                                            </p:txEl>
                                          </p:spTgt>
                                        </p:tgtEl>
                                        <p:attrNameLst>
                                          <p:attrName>style.visibility</p:attrName>
                                        </p:attrNameLst>
                                      </p:cBhvr>
                                      <p:to>
                                        <p:strVal val="visible"/>
                                      </p:to>
                                    </p:set>
                                    <p:anim calcmode="lin" valueType="num">
                                      <p:cBhvr additive="base">
                                        <p:cTn id="13" dur="500" fill="hold"/>
                                        <p:tgtEl>
                                          <p:spTgt spid="184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4">
                                            <p:txEl>
                                              <p:pRg st="2" end="2"/>
                                            </p:txEl>
                                          </p:spTgt>
                                        </p:tgtEl>
                                        <p:attrNameLst>
                                          <p:attrName>style.visibility</p:attrName>
                                        </p:attrNameLst>
                                      </p:cBhvr>
                                      <p:to>
                                        <p:strVal val="visible"/>
                                      </p:to>
                                    </p:set>
                                    <p:anim calcmode="lin" valueType="num">
                                      <p:cBhvr additive="base">
                                        <p:cTn id="19" dur="5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4">
                                            <p:txEl>
                                              <p:pRg st="3" end="3"/>
                                            </p:txEl>
                                          </p:spTgt>
                                        </p:tgtEl>
                                        <p:attrNameLst>
                                          <p:attrName>style.visibility</p:attrName>
                                        </p:attrNameLst>
                                      </p:cBhvr>
                                      <p:to>
                                        <p:strVal val="visible"/>
                                      </p:to>
                                    </p:set>
                                    <p:anim calcmode="lin" valueType="num">
                                      <p:cBhvr additive="base">
                                        <p:cTn id="25" dur="500" fill="hold"/>
                                        <p:tgtEl>
                                          <p:spTgt spid="1843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4">
                                            <p:txEl>
                                              <p:pRg st="4" end="4"/>
                                            </p:txEl>
                                          </p:spTgt>
                                        </p:tgtEl>
                                        <p:attrNameLst>
                                          <p:attrName>style.visibility</p:attrName>
                                        </p:attrNameLst>
                                      </p:cBhvr>
                                      <p:to>
                                        <p:strVal val="visible"/>
                                      </p:to>
                                    </p:set>
                                    <p:anim calcmode="lin" valueType="num">
                                      <p:cBhvr additive="base">
                                        <p:cTn id="31" dur="500" fill="hold"/>
                                        <p:tgtEl>
                                          <p:spTgt spid="1843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1"/>
          <p:cNvSpPr>
            <a:spLocks noChangeArrowheads="1"/>
          </p:cNvSpPr>
          <p:nvPr>
            <p:ph type="title"/>
          </p:nvPr>
        </p:nvSpPr>
        <p:spPr>
          <a:ln/>
        </p:spPr>
        <p:txBody>
          <a:bodyPr/>
          <a:lstStyle/>
          <a:p>
            <a:r>
              <a:rPr lang="ja-JP" altLang="en-US">
                <a:ea typeface="ＭＳ Ｐゴシック" charset="-128"/>
              </a:rPr>
              <a:t>音楽と私</a:t>
            </a:r>
          </a:p>
        </p:txBody>
      </p:sp>
      <p:sp>
        <p:nvSpPr>
          <p:cNvPr id="19458" name="Rectangle 2"/>
          <p:cNvSpPr>
            <a:spLocks noChangeArrowheads="1"/>
          </p:cNvSpPr>
          <p:nvPr>
            <p:ph type="body" idx="1"/>
          </p:nvPr>
        </p:nvSpPr>
        <p:spPr>
          <a:ln/>
        </p:spPr>
        <p:txBody>
          <a:bodyPr/>
          <a:lstStyle/>
          <a:p>
            <a:pPr marL="1236663">
              <a:buFontTx/>
              <a:buBlip>
                <a:blip r:embed="rId2"/>
              </a:buBlip>
            </a:pPr>
            <a:r>
              <a:rPr lang="ja-JP" altLang="en-US">
                <a:ea typeface="ＭＳ Ｐゴシック" charset="-128"/>
              </a:rPr>
              <a:t>ピアノ習ったことないです</a:t>
            </a:r>
          </a:p>
          <a:p>
            <a:pPr marL="1236663">
              <a:buFontTx/>
              <a:buBlip>
                <a:blip r:embed="rId2"/>
              </a:buBlip>
            </a:pPr>
            <a:r>
              <a:rPr lang="ja-JP" altLang="en-US">
                <a:ea typeface="ＭＳ Ｐゴシック" charset="-128"/>
              </a:rPr>
              <a:t>バンド経験もなし</a:t>
            </a:r>
          </a:p>
          <a:p>
            <a:pPr marL="1236663">
              <a:buFontTx/>
              <a:buBlip>
                <a:blip r:embed="rId2"/>
              </a:buBlip>
            </a:pPr>
            <a:r>
              <a:rPr lang="ja-JP" altLang="en-US">
                <a:ea typeface="ＭＳ Ｐゴシック" charset="-128"/>
              </a:rPr>
              <a:t>出来る楽器は吹奏楽部でやってたホルンのみ</a:t>
            </a:r>
          </a:p>
          <a:p>
            <a:pPr marL="1236663">
              <a:buFontTx/>
              <a:buBlip>
                <a:blip r:embed="rId2"/>
              </a:buBlip>
            </a:pPr>
            <a:r>
              <a:rPr lang="en-US" altLang="ja-JP">
                <a:ea typeface="ＭＳ Ｐゴシック" charset="-128"/>
              </a:rPr>
              <a:t>……</a:t>
            </a:r>
            <a:r>
              <a:rPr lang="ja-JP" altLang="en-US">
                <a:ea typeface="ＭＳ Ｐゴシック" charset="-128"/>
              </a:rPr>
              <a:t>そんな僕でも曲は作れます！</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additive="base">
                                        <p:cTn id="7" dur="5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8">
                                            <p:txEl>
                                              <p:pRg st="1" end="1"/>
                                            </p:txEl>
                                          </p:spTgt>
                                        </p:tgtEl>
                                        <p:attrNameLst>
                                          <p:attrName>style.visibility</p:attrName>
                                        </p:attrNameLst>
                                      </p:cBhvr>
                                      <p:to>
                                        <p:strVal val="visible"/>
                                      </p:to>
                                    </p:set>
                                    <p:anim calcmode="lin" valueType="num">
                                      <p:cBhvr additive="base">
                                        <p:cTn id="13" dur="500" fill="hold"/>
                                        <p:tgtEl>
                                          <p:spTgt spid="194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8">
                                            <p:txEl>
                                              <p:pRg st="2" end="2"/>
                                            </p:txEl>
                                          </p:spTgt>
                                        </p:tgtEl>
                                        <p:attrNameLst>
                                          <p:attrName>style.visibility</p:attrName>
                                        </p:attrNameLst>
                                      </p:cBhvr>
                                      <p:to>
                                        <p:strVal val="visible"/>
                                      </p:to>
                                    </p:set>
                                    <p:anim calcmode="lin" valueType="num">
                                      <p:cBhvr additive="base">
                                        <p:cTn id="19" dur="5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8">
                                            <p:txEl>
                                              <p:pRg st="3" end="3"/>
                                            </p:txEl>
                                          </p:spTgt>
                                        </p:tgtEl>
                                        <p:attrNameLst>
                                          <p:attrName>style.visibility</p:attrName>
                                        </p:attrNameLst>
                                      </p:cBhvr>
                                      <p:to>
                                        <p:strVal val="visible"/>
                                      </p:to>
                                    </p:set>
                                    <p:anim calcmode="lin" valueType="num">
                                      <p:cBhvr additive="base">
                                        <p:cTn id="25" dur="500" fill="hold"/>
                                        <p:tgtEl>
                                          <p:spTgt spid="1945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1"/>
          <p:cNvSpPr>
            <a:spLocks noChangeArrowheads="1"/>
          </p:cNvSpPr>
          <p:nvPr>
            <p:ph type="title"/>
          </p:nvPr>
        </p:nvSpPr>
        <p:spPr>
          <a:ln/>
        </p:spPr>
        <p:txBody>
          <a:bodyPr/>
          <a:lstStyle/>
          <a:p>
            <a:r>
              <a:rPr lang="ja-JP" altLang="en-US" sz="6600">
                <a:ea typeface="ＭＳ Ｐゴシック" charset="-128"/>
              </a:rPr>
              <a:t>こんな僕ですが</a:t>
            </a:r>
            <a:r>
              <a:rPr lang="en-US" altLang="ja-JP" sz="6600">
                <a:ea typeface="ＭＳ Ｐゴシック" charset="-128"/>
              </a:rPr>
              <a:t>……</a:t>
            </a:r>
          </a:p>
        </p:txBody>
      </p:sp>
      <p:sp>
        <p:nvSpPr>
          <p:cNvPr id="20482" name="Rectangle 2"/>
          <p:cNvSpPr>
            <a:spLocks noChangeArrowheads="1"/>
          </p:cNvSpPr>
          <p:nvPr>
            <p:ph type="body" idx="1"/>
          </p:nvPr>
        </p:nvSpPr>
        <p:spPr>
          <a:xfrm>
            <a:off x="12700" y="2171700"/>
            <a:ext cx="10134600" cy="5308600"/>
          </a:xfrm>
          <a:ln/>
        </p:spPr>
        <p:txBody>
          <a:bodyPr/>
          <a:lstStyle/>
          <a:p>
            <a:pPr marL="1236663">
              <a:buFontTx/>
              <a:buBlip>
                <a:blip r:embed="rId2"/>
              </a:buBlip>
            </a:pPr>
            <a:r>
              <a:rPr lang="ja-JP" altLang="en-US">
                <a:ea typeface="ＭＳ Ｐゴシック" charset="-128"/>
              </a:rPr>
              <a:t>プロではありません</a:t>
            </a:r>
          </a:p>
          <a:p>
            <a:pPr marL="1236663">
              <a:buFontTx/>
              <a:buBlip>
                <a:blip r:embed="rId2"/>
              </a:buBlip>
            </a:pPr>
            <a:r>
              <a:rPr lang="ja-JP" altLang="en-US">
                <a:ea typeface="ＭＳ Ｐゴシック" charset="-128"/>
              </a:rPr>
              <a:t>楽器もまともに弾けません</a:t>
            </a:r>
          </a:p>
          <a:p>
            <a:pPr marL="1236663">
              <a:buFontTx/>
              <a:buBlip>
                <a:blip r:embed="rId2"/>
              </a:buBlip>
            </a:pPr>
            <a:r>
              <a:rPr lang="ja-JP" altLang="en-US">
                <a:ea typeface="ＭＳ Ｐゴシック" charset="-128"/>
              </a:rPr>
              <a:t>大手同人音楽サークルでもありません</a:t>
            </a:r>
          </a:p>
          <a:p>
            <a:pPr marL="1236663">
              <a:buFontTx/>
              <a:buBlip>
                <a:blip r:embed="rId2"/>
              </a:buBlip>
            </a:pPr>
            <a:r>
              <a:rPr lang="ja-JP" altLang="en-US">
                <a:ea typeface="ＭＳ Ｐゴシック" charset="-128"/>
              </a:rPr>
              <a:t>テクニックやセンスが抜きん出ているわけではありません</a:t>
            </a:r>
          </a:p>
          <a:p>
            <a:pPr marL="1236663">
              <a:buFontTx/>
              <a:buBlip>
                <a:blip r:embed="rId2"/>
              </a:buBlip>
            </a:pPr>
            <a:r>
              <a:rPr lang="ja-JP" altLang="en-US">
                <a:ea typeface="ＭＳ Ｐゴシック" charset="-128"/>
              </a:rPr>
              <a:t>でも、だからこそ、話せることもあるはず！</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 calcmode="lin" valueType="num">
                                      <p:cBhvr additive="base">
                                        <p:cTn id="7" dur="500" fill="hold"/>
                                        <p:tgtEl>
                                          <p:spTgt spid="204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2">
                                            <p:txEl>
                                              <p:pRg st="1" end="1"/>
                                            </p:txEl>
                                          </p:spTgt>
                                        </p:tgtEl>
                                        <p:attrNameLst>
                                          <p:attrName>style.visibility</p:attrName>
                                        </p:attrNameLst>
                                      </p:cBhvr>
                                      <p:to>
                                        <p:strVal val="visible"/>
                                      </p:to>
                                    </p:set>
                                    <p:anim calcmode="lin" valueType="num">
                                      <p:cBhvr additive="base">
                                        <p:cTn id="13" dur="500" fill="hold"/>
                                        <p:tgtEl>
                                          <p:spTgt spid="204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2">
                                            <p:txEl>
                                              <p:pRg st="2" end="2"/>
                                            </p:txEl>
                                          </p:spTgt>
                                        </p:tgtEl>
                                        <p:attrNameLst>
                                          <p:attrName>style.visibility</p:attrName>
                                        </p:attrNameLst>
                                      </p:cBhvr>
                                      <p:to>
                                        <p:strVal val="visible"/>
                                      </p:to>
                                    </p:set>
                                    <p:anim calcmode="lin" valueType="num">
                                      <p:cBhvr additive="base">
                                        <p:cTn id="19" dur="500" fill="hold"/>
                                        <p:tgtEl>
                                          <p:spTgt spid="204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2">
                                            <p:txEl>
                                              <p:pRg st="3" end="3"/>
                                            </p:txEl>
                                          </p:spTgt>
                                        </p:tgtEl>
                                        <p:attrNameLst>
                                          <p:attrName>style.visibility</p:attrName>
                                        </p:attrNameLst>
                                      </p:cBhvr>
                                      <p:to>
                                        <p:strVal val="visible"/>
                                      </p:to>
                                    </p:set>
                                    <p:anim calcmode="lin" valueType="num">
                                      <p:cBhvr additive="base">
                                        <p:cTn id="25" dur="500" fill="hold"/>
                                        <p:tgtEl>
                                          <p:spTgt spid="2048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2">
                                            <p:txEl>
                                              <p:pRg st="4" end="4"/>
                                            </p:txEl>
                                          </p:spTgt>
                                        </p:tgtEl>
                                        <p:attrNameLst>
                                          <p:attrName>style.visibility</p:attrName>
                                        </p:attrNameLst>
                                      </p:cBhvr>
                                      <p:to>
                                        <p:strVal val="visible"/>
                                      </p:to>
                                    </p:set>
                                    <p:anim calcmode="lin" valueType="num">
                                      <p:cBhvr additive="base">
                                        <p:cTn id="31" dur="500" fill="hold"/>
                                        <p:tgtEl>
                                          <p:spTgt spid="2048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ph type="title"/>
          </p:nvPr>
        </p:nvSpPr>
        <p:spPr>
          <a:ln/>
        </p:spPr>
        <p:txBody>
          <a:bodyPr/>
          <a:lstStyle/>
          <a:p>
            <a:r>
              <a:rPr lang="ja-JP" altLang="en-US" sz="4800">
                <a:ea typeface="ＭＳ Ｐゴシック" charset="-128"/>
              </a:rPr>
              <a:t>しばし、お付き合いください</a:t>
            </a:r>
          </a:p>
        </p:txBody>
      </p:sp>
    </p:spTree>
  </p:cSld>
  <p:clrMapOvr>
    <a:masterClrMapping/>
  </p:clrMapOvr>
  <p:transition/>
</p:sld>
</file>

<file path=ppt/theme/theme1.xml><?xml version="1.0" encoding="utf-8"?>
<a:theme xmlns:a="http://schemas.openxmlformats.org/drawingml/2006/main" name="タイトル &amp; サブタイトル">
  <a:themeElements>
    <a:clrScheme name="">
      <a:dk1>
        <a:srgbClr val="2D4141"/>
      </a:dk1>
      <a:lt1>
        <a:srgbClr val="D2BEBE"/>
      </a:lt1>
      <a:dk2>
        <a:srgbClr val="000000"/>
      </a:dk2>
      <a:lt2>
        <a:srgbClr val="808080"/>
      </a:lt2>
      <a:accent1>
        <a:srgbClr val="2B5046"/>
      </a:accent1>
      <a:accent2>
        <a:srgbClr val="333399"/>
      </a:accent2>
      <a:accent3>
        <a:srgbClr val="E5DBDB"/>
      </a:accent3>
      <a:accent4>
        <a:srgbClr val="253636"/>
      </a:accent4>
      <a:accent5>
        <a:srgbClr val="ACB3B0"/>
      </a:accent5>
      <a:accent6>
        <a:srgbClr val="2D2D8A"/>
      </a:accent6>
      <a:hlink>
        <a:srgbClr val="009999"/>
      </a:hlink>
      <a:folHlink>
        <a:srgbClr val="99CC00"/>
      </a:folHlink>
    </a:clrScheme>
    <a:fontScheme name="タイトル &amp; サブタイトル">
      <a:majorFont>
        <a:latin typeface="ヒラギノ角ゴ Pro W3"/>
        <a:ea typeface="ヒラギノ角ゴ Pro W3"/>
        <a:cs typeface="ヒラギノ角ゴ Pro W3"/>
      </a:majorFont>
      <a:minorFont>
        <a:latin typeface="ヒラギノ角ゴ Pro W3"/>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spDef>
    <a:ln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lnDef>
  </a:objectDefaults>
  <a:extraClrSchemeLst>
    <a:extraClrScheme>
      <a:clrScheme name="タイトル &amp; サブタイトル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タイトル &amp; 箇条書き（左）">
  <a:themeElements>
    <a:clrScheme name="">
      <a:dk1>
        <a:srgbClr val="2D4141"/>
      </a:dk1>
      <a:lt1>
        <a:srgbClr val="D2BEBE"/>
      </a:lt1>
      <a:dk2>
        <a:srgbClr val="000000"/>
      </a:dk2>
      <a:lt2>
        <a:srgbClr val="808080"/>
      </a:lt2>
      <a:accent1>
        <a:srgbClr val="2B5046"/>
      </a:accent1>
      <a:accent2>
        <a:srgbClr val="333399"/>
      </a:accent2>
      <a:accent3>
        <a:srgbClr val="E5DBDB"/>
      </a:accent3>
      <a:accent4>
        <a:srgbClr val="253636"/>
      </a:accent4>
      <a:accent5>
        <a:srgbClr val="ACB3B0"/>
      </a:accent5>
      <a:accent6>
        <a:srgbClr val="2D2D8A"/>
      </a:accent6>
      <a:hlink>
        <a:srgbClr val="009999"/>
      </a:hlink>
      <a:folHlink>
        <a:srgbClr val="99CC00"/>
      </a:folHlink>
    </a:clrScheme>
    <a:fontScheme name="タイトル &amp; 箇条書き（左）">
      <a:majorFont>
        <a:latin typeface="ヒラギノ角ゴ Pro W3"/>
        <a:ea typeface="ヒラギノ角ゴ Pro W3"/>
        <a:cs typeface="ヒラギノ角ゴ Pro W3"/>
      </a:majorFont>
      <a:minorFont>
        <a:latin typeface="ヒラギノ角ゴ Pro W3"/>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spDef>
    <a:ln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lnDef>
  </a:objectDefaults>
  <a:extraClrSchemeLst>
    <a:extraClrScheme>
      <a:clrScheme name="タイトル &amp; 箇条書き（左）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画像（横長）">
  <a:themeElements>
    <a:clrScheme name="">
      <a:dk1>
        <a:srgbClr val="2D4141"/>
      </a:dk1>
      <a:lt1>
        <a:srgbClr val="D2BEBE"/>
      </a:lt1>
      <a:dk2>
        <a:srgbClr val="000000"/>
      </a:dk2>
      <a:lt2>
        <a:srgbClr val="808080"/>
      </a:lt2>
      <a:accent1>
        <a:srgbClr val="2B5046"/>
      </a:accent1>
      <a:accent2>
        <a:srgbClr val="333399"/>
      </a:accent2>
      <a:accent3>
        <a:srgbClr val="E5DBDB"/>
      </a:accent3>
      <a:accent4>
        <a:srgbClr val="253636"/>
      </a:accent4>
      <a:accent5>
        <a:srgbClr val="ACB3B0"/>
      </a:accent5>
      <a:accent6>
        <a:srgbClr val="2D2D8A"/>
      </a:accent6>
      <a:hlink>
        <a:srgbClr val="009999"/>
      </a:hlink>
      <a:folHlink>
        <a:srgbClr val="99CC00"/>
      </a:folHlink>
    </a:clrScheme>
    <a:fontScheme name="画像（横長）">
      <a:majorFont>
        <a:latin typeface="ヒラギノ角ゴ Pro W3"/>
        <a:ea typeface="ヒラギノ角ゴ Pro W3"/>
        <a:cs typeface="ヒラギノ角ゴ Pro W3"/>
      </a:majorFont>
      <a:minorFont>
        <a:latin typeface="ヒラギノ角ゴ Pro W3"/>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spDef>
    <a:ln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lnDef>
  </a:objectDefaults>
  <a:extraClrSchemeLst>
    <a:extraClrScheme>
      <a:clrScheme name="画像（横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画像（縦長）">
  <a:themeElements>
    <a:clrScheme name="">
      <a:dk1>
        <a:srgbClr val="2D4141"/>
      </a:dk1>
      <a:lt1>
        <a:srgbClr val="D2BEBE"/>
      </a:lt1>
      <a:dk2>
        <a:srgbClr val="000000"/>
      </a:dk2>
      <a:lt2>
        <a:srgbClr val="808080"/>
      </a:lt2>
      <a:accent1>
        <a:srgbClr val="2B5046"/>
      </a:accent1>
      <a:accent2>
        <a:srgbClr val="333399"/>
      </a:accent2>
      <a:accent3>
        <a:srgbClr val="E5DBDB"/>
      </a:accent3>
      <a:accent4>
        <a:srgbClr val="253636"/>
      </a:accent4>
      <a:accent5>
        <a:srgbClr val="ACB3B0"/>
      </a:accent5>
      <a:accent6>
        <a:srgbClr val="2D2D8A"/>
      </a:accent6>
      <a:hlink>
        <a:srgbClr val="009999"/>
      </a:hlink>
      <a:folHlink>
        <a:srgbClr val="99CC00"/>
      </a:folHlink>
    </a:clrScheme>
    <a:fontScheme name="画像（縦長）">
      <a:majorFont>
        <a:latin typeface="ヒラギノ角ゴ Pro W3"/>
        <a:ea typeface="ヒラギノ角ゴ Pro W3"/>
        <a:cs typeface="ヒラギノ角ゴ Pro W3"/>
      </a:majorFont>
      <a:minorFont>
        <a:latin typeface="ヒラギノ角ゴ Pro W3"/>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spDef>
    <a:ln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lnDef>
  </a:objectDefaults>
  <a:extraClrSchemeLst>
    <a:extraClrScheme>
      <a:clrScheme name="画像（縦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タイトル（中央）">
  <a:themeElements>
    <a:clrScheme name="">
      <a:dk1>
        <a:srgbClr val="2D4141"/>
      </a:dk1>
      <a:lt1>
        <a:srgbClr val="D2BEBE"/>
      </a:lt1>
      <a:dk2>
        <a:srgbClr val="000000"/>
      </a:dk2>
      <a:lt2>
        <a:srgbClr val="808080"/>
      </a:lt2>
      <a:accent1>
        <a:srgbClr val="2B5046"/>
      </a:accent1>
      <a:accent2>
        <a:srgbClr val="333399"/>
      </a:accent2>
      <a:accent3>
        <a:srgbClr val="E5DBDB"/>
      </a:accent3>
      <a:accent4>
        <a:srgbClr val="253636"/>
      </a:accent4>
      <a:accent5>
        <a:srgbClr val="ACB3B0"/>
      </a:accent5>
      <a:accent6>
        <a:srgbClr val="2D2D8A"/>
      </a:accent6>
      <a:hlink>
        <a:srgbClr val="009999"/>
      </a:hlink>
      <a:folHlink>
        <a:srgbClr val="99CC00"/>
      </a:folHlink>
    </a:clrScheme>
    <a:fontScheme name="タイトル（中央）">
      <a:majorFont>
        <a:latin typeface="ヒラギノ角ゴ Pro W3"/>
        <a:ea typeface="ヒラギノ角ゴ Pro W3"/>
        <a:cs typeface="ヒラギノ角ゴ Pro W3"/>
      </a:majorFont>
      <a:minorFont>
        <a:latin typeface="ヒラギノ角ゴ Pro W3"/>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spDef>
    <a:ln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lnDef>
  </a:objectDefaults>
  <a:extraClrSchemeLst>
    <a:extraClrScheme>
      <a:clrScheme name="タイトル（中央）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タイトル &amp; 箇条書き">
  <a:themeElements>
    <a:clrScheme name="">
      <a:dk1>
        <a:srgbClr val="2D4141"/>
      </a:dk1>
      <a:lt1>
        <a:srgbClr val="D2BEBE"/>
      </a:lt1>
      <a:dk2>
        <a:srgbClr val="000000"/>
      </a:dk2>
      <a:lt2>
        <a:srgbClr val="808080"/>
      </a:lt2>
      <a:accent1>
        <a:srgbClr val="2B5046"/>
      </a:accent1>
      <a:accent2>
        <a:srgbClr val="333399"/>
      </a:accent2>
      <a:accent3>
        <a:srgbClr val="E5DBDB"/>
      </a:accent3>
      <a:accent4>
        <a:srgbClr val="253636"/>
      </a:accent4>
      <a:accent5>
        <a:srgbClr val="ACB3B0"/>
      </a:accent5>
      <a:accent6>
        <a:srgbClr val="2D2D8A"/>
      </a:accent6>
      <a:hlink>
        <a:srgbClr val="009999"/>
      </a:hlink>
      <a:folHlink>
        <a:srgbClr val="99CC00"/>
      </a:folHlink>
    </a:clrScheme>
    <a:fontScheme name="タイトル &amp; 箇条書き">
      <a:majorFont>
        <a:latin typeface="ヒラギノ角ゴ Pro W3"/>
        <a:ea typeface="ヒラギノ角ゴ Pro W3"/>
        <a:cs typeface="ヒラギノ角ゴ Pro W3"/>
      </a:majorFont>
      <a:minorFont>
        <a:latin typeface="ヒラギノ角ゴ Pro W3"/>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spDef>
    <a:ln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lnDef>
  </a:objectDefaults>
  <a:extraClrSchemeLst>
    <a:extraClrScheme>
      <a:clrScheme name="タイトル &amp; 箇条書き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タイトル、箇条書き、画像">
  <a:themeElements>
    <a:clrScheme name="">
      <a:dk1>
        <a:srgbClr val="2D4141"/>
      </a:dk1>
      <a:lt1>
        <a:srgbClr val="D2BEBE"/>
      </a:lt1>
      <a:dk2>
        <a:srgbClr val="000000"/>
      </a:dk2>
      <a:lt2>
        <a:srgbClr val="000000"/>
      </a:lt2>
      <a:accent1>
        <a:srgbClr val="2B5046"/>
      </a:accent1>
      <a:accent2>
        <a:srgbClr val="333399"/>
      </a:accent2>
      <a:accent3>
        <a:srgbClr val="E5DBDB"/>
      </a:accent3>
      <a:accent4>
        <a:srgbClr val="253636"/>
      </a:accent4>
      <a:accent5>
        <a:srgbClr val="ACB3B0"/>
      </a:accent5>
      <a:accent6>
        <a:srgbClr val="2D2D8A"/>
      </a:accent6>
      <a:hlink>
        <a:srgbClr val="009999"/>
      </a:hlink>
      <a:folHlink>
        <a:srgbClr val="99CC00"/>
      </a:folHlink>
    </a:clrScheme>
    <a:fontScheme name="タイトル、箇条書き、画像">
      <a:majorFont>
        <a:latin typeface="ヒラギノ角ゴ Pro W3"/>
        <a:ea typeface="ヒラギノ角ゴ Pro W3"/>
        <a:cs typeface="ヒラギノ角ゴ Pro W3"/>
      </a:majorFont>
      <a:minorFont>
        <a:latin typeface="ヒラギノ角ゴ Pro W3"/>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spDef>
    <a:ln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lnDef>
  </a:objectDefaults>
  <a:extraClrSchemeLst>
    <a:extraClrScheme>
      <a:clrScheme name="タイトル、箇条書き、画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タイトル（上）">
  <a:themeElements>
    <a:clrScheme name="">
      <a:dk1>
        <a:srgbClr val="2D4141"/>
      </a:dk1>
      <a:lt1>
        <a:srgbClr val="D2BEBE"/>
      </a:lt1>
      <a:dk2>
        <a:srgbClr val="000000"/>
      </a:dk2>
      <a:lt2>
        <a:srgbClr val="808080"/>
      </a:lt2>
      <a:accent1>
        <a:srgbClr val="2B5046"/>
      </a:accent1>
      <a:accent2>
        <a:srgbClr val="333399"/>
      </a:accent2>
      <a:accent3>
        <a:srgbClr val="E5DBDB"/>
      </a:accent3>
      <a:accent4>
        <a:srgbClr val="253636"/>
      </a:accent4>
      <a:accent5>
        <a:srgbClr val="ACB3B0"/>
      </a:accent5>
      <a:accent6>
        <a:srgbClr val="2D2D8A"/>
      </a:accent6>
      <a:hlink>
        <a:srgbClr val="009999"/>
      </a:hlink>
      <a:folHlink>
        <a:srgbClr val="99CC00"/>
      </a:folHlink>
    </a:clrScheme>
    <a:fontScheme name="タイトル（上）">
      <a:majorFont>
        <a:latin typeface="ヒラギノ角ゴ Pro W3"/>
        <a:ea typeface="ヒラギノ角ゴ Pro W3"/>
        <a:cs typeface="ヒラギノ角ゴ Pro W3"/>
      </a:majorFont>
      <a:minorFont>
        <a:latin typeface="ヒラギノ角ゴ Pro W3"/>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spDef>
    <a:ln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lnDef>
  </a:objectDefaults>
  <a:extraClrSchemeLst>
    <a:extraClrScheme>
      <a:clrScheme name="タイトル（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空白">
  <a:themeElements>
    <a:clrScheme name="">
      <a:dk1>
        <a:srgbClr val="2D4141"/>
      </a:dk1>
      <a:lt1>
        <a:srgbClr val="D2BEBE"/>
      </a:lt1>
      <a:dk2>
        <a:srgbClr val="000000"/>
      </a:dk2>
      <a:lt2>
        <a:srgbClr val="808080"/>
      </a:lt2>
      <a:accent1>
        <a:srgbClr val="2B5046"/>
      </a:accent1>
      <a:accent2>
        <a:srgbClr val="333399"/>
      </a:accent2>
      <a:accent3>
        <a:srgbClr val="E5DBDB"/>
      </a:accent3>
      <a:accent4>
        <a:srgbClr val="253636"/>
      </a:accent4>
      <a:accent5>
        <a:srgbClr val="ACB3B0"/>
      </a:accent5>
      <a:accent6>
        <a:srgbClr val="2D2D8A"/>
      </a:accent6>
      <a:hlink>
        <a:srgbClr val="009999"/>
      </a:hlink>
      <a:folHlink>
        <a:srgbClr val="99CC00"/>
      </a:folHlink>
    </a:clrScheme>
    <a:fontScheme name="空白">
      <a:majorFont>
        <a:latin typeface="ヒラギノ角ゴ Pro W3"/>
        <a:ea typeface="ヒラギノ角ゴ Pro W3"/>
        <a:cs typeface="ヒラギノ角ゴ Pro W3"/>
      </a:majorFont>
      <a:minorFont>
        <a:latin typeface="ヒラギノ角ゴ Pro W3"/>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spDef>
    <a:ln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lnDef>
  </a:objectDefaults>
  <a:extraClrSchemeLst>
    <a:extraClrScheme>
      <a:clrScheme name="空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箇条書き">
  <a:themeElements>
    <a:clrScheme name="">
      <a:dk1>
        <a:srgbClr val="2D4141"/>
      </a:dk1>
      <a:lt1>
        <a:srgbClr val="D2BEBE"/>
      </a:lt1>
      <a:dk2>
        <a:srgbClr val="000000"/>
      </a:dk2>
      <a:lt2>
        <a:srgbClr val="808080"/>
      </a:lt2>
      <a:accent1>
        <a:srgbClr val="2B5046"/>
      </a:accent1>
      <a:accent2>
        <a:srgbClr val="333399"/>
      </a:accent2>
      <a:accent3>
        <a:srgbClr val="E5DBDB"/>
      </a:accent3>
      <a:accent4>
        <a:srgbClr val="253636"/>
      </a:accent4>
      <a:accent5>
        <a:srgbClr val="ACB3B0"/>
      </a:accent5>
      <a:accent6>
        <a:srgbClr val="2D2D8A"/>
      </a:accent6>
      <a:hlink>
        <a:srgbClr val="009999"/>
      </a:hlink>
      <a:folHlink>
        <a:srgbClr val="99CC00"/>
      </a:folHlink>
    </a:clrScheme>
    <a:fontScheme name="箇条書き">
      <a:majorFont>
        <a:latin typeface="ヒラギノ角ゴ Pro W3"/>
        <a:ea typeface="ヒラギノ角ゴ Pro W3"/>
        <a:cs typeface="ヒラギノ角ゴ Pro W3"/>
      </a:majorFont>
      <a:minorFont>
        <a:latin typeface="ヒラギノ角ゴ Pro W3"/>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spDef>
    <a:ln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lnDef>
  </a:objectDefaults>
  <a:extraClrSchemeLst>
    <a:extraClrScheme>
      <a:clrScheme name="箇条書き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タイトル &amp; 箇条書き（右）">
  <a:themeElements>
    <a:clrScheme name="">
      <a:dk1>
        <a:srgbClr val="2D4141"/>
      </a:dk1>
      <a:lt1>
        <a:srgbClr val="D2BEBE"/>
      </a:lt1>
      <a:dk2>
        <a:srgbClr val="000000"/>
      </a:dk2>
      <a:lt2>
        <a:srgbClr val="808080"/>
      </a:lt2>
      <a:accent1>
        <a:srgbClr val="2B5046"/>
      </a:accent1>
      <a:accent2>
        <a:srgbClr val="333399"/>
      </a:accent2>
      <a:accent3>
        <a:srgbClr val="E5DBDB"/>
      </a:accent3>
      <a:accent4>
        <a:srgbClr val="253636"/>
      </a:accent4>
      <a:accent5>
        <a:srgbClr val="ACB3B0"/>
      </a:accent5>
      <a:accent6>
        <a:srgbClr val="2D2D8A"/>
      </a:accent6>
      <a:hlink>
        <a:srgbClr val="009999"/>
      </a:hlink>
      <a:folHlink>
        <a:srgbClr val="99CC00"/>
      </a:folHlink>
    </a:clrScheme>
    <a:fontScheme name="タイトル &amp; 箇条書き（右）">
      <a:majorFont>
        <a:latin typeface="ヒラギノ角ゴ Pro W3"/>
        <a:ea typeface="ヒラギノ角ゴ Pro W3"/>
        <a:cs typeface="ヒラギノ角ゴ Pro W3"/>
      </a:majorFont>
      <a:minorFont>
        <a:latin typeface="ヒラギノ角ゴ Pro W3"/>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spDef>
    <a:ln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lnDef>
  </a:objectDefaults>
  <a:extraClrSchemeLst>
    <a:extraClrScheme>
      <a:clrScheme name="タイトル &amp; 箇条書き（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タイトル &amp; 箇条書き（2 段組み）">
  <a:themeElements>
    <a:clrScheme name="">
      <a:dk1>
        <a:srgbClr val="2D4141"/>
      </a:dk1>
      <a:lt1>
        <a:srgbClr val="D2BEBE"/>
      </a:lt1>
      <a:dk2>
        <a:srgbClr val="000000"/>
      </a:dk2>
      <a:lt2>
        <a:srgbClr val="808080"/>
      </a:lt2>
      <a:accent1>
        <a:srgbClr val="2B5046"/>
      </a:accent1>
      <a:accent2>
        <a:srgbClr val="333399"/>
      </a:accent2>
      <a:accent3>
        <a:srgbClr val="E5DBDB"/>
      </a:accent3>
      <a:accent4>
        <a:srgbClr val="253636"/>
      </a:accent4>
      <a:accent5>
        <a:srgbClr val="ACB3B0"/>
      </a:accent5>
      <a:accent6>
        <a:srgbClr val="2D2D8A"/>
      </a:accent6>
      <a:hlink>
        <a:srgbClr val="009999"/>
      </a:hlink>
      <a:folHlink>
        <a:srgbClr val="99CC00"/>
      </a:folHlink>
    </a:clrScheme>
    <a:fontScheme name="タイトル &amp; 箇条書き（2 段組み）">
      <a:majorFont>
        <a:latin typeface="ヒラギノ角ゴ Pro W3"/>
        <a:ea typeface="ヒラギノ角ゴ Pro W3"/>
        <a:cs typeface="ヒラギノ角ゴ Pro W3"/>
      </a:majorFont>
      <a:minorFont>
        <a:latin typeface="ヒラギノ角ゴ Pro W3"/>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spDef>
    <a:lnDef>
      <a:spPr bwMode="auto">
        <a:xfrm>
          <a:off x="0" y="0"/>
          <a:ext cx="1" cy="1"/>
        </a:xfrm>
        <a:custGeom>
          <a:avLst/>
          <a:gdLst/>
          <a:ahLst/>
          <a:cxnLst/>
          <a:rect l="0" t="0" r="0" b="0"/>
          <a:pathLst/>
        </a:custGeom>
        <a:solidFill>
          <a:srgbClr val="2B5046">
            <a:alpha val="32941"/>
          </a:srgbClr>
        </a:solidFill>
        <a:ln w="25400" cap="flat" cmpd="sng" algn="ctr">
          <a:solidFill>
            <a:srgbClr val="2D414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400" b="0" i="0" u="none" strike="noStrike" cap="none" normalizeH="0" baseline="0" smtClean="0">
            <a:ln>
              <a:noFill/>
            </a:ln>
            <a:solidFill>
              <a:srgbClr val="2D4141"/>
            </a:solidFill>
            <a:effectLst/>
            <a:latin typeface="ヒラギノ角ゴ Pro W3" charset="0"/>
            <a:ea typeface="ヒラギノ角ゴ Pro W3" charset="0"/>
            <a:cs typeface="ヒラギノ角ゴ Pro W3" charset="0"/>
            <a:sym typeface="ヒラギノ角ゴ Pro W3" charset="0"/>
          </a:defRPr>
        </a:defPPr>
      </a:lstStyle>
    </a:lnDef>
  </a:objectDefaults>
  <a:extraClrSchemeLst>
    <a:extraClrScheme>
      <a:clrScheme name="タイトル &amp; 箇条書き（2 段組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Pages>0</Pages>
  <Words>658</Words>
  <Characters>0</Characters>
  <PresentationFormat>ユーザー設定</PresentationFormat>
  <Lines>0</Lines>
  <Paragraphs>132</Paragraphs>
  <Slides>35</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12</vt:i4>
      </vt:variant>
      <vt:variant>
        <vt:lpstr>スライド タイトル</vt:lpstr>
      </vt:variant>
      <vt:variant>
        <vt:i4>35</vt:i4>
      </vt:variant>
    </vt:vector>
  </HeadingPairs>
  <TitlesOfParts>
    <vt:vector size="49" baseType="lpstr">
      <vt:lpstr>ヒラギノ角ゴ Pro W3</vt:lpstr>
      <vt:lpstr>Osaka</vt:lpstr>
      <vt:lpstr>タイトル &amp; サブタイトル</vt:lpstr>
      <vt:lpstr>タイトル（中央）</vt:lpstr>
      <vt:lpstr>タイトル &amp; 箇条書き</vt:lpstr>
      <vt:lpstr>タイトル、箇条書き、画像</vt:lpstr>
      <vt:lpstr>タイトル（上）</vt:lpstr>
      <vt:lpstr>空白</vt:lpstr>
      <vt:lpstr>箇条書き</vt:lpstr>
      <vt:lpstr>タイトル &amp; 箇条書き（右）</vt:lpstr>
      <vt:lpstr>タイトル &amp; 箇条書き（2 段組み）</vt:lpstr>
      <vt:lpstr>タイトル &amp; 箇条書き（左）</vt:lpstr>
      <vt:lpstr>画像（横長）</vt:lpstr>
      <vt:lpstr>画像（縦長）</vt:lpstr>
      <vt:lpstr>わんくま同盟 東京勉強会 #30 CHEEBOW DAY</vt:lpstr>
      <vt:lpstr>自己紹介</vt:lpstr>
      <vt:lpstr>CHEEBOW</vt:lpstr>
      <vt:lpstr>くじら音楽部</vt:lpstr>
      <vt:lpstr>関根元和</vt:lpstr>
      <vt:lpstr>DTMと私</vt:lpstr>
      <vt:lpstr>音楽と私</vt:lpstr>
      <vt:lpstr>こんな僕ですが……</vt:lpstr>
      <vt:lpstr>しばし、お付き合いください</vt:lpstr>
      <vt:lpstr>打ち込み？</vt:lpstr>
      <vt:lpstr>打ち込みとは</vt:lpstr>
      <vt:lpstr>打ち込みなら！</vt:lpstr>
      <vt:lpstr>必要なもの</vt:lpstr>
      <vt:lpstr>DTMに必要なもの</vt:lpstr>
      <vt:lpstr>PCベースのDTM環境</vt:lpstr>
      <vt:lpstr>PC</vt:lpstr>
      <vt:lpstr>シーケンスソフト</vt:lpstr>
      <vt:lpstr>ソフトウェア音源</vt:lpstr>
      <vt:lpstr>オーディオインタフェース</vt:lpstr>
      <vt:lpstr>MIDIキーボード</vt:lpstr>
      <vt:lpstr>実演</vt:lpstr>
      <vt:lpstr>本日のシステム</vt:lpstr>
      <vt:lpstr>PC</vt:lpstr>
      <vt:lpstr>シーケンスソフト</vt:lpstr>
      <vt:lpstr>ソフトウェア音源</vt:lpstr>
      <vt:lpstr>オーディオインタフェース</vt:lpstr>
      <vt:lpstr>MIDIキーボード</vt:lpstr>
      <vt:lpstr>低価格！</vt:lpstr>
      <vt:lpstr>曲作り開始！</vt:lpstr>
      <vt:lpstr>質疑応答</vt:lpstr>
      <vt:lpstr>まとめ</vt:lpstr>
      <vt:lpstr>打ち込み</vt:lpstr>
      <vt:lpstr>必要なもの</vt:lpstr>
      <vt:lpstr>今すぐ始めよう！</vt:lpstr>
      <vt:lpstr>ありがとうございました！</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わんくま同盟 東京勉強会 #30 CHEEBOW DAY</dc:title>
  <dc:creator>HATSUNE</dc:creator>
  <cp:lastModifiedBy>Hatsune, Akira</cp:lastModifiedBy>
  <cp:revision>1</cp:revision>
  <dcterms:modified xsi:type="dcterms:W3CDTF">2009-04-25T06:21:12Z</dcterms:modified>
</cp:coreProperties>
</file>