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6" r:id="rId11"/>
    <p:sldId id="284" r:id="rId12"/>
    <p:sldId id="274" r:id="rId13"/>
    <p:sldId id="283" r:id="rId14"/>
    <p:sldId id="277" r:id="rId15"/>
    <p:sldId id="275" r:id="rId16"/>
    <p:sldId id="278" r:id="rId17"/>
    <p:sldId id="280" r:id="rId18"/>
    <p:sldId id="281" r:id="rId19"/>
    <p:sldId id="279" r:id="rId20"/>
    <p:sldId id="282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88" d="100"/>
          <a:sy n="88" d="100"/>
        </p:scale>
        <p:origin x="-10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5" d="100"/>
          <a:sy n="55" d="100"/>
        </p:scale>
        <p:origin x="-2658" y="-96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#26</a:t>
            </a: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5400" dirty="0" smtClean="0"/>
              <a:t>C#4.0 </a:t>
            </a:r>
            <a:r>
              <a:rPr lang="ja-JP" altLang="en-US" sz="5400" dirty="0" smtClean="0"/>
              <a:t>ファーストコンタクト</a:t>
            </a:r>
            <a:endParaRPr kumimoji="1" lang="ja-JP" altLang="en-US" sz="54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z="7200" dirty="0" smtClean="0"/>
              <a:t>中博俊</a:t>
            </a:r>
            <a:endParaRPr kumimoji="1" lang="ja-JP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に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dynamic</a:t>
            </a: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static void M(object o){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    dynamic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 }</a:t>
            </a:r>
          </a:p>
          <a:p>
            <a:pPr>
              <a:buNone/>
            </a:pPr>
            <a:r>
              <a:rPr lang="nl-NL" altLang="ja-JP" sz="2800" b="1" dirty="0" smtClean="0">
                <a:latin typeface="Courier New" pitchFamily="49" charset="0"/>
                <a:cs typeface="Courier New" pitchFamily="49" charset="0"/>
              </a:rPr>
              <a:t> for ( var loop = 0 ; loop &lt; i ; loop++ )</a:t>
            </a:r>
          </a:p>
          <a:p>
            <a:pPr>
              <a:buNone/>
            </a:pPr>
            <a:endParaRPr kumimoji="1" lang="nl-NL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Error	1	Operator '&lt;' cannot be applied to operands of type '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' and '::dynamic'</a:t>
            </a:r>
            <a:endParaRPr kumimoji="1" lang="ja-JP" alt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 </a:t>
            </a:r>
            <a:r>
              <a:rPr kumimoji="1" lang="ja-JP" altLang="en-US" dirty="0" smtClean="0"/>
              <a:t>は </a:t>
            </a:r>
            <a:r>
              <a:rPr kumimoji="1" lang="en-US" altLang="ja-JP" dirty="0" smtClean="0"/>
              <a:t>Duck Typing</a:t>
            </a:r>
            <a:r>
              <a:rPr kumimoji="1" lang="ja-JP" altLang="en-US" dirty="0" smtClean="0"/>
              <a:t>にあらず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Dog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BowWow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class Cat { public void Talk() {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("Mew"); }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interface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{ void Talk();}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static void Main(string[]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d = new Dog();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c = new Cat();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d.Talk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 = d as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IAnimal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a.Talk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Iron Python Support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IronPython.Hosting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Microsoft.Scripting.Hosting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ScriptRuntime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Python.CreateRuntime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dynamic random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py.UseFile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("random.py");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random.shuffle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(items);</a:t>
            </a:r>
          </a:p>
          <a:p>
            <a:pPr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Office Develop &amp; Named Parameters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ord.Selection.PasteSpecial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Link: true,</a:t>
            </a:r>
            <a:b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DisplayAsIcon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: true);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using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System.Threading.Tasks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static void M(object o)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)o;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for (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loop = 0 ; loop &lt;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;   loop++ )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string.Format</a:t>
            </a: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("{0}:{1}", o, loop ));</a:t>
            </a:r>
          </a:p>
          <a:p>
            <a:pPr>
              <a:buNone/>
            </a:pPr>
            <a:r>
              <a:rPr lang="en-US" altLang="ja-JP" sz="2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Task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class Program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static void Main(string[]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tm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TaskManager.Default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if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Environment.ProcessorCount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4)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tm = 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(1, 4, 4)); 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new List&lt;Task&gt;();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for 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10;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Task t 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Task.StartNew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(M,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, tm);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lt.Add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(t);}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Task.WaitAll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lt.ToArray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8000" dirty="0" err="1" smtClean="0"/>
              <a:t>Parallel.For</a:t>
            </a:r>
            <a:r>
              <a:rPr lang="en-US" altLang="ja-JP" sz="8000" dirty="0" smtClean="0"/>
              <a:t> (1, 30,</a:t>
            </a:r>
          </a:p>
          <a:p>
            <a:pPr>
              <a:buNone/>
            </a:pPr>
            <a:r>
              <a:rPr lang="en-US" altLang="ja-JP" sz="8000" dirty="0" smtClean="0"/>
              <a:t> 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 =&gt; { M(</a:t>
            </a:r>
            <a:r>
              <a:rPr lang="en-US" altLang="ja-JP" sz="8000" dirty="0" err="1" smtClean="0"/>
              <a:t>i</a:t>
            </a:r>
            <a:r>
              <a:rPr lang="en-US" altLang="ja-JP" sz="8000" dirty="0" smtClean="0"/>
              <a:t>); });</a:t>
            </a:r>
          </a:p>
          <a:p>
            <a:pPr>
              <a:buNone/>
            </a:pPr>
            <a:r>
              <a:rPr lang="ja-JP" altLang="en-US" sz="6000" dirty="0" smtClean="0"/>
              <a:t>でも</a:t>
            </a:r>
            <a:r>
              <a:rPr lang="en-US" altLang="ja-JP" sz="6000" dirty="0" err="1" smtClean="0"/>
              <a:t>VirtualMachine</a:t>
            </a:r>
            <a:r>
              <a:rPr lang="ja-JP" altLang="en-US" sz="6000" dirty="0" smtClean="0"/>
              <a:t>上ではパラレルで動かない</a:t>
            </a:r>
            <a:endParaRPr lang="en-US" altLang="ja-JP" sz="60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Parallel.For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Parallel.For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&gt;(1, 30,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() =&gt; 1,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 s) =&gt; M(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(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 =&gt; { },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  new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TaskManagerPolicy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(1, 4, 4)),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TaskCreationOptions.SelfReplicating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Parallel LINQ (PLINQ)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(from x in Enumerable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.Range(1,30).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AsParallel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(4)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where x % 2 == 0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select x)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.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=&gt;        </a:t>
            </a:r>
          </a:p>
          <a:p>
            <a:pPr>
              <a:buNone/>
            </a:pP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36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3600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kumimoji="1" lang="ja-JP" altLang="en-US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キーとなるクラスとデリゲート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Action2(object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Action2&lt;T1,T2&gt;(T1 obj1, T2 obj2)</a:t>
            </a:r>
          </a:p>
          <a:p>
            <a:r>
              <a:rPr lang="fr-FR" altLang="ja-JP" sz="2400" b="1" dirty="0" smtClean="0">
                <a:latin typeface="Courier New" pitchFamily="49" charset="0"/>
                <a:cs typeface="Courier New" pitchFamily="49" charset="0"/>
              </a:rPr>
              <a:t>public delegate void Action2&lt;T1,T2,T3&gt;(T1 obj1, T2 obj2, T3 obj3)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T Func2&lt;T&gt;()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public delegate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Func2&lt;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T,TResult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Task</a:t>
            </a: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TaskManager</a:t>
            </a:r>
            <a:endParaRPr lang="en-US" altLang="ja-JP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ParallelEnumerable</a:t>
            </a:r>
            <a:endParaRPr lang="ja-JP" alt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endParaRPr kumimoji="1" lang="ja-JP" alt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</a:t>
            </a:r>
            <a:r>
              <a:rPr kumimoji="1" lang="ja-JP" altLang="en-US" dirty="0" smtClean="0"/>
              <a:t>の変更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次期</a:t>
            </a:r>
            <a:r>
              <a:rPr kumimoji="1" lang="en-US" altLang="ja-JP" dirty="0" smtClean="0"/>
              <a:t>Visual Studio</a:t>
            </a:r>
          </a:p>
          <a:p>
            <a:r>
              <a:rPr lang="en-US" altLang="ja-JP" dirty="0" smtClean="0"/>
              <a:t>Visual Studio 2010</a:t>
            </a:r>
          </a:p>
          <a:p>
            <a:pPr lvl="1"/>
            <a:r>
              <a:rPr lang="ja-JP" altLang="en-US" dirty="0" smtClean="0"/>
              <a:t>変更、修正箇所が半端無く多い</a:t>
            </a:r>
            <a:endParaRPr lang="en-US" altLang="ja-JP" dirty="0" smtClean="0"/>
          </a:p>
          <a:p>
            <a:r>
              <a:rPr lang="en-US" altLang="ja-JP" dirty="0" smtClean="0"/>
              <a:t>VS</a:t>
            </a:r>
            <a:r>
              <a:rPr lang="ja-JP" altLang="en-US" dirty="0" smtClean="0"/>
              <a:t>が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ベースに</a:t>
            </a:r>
            <a:endParaRPr lang="en-US" altLang="ja-JP" dirty="0" smtClean="0"/>
          </a:p>
          <a:p>
            <a:r>
              <a:rPr lang="ja-JP" altLang="en-US" dirty="0" smtClean="0"/>
              <a:t>テスト支援がすごい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再現情報の収集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ビデオの収集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9375" t="20410" r="43750" b="39757"/>
          <a:stretch>
            <a:fillRect/>
          </a:stretch>
        </p:blipFill>
        <p:spPr bwMode="auto">
          <a:xfrm>
            <a:off x="4061728" y="3786190"/>
            <a:ext cx="4439361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 </a:t>
            </a:r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kumimoji="1" lang="en-US" altLang="ja-JP" sz="8000" dirty="0" smtClean="0"/>
              <a:t>Parallel</a:t>
            </a:r>
          </a:p>
          <a:p>
            <a:pPr algn="ctr">
              <a:buNone/>
            </a:pPr>
            <a:r>
              <a:rPr kumimoji="1" lang="ja-JP" altLang="en-US" sz="8000" dirty="0" smtClean="0"/>
              <a:t>プログラミングが</a:t>
            </a:r>
            <a:endParaRPr kumimoji="1" lang="en-US" altLang="ja-JP" sz="8000" dirty="0" smtClean="0"/>
          </a:p>
          <a:p>
            <a:pPr algn="ctr">
              <a:buNone/>
            </a:pPr>
            <a:r>
              <a:rPr kumimoji="1" lang="ja-JP" altLang="en-US" sz="13800" dirty="0" smtClean="0"/>
              <a:t>アツイ！</a:t>
            </a:r>
            <a:endParaRPr kumimoji="1" lang="ja-JP" alt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言語系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en-US" altLang="ja-JP" dirty="0" smtClean="0"/>
              <a:t>Python, Ruby DLR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kumimoji="1" lang="en-US" altLang="ja-JP" sz="13800" dirty="0" smtClean="0"/>
              <a:t>C#4</a:t>
            </a:r>
            <a:endParaRPr kumimoji="1" lang="ja-JP" altLang="en-US" sz="1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C#4</a:t>
            </a:r>
            <a:r>
              <a:rPr kumimoji="1" lang="ja-JP" altLang="en-US" dirty="0" smtClean="0"/>
              <a:t>の新機能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dirty="0" smtClean="0"/>
              <a:t>Dynamic Types</a:t>
            </a:r>
          </a:p>
          <a:p>
            <a:pPr lvl="1"/>
            <a:r>
              <a:rPr lang="en-US" sz="4800" dirty="0" err="1" smtClean="0"/>
              <a:t>IronPython</a:t>
            </a:r>
            <a:r>
              <a:rPr lang="en-US" sz="4800" dirty="0" smtClean="0"/>
              <a:t> Script Support</a:t>
            </a:r>
          </a:p>
          <a:p>
            <a:r>
              <a:rPr lang="en-US" sz="4800" dirty="0" smtClean="0"/>
              <a:t>Office Programmability</a:t>
            </a:r>
          </a:p>
          <a:p>
            <a:pPr lvl="1"/>
            <a:r>
              <a:rPr lang="en-US" sz="4800" dirty="0" smtClean="0"/>
              <a:t>Named Parameters</a:t>
            </a:r>
          </a:p>
          <a:p>
            <a:pPr lvl="1"/>
            <a:r>
              <a:rPr lang="en-US" sz="4800" dirty="0" smtClean="0"/>
              <a:t>No-PIA</a:t>
            </a:r>
          </a:p>
          <a:p>
            <a:r>
              <a:rPr lang="en-US" altLang="ja-JP" sz="4800" dirty="0" smtClean="0"/>
              <a:t>Parallel Programming</a:t>
            </a:r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public class target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public void Talk(){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("wan");}}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void Main(string[]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 }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static object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return new target(); }</a:t>
            </a:r>
          </a:p>
          <a:p>
            <a:pPr>
              <a:buNone/>
            </a:pP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x.GetType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mi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type.InvokeMember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("Talk", 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BindingFlags.Instance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BindingFlags.InvokeMethod</a:t>
            </a:r>
            <a:endParaRPr lang="en-US" altLang="ja-JP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altLang="ja-JP" b="1" dirty="0" err="1" smtClean="0">
                <a:latin typeface="Courier New" pitchFamily="49" charset="0"/>
                <a:cs typeface="Courier New" pitchFamily="49" charset="0"/>
              </a:rPr>
              <a:t>BindingFlags.Public</a:t>
            </a: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altLang="ja-JP" b="1" dirty="0" smtClean="0">
                <a:latin typeface="Courier New" pitchFamily="49" charset="0"/>
                <a:cs typeface="Courier New" pitchFamily="49" charset="0"/>
              </a:rPr>
              <a:t>  null, x, null);</a:t>
            </a:r>
            <a:endParaRPr kumimoji="1" lang="ja-JP" altLang="en-US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14324" y="1052513"/>
            <a:ext cx="8329642" cy="5073650"/>
          </a:xfrm>
        </p:spPr>
        <p:txBody>
          <a:bodyPr/>
          <a:lstStyle/>
          <a:p>
            <a:pPr>
              <a:buNone/>
            </a:pPr>
            <a:r>
              <a:rPr lang="en-US" altLang="ja-JP" sz="5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dynamic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x</a:t>
            </a:r>
          </a:p>
          <a:p>
            <a:pPr>
              <a:buNone/>
            </a:pP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 =</a:t>
            </a: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CreateInstance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altLang="ja-JP" sz="5400" b="1" dirty="0" err="1" smtClean="0">
                <a:latin typeface="Courier New" pitchFamily="49" charset="0"/>
                <a:cs typeface="Courier New" pitchFamily="49" charset="0"/>
              </a:rPr>
              <a:t>x.Talk</a:t>
            </a:r>
            <a:r>
              <a:rPr lang="en-US" altLang="ja-JP" sz="5400" b="1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dynamic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800" b="1" dirty="0" smtClean="0">
                <a:latin typeface="Courier New" pitchFamily="49" charset="0"/>
                <a:cs typeface="Courier New" pitchFamily="49" charset="0"/>
              </a:rPr>
              <a:t>存在しないメソッドを呼んだ場合には？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800" b="1" dirty="0" err="1" smtClean="0">
                <a:latin typeface="Courier New" pitchFamily="49" charset="0"/>
                <a:cs typeface="Courier New" pitchFamily="49" charset="0"/>
              </a:rPr>
              <a:t>RuntimeBinderException</a:t>
            </a:r>
            <a:endParaRPr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en-US" altLang="ja-JP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at _stub_$1##1(Closure 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, Object 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System.Scripting.Actions.MatchCaller.CallVoid1[T0](Action`2 target,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System.Scripting.Actions.CallSite`1.UpdateAndExecute(Object[] 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  at System.Scripting.Actions.UpdateDelegates.UpdateVoid1[T,T0](</a:t>
            </a:r>
            <a:r>
              <a:rPr lang="en-US" altLang="ja-JP" sz="1800" b="1" dirty="0" err="1" smtClean="0">
                <a:latin typeface="Courier New" pitchFamily="49" charset="0"/>
                <a:cs typeface="Courier New" pitchFamily="49" charset="0"/>
              </a:rPr>
              <a:t>CallSite</a:t>
            </a:r>
            <a:r>
              <a:rPr lang="en-US" altLang="ja-JP" sz="1800" b="1" dirty="0" smtClean="0">
                <a:latin typeface="Courier New" pitchFamily="49" charset="0"/>
                <a:cs typeface="Courier New" pitchFamily="49" charset="0"/>
              </a:rPr>
              <a:t> site, T0 arg0)</a:t>
            </a:r>
            <a:endParaRPr kumimoji="1" lang="ja-JP" alt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93609</TotalTime>
  <Words>665</Words>
  <Application>Microsoft Office PowerPoint</Application>
  <PresentationFormat>画面に合わせる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スライドマスタF05</vt:lpstr>
      <vt:lpstr>C#4.0 ファーストコンタクト</vt:lpstr>
      <vt:lpstr>Visual Studio の変更</vt:lpstr>
      <vt:lpstr>言語系</vt:lpstr>
      <vt:lpstr>スライド 4</vt:lpstr>
      <vt:lpstr>C#4の新機能</vt:lpstr>
      <vt:lpstr>dynamic</vt:lpstr>
      <vt:lpstr>dynamic</vt:lpstr>
      <vt:lpstr>dynamic</vt:lpstr>
      <vt:lpstr>dynamic</vt:lpstr>
      <vt:lpstr>dynamic</vt:lpstr>
      <vt:lpstr>Dynamic は Duck Typingにあらず</vt:lpstr>
      <vt:lpstr>Iron Python Support</vt:lpstr>
      <vt:lpstr>Office Develop &amp; Named Parameters</vt:lpstr>
      <vt:lpstr>Task</vt:lpstr>
      <vt:lpstr>Task</vt:lpstr>
      <vt:lpstr>Parallel.For</vt:lpstr>
      <vt:lpstr>Parallel.For</vt:lpstr>
      <vt:lpstr>Parallel LINQ (PLINQ)</vt:lpstr>
      <vt:lpstr>キーとなるクラスとデリゲート</vt:lpstr>
      <vt:lpstr>C#4 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C#4.0 ファーストコンタクト</dc:title>
  <dc:creator>loox</dc:creator>
  <cp:lastModifiedBy>naka6</cp:lastModifiedBy>
  <cp:revision>42</cp:revision>
  <dcterms:created xsi:type="dcterms:W3CDTF">2008-11-13T04:22:13Z</dcterms:created>
  <dcterms:modified xsi:type="dcterms:W3CDTF">2009-01-14T02:22:21Z</dcterms:modified>
</cp:coreProperties>
</file>