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8" r:id="rId10"/>
    <p:sldId id="269" r:id="rId11"/>
    <p:sldId id="264" r:id="rId12"/>
    <p:sldId id="265" r:id="rId13"/>
    <p:sldId id="266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CCE9AD"/>
    <a:srgbClr val="E4D9BA"/>
    <a:srgbClr val="FFFF99"/>
    <a:srgbClr val="FFDCB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584" autoAdjust="0"/>
    <p:restoredTop sz="86412" autoAdjust="0"/>
  </p:normalViewPr>
  <p:slideViewPr>
    <p:cSldViewPr>
      <p:cViewPr varScale="1">
        <p:scale>
          <a:sx n="84" d="100"/>
          <a:sy n="84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E89338-F69E-4DAF-A763-402CF431880E}" type="datetimeFigureOut">
              <a:rPr lang="ja-JP" altLang="en-US"/>
              <a:pPr>
                <a:defRPr/>
              </a:pPr>
              <a:t>2009/1/15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A5C6CE-3342-4789-A4CE-29D94C6FB24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FABCC95-4C8E-40CF-9544-E3CC095C46A9}" type="datetimeFigureOut">
              <a:rPr lang="ja-JP" altLang="en-US"/>
              <a:pPr>
                <a:defRPr/>
              </a:pPr>
              <a:t>2009/1/15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D3E402A-4B21-47CB-98D1-EC95283C065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120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7DE64F-F0A0-4650-9314-83CFF234B3F0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222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22E594-7C31-423B-A177-17682849D386}" type="slidenum">
              <a:rPr lang="ja-JP" altLang="en-US" smtClean="0"/>
              <a:pPr/>
              <a:t>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42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A77E2-6B32-4DD8-92AC-E4D573D5950B}" type="slidenum">
              <a:rPr lang="ja-JP" altLang="en-US" smtClean="0"/>
              <a:pPr/>
              <a:t>4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42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A77E2-6B32-4DD8-92AC-E4D573D5950B}" type="slidenum">
              <a:rPr lang="ja-JP" altLang="en-US" smtClean="0"/>
              <a:pPr/>
              <a:t>5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42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A77E2-6B32-4DD8-92AC-E4D573D5950B}" type="slidenum">
              <a:rPr lang="ja-JP" altLang="en-US" smtClean="0"/>
              <a:pPr/>
              <a:t>6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５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60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匠の伝承</a:t>
            </a:r>
            <a:r>
              <a:rPr lang="ja-JP" altLang="en-US" sz="6000" spc="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ｗ</a:t>
            </a:r>
            <a:endParaRPr lang="ja-JP" altLang="en-US" sz="6000" spc="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2400" dirty="0" smtClean="0"/>
              <a:t>マルチな時代の設計と開発</a:t>
            </a:r>
            <a:endParaRPr lang="en-US" altLang="ja-JP" sz="2400" dirty="0" smtClean="0"/>
          </a:p>
          <a:p>
            <a:r>
              <a:rPr lang="ja-JP" altLang="en-US" sz="3600" dirty="0" smtClean="0"/>
              <a:t>パート４</a:t>
            </a:r>
            <a:endParaRPr lang="en-US" altLang="ja-JP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依存性をなくすメリット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関連するクラスや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モジュールとの依存性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を少なくすることで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何がよくなるの？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4929190" y="1357298"/>
            <a:ext cx="3286148" cy="857256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依存性をなくす</a:t>
            </a:r>
          </a:p>
        </p:txBody>
      </p:sp>
      <p:sp>
        <p:nvSpPr>
          <p:cNvPr id="5" name="下矢印 4"/>
          <p:cNvSpPr/>
          <p:nvPr/>
        </p:nvSpPr>
        <p:spPr>
          <a:xfrm>
            <a:off x="6072198" y="2285992"/>
            <a:ext cx="857256" cy="714380"/>
          </a:xfrm>
          <a:prstGeom prst="downArrow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4929190" y="3071810"/>
            <a:ext cx="3286148" cy="857256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独立性を高める</a:t>
            </a:r>
          </a:p>
        </p:txBody>
      </p:sp>
      <p:sp>
        <p:nvSpPr>
          <p:cNvPr id="7" name="下矢印 6"/>
          <p:cNvSpPr/>
          <p:nvPr/>
        </p:nvSpPr>
        <p:spPr>
          <a:xfrm>
            <a:off x="6143636" y="4000504"/>
            <a:ext cx="857256" cy="714380"/>
          </a:xfrm>
          <a:prstGeom prst="downArrow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4929190" y="4786322"/>
            <a:ext cx="3286148" cy="857256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再利用できる</a:t>
            </a:r>
          </a:p>
        </p:txBody>
      </p:sp>
      <p:sp>
        <p:nvSpPr>
          <p:cNvPr id="9" name="右矢印 8"/>
          <p:cNvSpPr/>
          <p:nvPr/>
        </p:nvSpPr>
        <p:spPr>
          <a:xfrm flipH="1">
            <a:off x="3786182" y="5000636"/>
            <a:ext cx="928694" cy="556070"/>
          </a:xfrm>
          <a:prstGeom prst="rightArrow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28596" y="4714884"/>
            <a:ext cx="3286148" cy="1000132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002060"/>
                </a:solidFill>
              </a:rPr>
              <a:t>設計と開発が楽になる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/>
              <a:t>ＤＩ</a:t>
            </a:r>
            <a:r>
              <a:rPr lang="en-US" altLang="ja-JP" sz="3200" dirty="0" smtClean="0"/>
              <a:t>(Dependency Injection)</a:t>
            </a:r>
            <a:endParaRPr kumimoji="1" lang="ja-JP" altLang="en-US" sz="3200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IoC</a:t>
            </a:r>
            <a:r>
              <a:rPr lang="en-US" altLang="ja-JP" dirty="0" smtClean="0"/>
              <a:t>(Inversion of Control)</a:t>
            </a:r>
            <a:r>
              <a:rPr lang="ja-JP" altLang="en-US" dirty="0" smtClean="0"/>
              <a:t>とも呼ばれます。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  Strategy </a:t>
            </a:r>
            <a:r>
              <a:rPr lang="ja-JP" altLang="en-US" dirty="0" smtClean="0"/>
              <a:t>パターン、</a:t>
            </a:r>
            <a:r>
              <a:rPr lang="en-US" altLang="ja-JP" dirty="0" smtClean="0"/>
              <a:t>Factory </a:t>
            </a:r>
            <a:r>
              <a:rPr lang="ja-JP" altLang="en-US" dirty="0" smtClean="0"/>
              <a:t>パターンを使って、依存性を切り離そうという考え方です。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6" name="角丸四角形 5"/>
          <p:cNvSpPr/>
          <p:nvPr/>
        </p:nvSpPr>
        <p:spPr>
          <a:xfrm>
            <a:off x="928662" y="3357562"/>
            <a:ext cx="7215238" cy="1000132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</a:rPr>
              <a:t>世界中のあちこちで解説してありますので、詳細は略。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テキスト ボックス 11"/>
          <p:cNvSpPr txBox="1">
            <a:spLocks noChangeArrowheads="1"/>
          </p:cNvSpPr>
          <p:nvPr/>
        </p:nvSpPr>
        <p:spPr bwMode="auto">
          <a:xfrm>
            <a:off x="571472" y="4357694"/>
            <a:ext cx="3500462" cy="170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　 　　　＿＿＿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_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　　　／ノ 　  ヽ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､_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＼　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　　／（ ○）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}</a:t>
            </a:r>
            <a:r>
              <a:rPr kumimoji="1" lang="en-US" altLang="ja-JP" sz="11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liil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{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（○）＼　　　　</a:t>
            </a:r>
            <a:endParaRPr kumimoji="1" lang="en-US" altLang="ja-JP" sz="11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／　　　 （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__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人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__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）　　　 ＼　　 </a:t>
            </a:r>
            <a:r>
              <a:rPr kumimoji="1" lang="ja-JP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ええっ！</a:t>
            </a:r>
            <a:r>
              <a:rPr kumimoji="1" lang="ja-JP" alt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？</a:t>
            </a:r>
            <a:r>
              <a:rPr kumimoji="1" lang="ja-JP" altLang="en-US" sz="11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。</a:t>
            </a:r>
            <a:endParaRPr kumimoji="1" lang="ja-JP" altLang="en-US" sz="11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　　ヽ　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|!!</a:t>
            </a:r>
            <a:r>
              <a:rPr kumimoji="1" lang="en-US" altLang="ja-JP" sz="11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il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|!|!l|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/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　　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　　</a:t>
            </a:r>
            <a:endParaRPr kumimoji="1" lang="en-US" altLang="ja-JP" sz="11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＼　　 　　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ｪｪｪｪ</a:t>
            </a:r>
            <a:r>
              <a:rPr kumimoji="1" lang="en-US" altLang="ja-JP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| </a:t>
            </a: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　 ／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</a:rPr>
              <a:t>　 ／ 　   　 　　　　 　 　 ＼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ja-JP" altLang="en-US" sz="11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再び「ファイルのコピー」を考える</a:t>
            </a:r>
            <a:endParaRPr kumimoji="1" lang="ja-JP" alt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3" y="1357298"/>
            <a:ext cx="3955827" cy="150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テキスト ボックス 5"/>
          <p:cNvSpPr txBox="1"/>
          <p:nvPr/>
        </p:nvSpPr>
        <p:spPr>
          <a:xfrm>
            <a:off x="857224" y="3143248"/>
            <a:ext cx="318869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フォームの構成要素</a:t>
            </a:r>
            <a:endParaRPr kumimoji="1" lang="en-US" altLang="ja-JP" dirty="0" smtClean="0"/>
          </a:p>
          <a:p>
            <a:r>
              <a:rPr lang="ja-JP" altLang="en-US" dirty="0" smtClean="0"/>
              <a:t>・ファイル名の入力コントロール</a:t>
            </a:r>
            <a:endParaRPr lang="en-US" altLang="ja-JP" dirty="0" smtClean="0"/>
          </a:p>
          <a:p>
            <a:r>
              <a:rPr kumimoji="1" lang="ja-JP" altLang="en-US" dirty="0" smtClean="0"/>
              <a:t>・終了のためのボタン</a:t>
            </a:r>
            <a:endParaRPr kumimoji="1" lang="en-US" altLang="ja-JP" dirty="0" smtClean="0"/>
          </a:p>
          <a:p>
            <a:r>
              <a:rPr lang="ja-JP" altLang="en-US" dirty="0" smtClean="0"/>
              <a:t>・コピー開始のためのボタン</a:t>
            </a:r>
            <a:endParaRPr lang="en-US" altLang="ja-JP" dirty="0" smtClean="0"/>
          </a:p>
          <a:p>
            <a:r>
              <a:rPr kumimoji="1" lang="ja-JP" altLang="en-US" dirty="0" smtClean="0"/>
              <a:t>・プログレスバー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5500694" y="1214422"/>
            <a:ext cx="3000396" cy="4500594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ファイルコピーロジック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" name="フローチャート : カード 7"/>
          <p:cNvSpPr/>
          <p:nvPr/>
        </p:nvSpPr>
        <p:spPr>
          <a:xfrm>
            <a:off x="6500826" y="1857364"/>
            <a:ext cx="1785950" cy="714380"/>
          </a:xfrm>
          <a:prstGeom prst="flowChartPunchedCard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転送元ファイル</a:t>
            </a:r>
          </a:p>
        </p:txBody>
      </p:sp>
      <p:sp>
        <p:nvSpPr>
          <p:cNvPr id="9" name="フローチャート : カード 8"/>
          <p:cNvSpPr/>
          <p:nvPr/>
        </p:nvSpPr>
        <p:spPr>
          <a:xfrm>
            <a:off x="6572264" y="4143380"/>
            <a:ext cx="1785950" cy="714380"/>
          </a:xfrm>
          <a:prstGeom prst="flowChartPunchedCard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転送先ファイル</a:t>
            </a:r>
          </a:p>
        </p:txBody>
      </p:sp>
      <p:sp>
        <p:nvSpPr>
          <p:cNvPr id="10" name="右カーブ矢印 9"/>
          <p:cNvSpPr/>
          <p:nvPr/>
        </p:nvSpPr>
        <p:spPr>
          <a:xfrm>
            <a:off x="6000760" y="2643182"/>
            <a:ext cx="731520" cy="1501904"/>
          </a:xfrm>
          <a:prstGeom prst="curvedRightArrow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プログラムの構造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00034" y="928670"/>
            <a:ext cx="5364417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Form</a:t>
            </a:r>
            <a:r>
              <a:rPr kumimoji="1" lang="ja-JP" altLang="en-US" sz="2000" dirty="0" smtClean="0"/>
              <a:t>のクラス｛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　　</a:t>
            </a:r>
            <a:r>
              <a:rPr lang="en-US" altLang="ja-JP" sz="2000" dirty="0" smtClean="0"/>
              <a:t>Logic </a:t>
            </a:r>
            <a:r>
              <a:rPr lang="ja-JP" altLang="en-US" sz="2000" dirty="0" smtClean="0"/>
              <a:t>＝ </a:t>
            </a:r>
            <a:r>
              <a:rPr lang="en-US" altLang="ja-JP" sz="2000" dirty="0" smtClean="0"/>
              <a:t>new </a:t>
            </a:r>
            <a:r>
              <a:rPr lang="en-US" altLang="ja-JP" sz="2000" dirty="0" err="1" smtClean="0"/>
              <a:t>CopyFileLogic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</a:t>
            </a:r>
            <a:r>
              <a:rPr lang="en-US" altLang="ja-JP" sz="2000" dirty="0" err="1" smtClean="0"/>
              <a:t>OnButtonCopy</a:t>
            </a:r>
            <a:r>
              <a:rPr lang="en-US" altLang="ja-JP" sz="2000" dirty="0" smtClean="0"/>
              <a:t>(){</a:t>
            </a:r>
          </a:p>
          <a:p>
            <a:r>
              <a:rPr lang="en-US" altLang="ja-JP" sz="2000" dirty="0" smtClean="0"/>
              <a:t>         Logic-&gt;</a:t>
            </a:r>
            <a:r>
              <a:rPr lang="en-US" altLang="ja-JP" sz="2000" dirty="0" err="1" smtClean="0"/>
              <a:t>SetSourceFile</a:t>
            </a:r>
            <a:r>
              <a:rPr lang="en-US" altLang="ja-JP" sz="2000" dirty="0" smtClean="0"/>
              <a:t>( Edit1-&gt;Text );</a:t>
            </a:r>
          </a:p>
          <a:p>
            <a:r>
              <a:rPr lang="en-US" altLang="ja-JP" sz="2000" dirty="0" smtClean="0"/>
              <a:t>         Logic-&gt;</a:t>
            </a:r>
            <a:r>
              <a:rPr lang="en-US" altLang="ja-JP" sz="2000" dirty="0" err="1" smtClean="0"/>
              <a:t>SetDestnationFile</a:t>
            </a:r>
            <a:r>
              <a:rPr lang="en-US" altLang="ja-JP" sz="2000" dirty="0" smtClean="0"/>
              <a:t>( Edit2-&gt;Text );</a:t>
            </a:r>
          </a:p>
          <a:p>
            <a:r>
              <a:rPr lang="en-US" altLang="ja-JP" sz="2000" dirty="0" smtClean="0"/>
              <a:t>         Logic-&gt;Execute();</a:t>
            </a:r>
          </a:p>
          <a:p>
            <a:r>
              <a:rPr lang="en-US" altLang="ja-JP" sz="2000" dirty="0" smtClean="0"/>
              <a:t>      }</a:t>
            </a:r>
          </a:p>
          <a:p>
            <a:r>
              <a:rPr lang="en-US" altLang="ja-JP" sz="2000" dirty="0" smtClean="0"/>
              <a:t>      </a:t>
            </a:r>
            <a:r>
              <a:rPr lang="en-US" altLang="ja-JP" sz="2000" dirty="0" err="1" smtClean="0"/>
              <a:t>OnOk</a:t>
            </a:r>
            <a:r>
              <a:rPr lang="en-US" altLang="ja-JP" sz="2000" dirty="0" smtClean="0"/>
              <a:t>(){</a:t>
            </a:r>
          </a:p>
          <a:p>
            <a:r>
              <a:rPr lang="en-US" altLang="ja-JP" sz="2000" dirty="0" smtClean="0"/>
              <a:t>         </a:t>
            </a:r>
            <a:r>
              <a:rPr lang="en-US" altLang="ja-JP" sz="2000" dirty="0" err="1" smtClean="0"/>
              <a:t>ExitProgram</a:t>
            </a:r>
            <a:r>
              <a:rPr lang="en-US" altLang="ja-JP" sz="2000" dirty="0" smtClean="0"/>
              <a:t>();</a:t>
            </a:r>
          </a:p>
          <a:p>
            <a:r>
              <a:rPr lang="en-US" altLang="ja-JP" sz="2000" dirty="0" smtClean="0"/>
              <a:t>      }</a:t>
            </a:r>
          </a:p>
          <a:p>
            <a:r>
              <a:rPr lang="en-US" altLang="ja-JP" sz="2000" dirty="0" smtClean="0"/>
              <a:t>      </a:t>
            </a:r>
            <a:r>
              <a:rPr lang="en-US" altLang="ja-JP" sz="2000" dirty="0" err="1" smtClean="0"/>
              <a:t>OnSetProgressSize</a:t>
            </a:r>
            <a:r>
              <a:rPr lang="en-US" altLang="ja-JP" sz="2000" dirty="0" smtClean="0"/>
              <a:t>(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Size){</a:t>
            </a:r>
          </a:p>
          <a:p>
            <a:r>
              <a:rPr lang="en-US" altLang="ja-JP" sz="2000" dirty="0" smtClean="0"/>
              <a:t>          //</a:t>
            </a:r>
            <a:r>
              <a:rPr lang="ja-JP" altLang="en-US" sz="2000" dirty="0" smtClean="0"/>
              <a:t>プログレスバーのサイズ設定</a:t>
            </a:r>
            <a:endParaRPr lang="en-US" altLang="ja-JP" sz="2000" dirty="0" smtClean="0"/>
          </a:p>
          <a:p>
            <a:r>
              <a:rPr lang="en-US" altLang="ja-JP" sz="2000" dirty="0" smtClean="0"/>
              <a:t>      }</a:t>
            </a:r>
          </a:p>
          <a:p>
            <a:r>
              <a:rPr lang="en-US" altLang="ja-JP" sz="2000" dirty="0" smtClean="0"/>
              <a:t>      </a:t>
            </a:r>
            <a:r>
              <a:rPr lang="en-US" altLang="ja-JP" sz="2000" dirty="0" err="1" smtClean="0"/>
              <a:t>OnProgressChanged</a:t>
            </a:r>
            <a:r>
              <a:rPr lang="en-US" altLang="ja-JP" sz="2000" dirty="0" smtClean="0"/>
              <a:t>(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Position ){</a:t>
            </a:r>
          </a:p>
          <a:p>
            <a:r>
              <a:rPr lang="en-US" altLang="ja-JP" sz="2000" dirty="0" smtClean="0"/>
              <a:t>          //</a:t>
            </a:r>
            <a:r>
              <a:rPr lang="ja-JP" altLang="en-US" sz="2000" dirty="0" smtClean="0"/>
              <a:t>プログレスバーを移動</a:t>
            </a:r>
            <a:endParaRPr lang="en-US" altLang="ja-JP" sz="2000" dirty="0" smtClean="0"/>
          </a:p>
          <a:p>
            <a:r>
              <a:rPr lang="en-US" altLang="ja-JP" sz="2000" dirty="0" smtClean="0"/>
              <a:t>      }</a:t>
            </a:r>
          </a:p>
          <a:p>
            <a:r>
              <a:rPr lang="en-US" altLang="ja-JP" sz="2000" dirty="0" smtClean="0"/>
              <a:t>      </a:t>
            </a:r>
            <a:r>
              <a:rPr lang="ja-JP" altLang="en-US" sz="2000" dirty="0" smtClean="0"/>
              <a:t>とかなんとか。</a:t>
            </a:r>
            <a:endParaRPr lang="en-US" altLang="ja-JP" sz="2000" dirty="0" smtClean="0"/>
          </a:p>
          <a:p>
            <a:r>
              <a:rPr kumimoji="1" lang="en-US" altLang="ja-JP" sz="2000" dirty="0" smtClean="0"/>
              <a:t>	</a:t>
            </a:r>
          </a:p>
        </p:txBody>
      </p:sp>
      <p:sp>
        <p:nvSpPr>
          <p:cNvPr id="4" name="角丸四角形吹き出し 3"/>
          <p:cNvSpPr/>
          <p:nvPr/>
        </p:nvSpPr>
        <p:spPr>
          <a:xfrm>
            <a:off x="5072066" y="1000108"/>
            <a:ext cx="3286148" cy="642942"/>
          </a:xfrm>
          <a:prstGeom prst="wedgeRoundRectCallout">
            <a:avLst>
              <a:gd name="adj1" fmla="val -71534"/>
              <a:gd name="adj2" fmla="val 18558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この辺がクラスの依存関係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/>
              <a:t>使ってみる</a:t>
            </a:r>
            <a:r>
              <a:rPr kumimoji="1" lang="ja-JP" altLang="en-US" dirty="0" smtClean="0"/>
              <a:t>。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DEMO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Spring.NET</a:t>
            </a:r>
            <a:r>
              <a:rPr kumimoji="1" lang="ja-JP" altLang="en-US" dirty="0" smtClean="0"/>
              <a:t>を</a:t>
            </a:r>
            <a:r>
              <a:rPr kumimoji="1" lang="ja-JP" altLang="en-US" dirty="0" smtClean="0"/>
              <a:t>使ってみる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どのへんが「匠の伝承」なのか、について（笑）</a:t>
            </a: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214422"/>
            <a:ext cx="2842445" cy="26314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　　　　　　　   ／￣￣＼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　　　　　　　／　　 </a:t>
            </a:r>
            <a:r>
              <a:rPr lang="en-US" altLang="ja-JP" sz="1100" b="1" dirty="0">
                <a:latin typeface="+mn-ea"/>
                <a:ea typeface="+mn-ea"/>
              </a:rPr>
              <a:t>_</a:t>
            </a:r>
            <a:r>
              <a:rPr lang="ja-JP" altLang="en-US" sz="1100" b="1" dirty="0">
                <a:latin typeface="+mn-ea"/>
                <a:ea typeface="+mn-ea"/>
              </a:rPr>
              <a:t>ノ　　＼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　　　　　　　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  <a:r>
              <a:rPr lang="ja-JP" altLang="en-US" sz="1100" b="1" dirty="0">
                <a:latin typeface="+mn-ea"/>
                <a:ea typeface="+mn-ea"/>
              </a:rPr>
              <a:t>　　　 　</a:t>
            </a:r>
            <a:r>
              <a:rPr lang="en-US" altLang="ja-JP" sz="1100" b="1" dirty="0">
                <a:latin typeface="+mn-ea"/>
                <a:ea typeface="+mn-ea"/>
              </a:rPr>
              <a:t>-◎-◎</a:t>
            </a:r>
            <a:r>
              <a:rPr lang="ja-JP" altLang="en-US" sz="1100" b="1" dirty="0">
                <a:latin typeface="+mn-ea"/>
                <a:ea typeface="+mn-ea"/>
              </a:rPr>
              <a:t>）　　　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　　　　　　　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  <a:r>
              <a:rPr lang="ja-JP" altLang="en-US" sz="1100" b="1" dirty="0">
                <a:latin typeface="+mn-ea"/>
                <a:ea typeface="+mn-ea"/>
              </a:rPr>
              <a:t>　　　　 （</a:t>
            </a:r>
            <a:r>
              <a:rPr lang="en-US" altLang="ja-JP" sz="1100" b="1" dirty="0">
                <a:latin typeface="+mn-ea"/>
                <a:ea typeface="+mn-ea"/>
              </a:rPr>
              <a:t>__</a:t>
            </a:r>
            <a:r>
              <a:rPr lang="ja-JP" altLang="en-US" sz="1100" b="1" dirty="0">
                <a:latin typeface="+mn-ea"/>
                <a:ea typeface="+mn-ea"/>
              </a:rPr>
              <a:t>人</a:t>
            </a:r>
            <a:r>
              <a:rPr lang="en-US" altLang="ja-JP" sz="1100" b="1" dirty="0">
                <a:latin typeface="+mn-ea"/>
                <a:ea typeface="+mn-ea"/>
              </a:rPr>
              <a:t>__</a:t>
            </a:r>
            <a:r>
              <a:rPr lang="ja-JP" altLang="en-US" sz="1100" b="1" dirty="0">
                <a:latin typeface="+mn-ea"/>
                <a:ea typeface="+mn-ea"/>
              </a:rPr>
              <a:t>）　　　</a:t>
            </a:r>
            <a:r>
              <a:rPr lang="ja-JP" altLang="en-US" sz="1100" b="1" dirty="0" smtClean="0">
                <a:latin typeface="+mn-ea"/>
                <a:ea typeface="+mn-ea"/>
              </a:rPr>
              <a:t>　</a:t>
            </a:r>
            <a:endParaRPr lang="ja-JP" altLang="en-US" sz="1100" b="1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　 　 　 　　　　 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  <a:r>
              <a:rPr lang="ja-JP" altLang="en-US" sz="1100" b="1" dirty="0">
                <a:latin typeface="+mn-ea"/>
                <a:ea typeface="+mn-ea"/>
              </a:rPr>
              <a:t>　　　　　｀ ⌒</a:t>
            </a:r>
            <a:r>
              <a:rPr lang="en-US" altLang="ja-JP" sz="1100" b="1" dirty="0">
                <a:latin typeface="+mn-ea"/>
                <a:ea typeface="+mn-ea"/>
              </a:rPr>
              <a:t>´</a:t>
            </a:r>
            <a:r>
              <a:rPr lang="ja-JP" altLang="en-US" sz="1100" b="1" dirty="0">
                <a:latin typeface="+mn-ea"/>
                <a:ea typeface="+mn-ea"/>
              </a:rPr>
              <a:t>ﾉ　　　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　 　 　 　 　　　 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  <a:r>
              <a:rPr lang="ja-JP" altLang="en-US" sz="1100" b="1" dirty="0">
                <a:latin typeface="+mn-ea"/>
                <a:ea typeface="+mn-ea"/>
              </a:rPr>
              <a:t>　　　　　　 　 </a:t>
            </a:r>
            <a:r>
              <a:rPr lang="en-US" altLang="ja-JP" sz="1100" b="1" dirty="0">
                <a:latin typeface="+mn-ea"/>
                <a:ea typeface="+mn-ea"/>
              </a:rPr>
              <a:t>}</a:t>
            </a:r>
            <a:r>
              <a:rPr lang="ja-JP" altLang="en-US" sz="1100" b="1" dirty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　 　 　 　　　 　 ヽ　　　　　 　 </a:t>
            </a:r>
            <a:r>
              <a:rPr lang="en-US" altLang="ja-JP" sz="1100" b="1" dirty="0">
                <a:latin typeface="+mn-ea"/>
                <a:ea typeface="+mn-ea"/>
              </a:rPr>
              <a:t>}</a:t>
            </a:r>
            <a:r>
              <a:rPr lang="ja-JP" altLang="en-US" sz="1100" b="1" dirty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　　　　　　　　 ヽ</a:t>
            </a:r>
            <a:r>
              <a:rPr lang="en-US" altLang="ja-JP" sz="1100" b="1" dirty="0">
                <a:latin typeface="+mn-ea"/>
                <a:ea typeface="+mn-ea"/>
              </a:rPr>
              <a:t>､.,</a:t>
            </a:r>
            <a:r>
              <a:rPr lang="ja-JP" altLang="en-US" sz="1100" b="1" dirty="0">
                <a:latin typeface="+mn-ea"/>
                <a:ea typeface="+mn-ea"/>
              </a:rPr>
              <a:t>＿＿ </a:t>
            </a:r>
            <a:r>
              <a:rPr lang="en-US" altLang="ja-JP" sz="1100" b="1" dirty="0">
                <a:latin typeface="+mn-ea"/>
                <a:ea typeface="+mn-ea"/>
              </a:rPr>
              <a:t>__</a:t>
            </a:r>
            <a:r>
              <a:rPr lang="ja-JP" altLang="en-US" sz="1100" b="1" dirty="0">
                <a:latin typeface="+mn-ea"/>
                <a:ea typeface="+mn-ea"/>
              </a:rPr>
              <a:t>ノ　　　　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</a:t>
            </a:r>
            <a:r>
              <a:rPr lang="en-US" altLang="ja-JP" sz="1100" b="1" dirty="0">
                <a:latin typeface="+mn-ea"/>
                <a:ea typeface="+mn-ea"/>
              </a:rPr>
              <a:t>_, ､ -― ''"::l:::::::</a:t>
            </a:r>
            <a:r>
              <a:rPr lang="ja-JP" altLang="en-US" sz="1100" b="1" dirty="0">
                <a:latin typeface="+mn-ea"/>
                <a:ea typeface="+mn-ea"/>
              </a:rPr>
              <a:t>＼</a:t>
            </a:r>
            <a:r>
              <a:rPr lang="ja-JP" altLang="en-US" sz="1100" b="1" dirty="0" err="1">
                <a:latin typeface="+mn-ea"/>
                <a:ea typeface="+mn-ea"/>
              </a:rPr>
              <a:t>ｰ</a:t>
            </a:r>
            <a:r>
              <a:rPr lang="en-US" altLang="ja-JP" sz="1100" b="1" dirty="0">
                <a:latin typeface="+mn-ea"/>
                <a:ea typeface="+mn-ea"/>
              </a:rPr>
              <a:t>-..,</a:t>
            </a:r>
            <a:r>
              <a:rPr lang="ja-JP" altLang="en-US" sz="1100" b="1" dirty="0">
                <a:latin typeface="+mn-ea"/>
                <a:ea typeface="+mn-ea"/>
              </a:rPr>
              <a:t>ノ</a:t>
            </a:r>
            <a:r>
              <a:rPr lang="en-US" altLang="ja-JP" sz="1100" b="1" dirty="0">
                <a:latin typeface="+mn-ea"/>
                <a:ea typeface="+mn-ea"/>
              </a:rPr>
              <a:t>,､.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,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 ､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</a:t>
            </a:r>
            <a:r>
              <a:rPr lang="en-US" altLang="ja-JP" sz="1100" b="1" dirty="0">
                <a:latin typeface="+mn-ea"/>
                <a:ea typeface="+mn-ea"/>
              </a:rPr>
              <a:t>/;;;;;;::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:':､::::::::::::|</a:t>
            </a:r>
            <a:r>
              <a:rPr lang="ja-JP" altLang="en-US" sz="1100" b="1" dirty="0">
                <a:latin typeface="+mn-ea"/>
                <a:ea typeface="+mn-ea"/>
              </a:rPr>
              <a:t>＿</a:t>
            </a:r>
            <a:r>
              <a:rPr lang="en-US" altLang="ja-JP" sz="1100" b="1" dirty="0">
                <a:latin typeface="+mn-ea"/>
                <a:ea typeface="+mn-ea"/>
              </a:rPr>
              <a:t>:::;､&gt;､_</a:t>
            </a:r>
            <a:r>
              <a:rPr lang="ja-JP" altLang="en-US" sz="1100" b="1" dirty="0">
                <a:latin typeface="+mn-ea"/>
                <a:ea typeface="+mn-ea"/>
              </a:rPr>
              <a:t>　</a:t>
            </a:r>
            <a:r>
              <a:rPr lang="en-US" altLang="ja-JP" sz="1100" b="1" dirty="0">
                <a:latin typeface="+mn-ea"/>
                <a:ea typeface="+mn-ea"/>
              </a:rPr>
              <a:t>l|||||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!: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､-､_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丿</a:t>
            </a:r>
            <a:r>
              <a:rPr lang="en-US" altLang="ja-JP" sz="1100" b="1" dirty="0">
                <a:latin typeface="+mn-ea"/>
                <a:ea typeface="+mn-ea"/>
              </a:rPr>
              <a:t>;;;;;;;;;;;:::::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::::::::::::::</a:t>
            </a:r>
            <a:r>
              <a:rPr lang="ja-JP" altLang="en-US" sz="1100" b="1" dirty="0">
                <a:latin typeface="+mn-ea"/>
                <a:ea typeface="+mn-ea"/>
              </a:rPr>
              <a:t>／</a:t>
            </a:r>
            <a:r>
              <a:rPr lang="en-US" altLang="ja-JP" sz="1100" b="1" dirty="0">
                <a:latin typeface="+mn-ea"/>
                <a:ea typeface="+mn-ea"/>
              </a:rPr>
              <a:t>:::::::</a:t>
            </a:r>
            <a:r>
              <a:rPr lang="ja-JP" altLang="en-US" sz="1100" b="1" dirty="0">
                <a:latin typeface="+mn-ea"/>
                <a:ea typeface="+mn-ea"/>
              </a:rPr>
              <a:t>＼ﾞ</a:t>
            </a:r>
            <a:r>
              <a:rPr lang="en-US" altLang="ja-JP" sz="1100" b="1" dirty="0">
                <a:latin typeface="+mn-ea"/>
                <a:ea typeface="+mn-ea"/>
              </a:rPr>
              <a:t>'' 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||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 l</a:t>
            </a:r>
            <a:r>
              <a:rPr lang="ja-JP" altLang="en-US" sz="1100" b="1" dirty="0">
                <a:latin typeface="+mn-ea"/>
                <a:ea typeface="+mn-ea"/>
              </a:rPr>
              <a:t>＼</a:t>
            </a:r>
            <a:r>
              <a:rPr lang="en-US" altLang="ja-JP" sz="1100" b="1" dirty="0">
                <a:latin typeface="+mn-ea"/>
                <a:ea typeface="+mn-ea"/>
              </a:rPr>
              <a:t>&gt;::::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'</a:t>
            </a:r>
            <a:r>
              <a:rPr lang="ja-JP" altLang="en-US" sz="1100" b="1" dirty="0" err="1">
                <a:latin typeface="+mn-ea"/>
                <a:ea typeface="+mn-ea"/>
              </a:rPr>
              <a:t>ｰ</a:t>
            </a:r>
            <a:r>
              <a:rPr lang="en-US" altLang="ja-JP" sz="1100" b="1" dirty="0">
                <a:latin typeface="+mn-ea"/>
                <a:ea typeface="+mn-ea"/>
              </a:rPr>
              <a:t>､</a:t>
            </a:r>
          </a:p>
          <a:p>
            <a:pPr>
              <a:defRPr/>
            </a:pPr>
            <a:r>
              <a:rPr lang="en-US" altLang="ja-JP" sz="1100" b="1" dirty="0">
                <a:latin typeface="+mn-ea"/>
                <a:ea typeface="+mn-ea"/>
              </a:rPr>
              <a:t>. 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;;;;;;;;;;;;;;;;;;;;;;|::::::::::::::</a:t>
            </a:r>
            <a:r>
              <a:rPr lang="ja-JP" altLang="en-US" sz="1100" b="1" dirty="0">
                <a:latin typeface="+mn-ea"/>
                <a:ea typeface="+mn-ea"/>
              </a:rPr>
              <a:t>＼</a:t>
            </a:r>
            <a:r>
              <a:rPr lang="en-US" altLang="ja-JP" sz="1100" b="1" dirty="0">
                <a:latin typeface="+mn-ea"/>
                <a:ea typeface="+mn-ea"/>
              </a:rPr>
              <a:t>::::::::::</a:t>
            </a:r>
            <a:r>
              <a:rPr lang="ja-JP" altLang="en-US" sz="1100" b="1" dirty="0">
                <a:latin typeface="+mn-ea"/>
                <a:ea typeface="+mn-ea"/>
              </a:rPr>
              <a:t>＼ </a:t>
            </a:r>
            <a:r>
              <a:rPr lang="en-US" altLang="ja-JP" sz="1100" b="1" dirty="0">
                <a:latin typeface="+mn-ea"/>
                <a:ea typeface="+mn-ea"/>
              </a:rPr>
              <a:t>.||||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|::::</a:t>
            </a:r>
            <a:r>
              <a:rPr lang="ja-JP" altLang="en-US" sz="1100" b="1" dirty="0">
                <a:latin typeface="+mn-ea"/>
                <a:ea typeface="+mn-ea"/>
              </a:rPr>
              <a:t>ヽ</a:t>
            </a:r>
            <a:r>
              <a:rPr lang="en-US" altLang="ja-JP" sz="1100" b="1" dirty="0">
                <a:latin typeface="+mn-ea"/>
                <a:ea typeface="+mn-ea"/>
              </a:rPr>
              <a:t>::::::|:::!</a:t>
            </a:r>
          </a:p>
          <a:p>
            <a:pPr>
              <a:defRPr/>
            </a:pPr>
            <a:r>
              <a:rPr lang="en-US" altLang="ja-JP" sz="1100" b="1" dirty="0">
                <a:latin typeface="+mn-ea"/>
                <a:ea typeface="+mn-ea"/>
              </a:rPr>
              <a:t>/;;;;;;;;;;;;;;;;;;;;;;;;!:::::::::::::::::::</a:t>
            </a:r>
            <a:r>
              <a:rPr lang="ja-JP" altLang="en-US" sz="1100" b="1" dirty="0">
                <a:latin typeface="+mn-ea"/>
                <a:ea typeface="+mn-ea"/>
              </a:rPr>
              <a:t>＼</a:t>
            </a:r>
            <a:r>
              <a:rPr lang="en-US" altLang="ja-JP" sz="1100" b="1" dirty="0">
                <a:latin typeface="+mn-ea"/>
                <a:ea typeface="+mn-ea"/>
              </a:rPr>
              <a:t>:::::::::</a:t>
            </a:r>
            <a:r>
              <a:rPr lang="ja-JP" altLang="en-US" sz="1100" b="1" dirty="0">
                <a:latin typeface="+mn-ea"/>
                <a:ea typeface="+mn-ea"/>
              </a:rPr>
              <a:t>ヽ</a:t>
            </a:r>
            <a:r>
              <a:rPr lang="en-US" altLang="ja-JP" sz="1100" b="1" dirty="0">
                <a:latin typeface="+mn-ea"/>
                <a:ea typeface="+mn-ea"/>
              </a:rPr>
              <a:t>|||||:::::/::::::::</a:t>
            </a:r>
            <a:r>
              <a:rPr lang="en-US" altLang="ja-JP" sz="1100" b="1" dirty="0" err="1">
                <a:latin typeface="+mn-ea"/>
                <a:ea typeface="+mn-ea"/>
              </a:rPr>
              <a:t>i</a:t>
            </a:r>
            <a:r>
              <a:rPr lang="en-US" altLang="ja-JP" sz="1100" b="1" dirty="0">
                <a:latin typeface="+mn-ea"/>
                <a:ea typeface="+mn-ea"/>
              </a:rPr>
              <a:t>:::|</a:t>
            </a:r>
          </a:p>
          <a:p>
            <a:pPr>
              <a:defRPr/>
            </a:pPr>
            <a:r>
              <a:rPr lang="en-US" altLang="ja-JP" sz="1100" b="1" dirty="0">
                <a:latin typeface="+mn-ea"/>
                <a:ea typeface="+mn-ea"/>
              </a:rPr>
              <a:t>;;;;;;;;;;;;;;;;;;;;;;;;;;|;;;;:::::::::::::::::::::::</a:t>
            </a:r>
            <a:r>
              <a:rPr lang="ja-JP" altLang="en-US" sz="1100" b="1" dirty="0">
                <a:latin typeface="+mn-ea"/>
                <a:ea typeface="+mn-ea"/>
              </a:rPr>
              <a:t>＼</a:t>
            </a:r>
            <a:r>
              <a:rPr lang="en-US" altLang="ja-JP" sz="1100" b="1" dirty="0">
                <a:latin typeface="+mn-ea"/>
                <a:ea typeface="+mn-ea"/>
              </a:rPr>
              <a:t>:::::</a:t>
            </a:r>
            <a:r>
              <a:rPr lang="ja-JP" altLang="en-US" sz="1100" b="1" dirty="0">
                <a:latin typeface="+mn-ea"/>
                <a:ea typeface="+mn-ea"/>
              </a:rPr>
              <a:t>ﾞ</a:t>
            </a:r>
            <a:r>
              <a:rPr lang="en-US" altLang="ja-JP" sz="1100" b="1" dirty="0">
                <a:latin typeface="+mn-ea"/>
                <a:ea typeface="+mn-ea"/>
              </a:rPr>
              <a:t>､|||:::/::::::::::|:::</a:t>
            </a:r>
          </a:p>
          <a:p>
            <a:pPr>
              <a:defRPr/>
            </a:pPr>
            <a:endParaRPr lang="ja-JP" altLang="en-US" sz="1100" b="1" dirty="0"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71736" y="1643050"/>
            <a:ext cx="4831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 smtClean="0"/>
              <a:t>そのくらいのことは、もう一般常識だよ、君。</a:t>
            </a:r>
            <a:endParaRPr kumimoji="1" lang="ja-JP" altLang="en-US" sz="2000" b="1" dirty="0"/>
          </a:p>
        </p:txBody>
      </p:sp>
      <p:sp>
        <p:nvSpPr>
          <p:cNvPr id="6" name="角丸四角形 5"/>
          <p:cNvSpPr/>
          <p:nvPr/>
        </p:nvSpPr>
        <p:spPr>
          <a:xfrm>
            <a:off x="4143372" y="2928934"/>
            <a:ext cx="4071966" cy="2786082"/>
          </a:xfrm>
          <a:prstGeom prst="roundRect">
            <a:avLst/>
          </a:prstGeom>
          <a:solidFill>
            <a:srgbClr val="CCE9AD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　 　　　＿＿＿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　　　／　　 　 　＼　　　　いじめないでよ。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　／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ノ 　ヽ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､_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＼　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／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o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ﾟ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(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（●）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) (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（●）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)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ﾟ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o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＼　ここまで書くの、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 （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人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）　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たいへんだった</a:t>
            </a:r>
            <a:r>
              <a:rPr lang="ja-JP" altLang="en-US" sz="1200" dirty="0" err="1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んだお</a:t>
            </a:r>
            <a:endParaRPr lang="en-US" altLang="ja-JP" sz="1200" dirty="0" smtClean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＼　　 　 ｀ ⌒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　 ／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／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　　　　　　　　 ｀＼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　　　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＿＿＿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l_¶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＿＿＿＿＿＿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 ヽ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＼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,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´-'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ヽ ￣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￣￣￣￣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ヾ＿ノ　 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'''' 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 9=ε-8.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'''..--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l:::..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..''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''-.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,|</a:t>
            </a:r>
          </a:p>
          <a:p>
            <a:endParaRPr lang="ja-JP" altLang="en-US" sz="1200" dirty="0" smtClean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/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642918"/>
            <a:ext cx="7772400" cy="1362075"/>
          </a:xfrm>
        </p:spPr>
        <p:txBody>
          <a:bodyPr/>
          <a:lstStyle/>
          <a:p>
            <a:r>
              <a:rPr kumimoji="1" lang="ja-JP" altLang="en-US" dirty="0" smtClean="0"/>
              <a:t>ここまでは、実は前フリです。</a:t>
            </a:r>
            <a:endParaRPr kumimoji="1" lang="ja-JP" altLang="en-US" dirty="0"/>
          </a:p>
        </p:txBody>
      </p:sp>
      <p:sp>
        <p:nvSpPr>
          <p:cNvPr id="4" name="テキスト ボックス 11"/>
          <p:cNvSpPr txBox="1">
            <a:spLocks noChangeArrowheads="1"/>
          </p:cNvSpPr>
          <p:nvPr/>
        </p:nvSpPr>
        <p:spPr bwMode="auto">
          <a:xfrm>
            <a:off x="500034" y="3429000"/>
            <a:ext cx="7829608" cy="240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　 　　　＿＿＿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　　　／ノ 　  ヽ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､_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＼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／（ ○）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liil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（○）＼　　　　</a:t>
            </a:r>
            <a:endParaRPr kumimoji="1" lang="en-US" altLang="ja-JP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／　　　 （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人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　　　＼　　 ええっ！</a:t>
            </a:r>
            <a:r>
              <a:rPr kumimoji="1" lang="ja-JP" altLang="en-US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？。</a:t>
            </a:r>
            <a:endParaRPr kumimoji="1" lang="ja-JP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ヽ　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|!!</a:t>
            </a:r>
            <a:r>
              <a:rPr kumimoji="1" lang="en-US" altLang="ja-JP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|!|!l|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＼　　 　　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ｪｪｪｪ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 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　 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 ／ 　   　 　　　　 　 　 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charset="-128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2"/>
          <p:cNvSpPr txBox="1">
            <a:spLocks/>
          </p:cNvSpPr>
          <p:nvPr/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 　 　 ＿＿＿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　　／　　 　 　＼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 ／　　─　 　 ─＼　　　　ざんねんながら、時間が迫ってきたようです。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／ 　　 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,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（●）　（●）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､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＼ 　　</a:t>
            </a:r>
            <a:r>
              <a:rPr lang="ja-JP" altLang="en-US" b="1" kern="0" dirty="0" smtClean="0">
                <a:latin typeface="+mn-ea"/>
              </a:rPr>
              <a:t>次回、本シリーズの本領に踏み込んでいきます。</a:t>
            </a:r>
            <a:endParaRPr kumimoji="1" lang="ja-JP" alt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 　　 　 （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__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人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__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）　 　 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</a:t>
            </a:r>
            <a:r>
              <a:rPr lang="ja-JP" altLang="en-US" b="1" kern="0" dirty="0" smtClean="0">
                <a:latin typeface="+mn-ea"/>
              </a:rPr>
              <a:t>世界中の技術者を幸せに（謎）</a:t>
            </a:r>
            <a:endParaRPr kumimoji="1" lang="ja-JP" alt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＼　　　　 ｀ ⌒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´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 ／ 　　 　　　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,,.....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イ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.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ヽヽ、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___ </a:t>
            </a:r>
            <a:r>
              <a:rPr kumimoji="1" lang="ja-JP" alt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ーー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ノﾞ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-､.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</a:t>
            </a:r>
            <a:endParaRPr kumimoji="1" lang="en-US" altLang="ja-JP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: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 　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‘;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＼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_____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ノ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.|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ヽ　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I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</a:t>
            </a:r>
            <a:endParaRPr kumimoji="1" lang="en-US" altLang="ja-JP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 　 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＼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/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ﾞ（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__)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＼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,|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</a:t>
            </a:r>
            <a:r>
              <a:rPr kumimoji="1" lang="en-US" altLang="ja-JP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i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 　 ＞　　 ヽ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.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ハ　 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 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 </a:t>
            </a:r>
            <a:r>
              <a:rPr kumimoji="1" lang="en-US" altLang="ja-JP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|</a:t>
            </a: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｜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　　　　　　　　　　　　　　　　　　</a:t>
            </a:r>
            <a:endParaRPr kumimoji="1" lang="ja-JP" altLang="en-US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143372" y="2928934"/>
            <a:ext cx="4071966" cy="2786082"/>
          </a:xfrm>
          <a:prstGeom prst="roundRect">
            <a:avLst/>
          </a:prstGeom>
          <a:solidFill>
            <a:srgbClr val="CCE9AD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　 　　　＿＿＿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　　　／　　 　 　＼　　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　／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ノ 　ヽ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､_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＼　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／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o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ﾟ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(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（●）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) (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（●）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)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ﾟ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o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＼　　原稿が間に合わない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 （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人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__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）　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気がする</a:t>
            </a:r>
            <a:r>
              <a:rPr lang="ja-JP" altLang="en-US" sz="1200" dirty="0" err="1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お。</a:t>
            </a:r>
            <a:endParaRPr lang="en-US" altLang="ja-JP" sz="1200" dirty="0" smtClean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＼　　 　 ｀ ⌒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 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　 ／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／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　　　　　　　　 ｀＼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　　　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 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＿＿＿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l_¶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＿＿＿＿＿＿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＿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_/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　 ヽ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＼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,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´-'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ヽ ￣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￣￣￣￣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 ヾ＿ノ　 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'''' 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 9=ε-8.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'''..--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二二二二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l:::..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..''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|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''-.</a:t>
            </a:r>
            <a:r>
              <a:rPr lang="ja-JP" altLang="en-US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,|</a:t>
            </a:r>
          </a:p>
          <a:p>
            <a:endParaRPr lang="ja-JP" altLang="en-US" sz="1200" dirty="0" smtClean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pPr algn="ctr"/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1590675"/>
          </a:xfrm>
        </p:spPr>
        <p:txBody>
          <a:bodyPr/>
          <a:lstStyle/>
          <a:p>
            <a:pPr algn="ctr">
              <a:buFontTx/>
              <a:buNone/>
            </a:pPr>
            <a:r>
              <a:rPr lang="ja-JP" altLang="en-US" smtClean="0"/>
              <a:t>ご静聴ありがとうございました。</a:t>
            </a:r>
            <a:endParaRPr lang="en-US" altLang="ja-JP" smtClean="0"/>
          </a:p>
          <a:p>
            <a:pPr algn="ctr">
              <a:buFontTx/>
              <a:buNone/>
            </a:pPr>
            <a:r>
              <a:rPr lang="en-US" altLang="ja-JP" smtClean="0"/>
              <a:t>m(_._)m</a:t>
            </a:r>
            <a:endParaRPr lang="ja-JP" altLang="en-US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14942" y="2714620"/>
            <a:ext cx="3241675" cy="2838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 　 　 　　　　　　　 　 　　　　　　　　　　　　　　　　 </a:t>
            </a:r>
            <a:r>
              <a:rPr lang="en-US" altLang="ja-JP" sz="1050" b="1" dirty="0">
                <a:latin typeface="+mn-ea"/>
                <a:ea typeface="+mn-ea"/>
              </a:rPr>
              <a:t>,.</a:t>
            </a:r>
            <a:r>
              <a:rPr lang="ja-JP" altLang="en-US" sz="1050" b="1" dirty="0">
                <a:latin typeface="+mn-ea"/>
                <a:ea typeface="+mn-ea"/>
              </a:rPr>
              <a:t>へ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</a:t>
            </a:r>
            <a:r>
              <a:rPr lang="en-US" altLang="ja-JP" sz="1050" b="1" dirty="0">
                <a:latin typeface="+mn-ea"/>
                <a:ea typeface="+mn-ea"/>
              </a:rPr>
              <a:t>___ </a:t>
            </a:r>
            <a:r>
              <a:rPr lang="ja-JP" altLang="en-US" sz="1050" b="1" dirty="0">
                <a:latin typeface="+mn-ea"/>
                <a:ea typeface="+mn-ea"/>
              </a:rPr>
              <a:t>　　　　　　　 　 　 　 　 　　　　　　　　　　　　ﾑ　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endParaRPr lang="en-US" altLang="ja-JP" sz="1050" b="1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「 ﾋ</a:t>
            </a:r>
            <a:r>
              <a:rPr lang="en-US" altLang="ja-JP" sz="1050" b="1" dirty="0">
                <a:latin typeface="+mn-ea"/>
                <a:ea typeface="+mn-ea"/>
              </a:rPr>
              <a:t>_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en-US" altLang="ja-JP" sz="1050" b="1" dirty="0">
                <a:latin typeface="+mn-ea"/>
                <a:ea typeface="+mn-ea"/>
              </a:rPr>
              <a:t>〉</a:t>
            </a:r>
            <a:r>
              <a:rPr lang="ja-JP" altLang="en-US" sz="1050" b="1" dirty="0">
                <a:latin typeface="+mn-ea"/>
                <a:ea typeface="+mn-ea"/>
              </a:rPr>
              <a:t>　　　 　 　　　　　　 　 　　　　　　　　　　　　 ゝ　</a:t>
            </a:r>
            <a:r>
              <a:rPr lang="en-US" altLang="ja-JP" sz="1050" b="1" dirty="0">
                <a:latin typeface="+mn-ea"/>
                <a:ea typeface="+mn-ea"/>
              </a:rPr>
              <a:t>〈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ﾄ　ノ 　　　　　　　　　　　　　　　　　　　　　　　　　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ja-JP" altLang="en-US" sz="1050" b="1" dirty="0">
                <a:latin typeface="+mn-ea"/>
                <a:ea typeface="+mn-ea"/>
              </a:rPr>
              <a:t>ニ</a:t>
            </a:r>
            <a:r>
              <a:rPr lang="en-US" altLang="ja-JP" sz="1050" b="1" dirty="0">
                <a:latin typeface="+mn-ea"/>
                <a:ea typeface="+mn-ea"/>
              </a:rPr>
              <a:t>(()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en-US" altLang="ja-JP" sz="1050" b="1" dirty="0">
                <a:latin typeface="+mn-ea"/>
                <a:ea typeface="+mn-ea"/>
              </a:rPr>
              <a:t> </a:t>
            </a: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>
                <a:latin typeface="+mn-ea"/>
                <a:ea typeface="+mn-ea"/>
              </a:rPr>
              <a:t>{ </a:t>
            </a:r>
            <a:r>
              <a:rPr lang="ja-JP" altLang="en-US" sz="1050" b="1" dirty="0">
                <a:latin typeface="+mn-ea"/>
                <a:ea typeface="+mn-ea"/>
              </a:rPr>
              <a:t>　 　　　　　　　 　　　＿＿＿</a:t>
            </a:r>
            <a:r>
              <a:rPr lang="en-US" altLang="ja-JP" sz="1050" b="1" dirty="0">
                <a:latin typeface="+mn-ea"/>
                <a:ea typeface="+mn-ea"/>
              </a:rPr>
              <a:t>_ </a:t>
            </a:r>
            <a:r>
              <a:rPr lang="ja-JP" altLang="en-US" sz="1050" b="1" dirty="0">
                <a:latin typeface="+mn-ea"/>
                <a:ea typeface="+mn-ea"/>
              </a:rPr>
              <a:t>　 　　　　　　　　</a:t>
            </a:r>
            <a:r>
              <a:rPr lang="en-US" altLang="ja-JP" sz="1050" b="1" dirty="0">
                <a:latin typeface="+mn-ea"/>
                <a:ea typeface="+mn-ea"/>
              </a:rPr>
              <a:t>| </a:t>
            </a:r>
            <a:r>
              <a:rPr lang="ja-JP" altLang="en-US" sz="1050" b="1" dirty="0">
                <a:latin typeface="+mn-ea"/>
                <a:ea typeface="+mn-ea"/>
              </a:rPr>
              <a:t>　ヽ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ja-JP" altLang="en-US" sz="1050" b="1" dirty="0">
                <a:latin typeface="+mn-ea"/>
                <a:ea typeface="+mn-ea"/>
              </a:rPr>
              <a:t>　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ja-JP" altLang="en-US" sz="1050" b="1" dirty="0">
                <a:latin typeface="+mn-ea"/>
                <a:ea typeface="+mn-ea"/>
              </a:rPr>
              <a:t>　　　 　　　　　　　／</a:t>
            </a:r>
            <a:r>
              <a:rPr lang="en-US" altLang="ja-JP" sz="1050" b="1" dirty="0">
                <a:latin typeface="+mn-ea"/>
                <a:ea typeface="+mn-ea"/>
              </a:rPr>
              <a:t>__,</a:t>
            </a:r>
            <a:r>
              <a:rPr lang="ja-JP" altLang="en-US" sz="1050" b="1" dirty="0">
                <a:latin typeface="+mn-ea"/>
                <a:ea typeface="+mn-ea"/>
              </a:rPr>
              <a:t>　 </a:t>
            </a:r>
            <a:r>
              <a:rPr lang="en-US" altLang="ja-JP" sz="1050" b="1" dirty="0">
                <a:latin typeface="+mn-ea"/>
                <a:ea typeface="+mn-ea"/>
              </a:rPr>
              <a:t>, ‐-</a:t>
            </a:r>
            <a:r>
              <a:rPr lang="ja-JP" altLang="en-US" sz="1050" b="1" dirty="0">
                <a:latin typeface="+mn-ea"/>
                <a:ea typeface="+mn-ea"/>
              </a:rPr>
              <a:t>＼ 　 　 　 　 　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en-US" altLang="ja-JP" sz="1050" b="1" dirty="0">
                <a:latin typeface="+mn-ea"/>
                <a:ea typeface="+mn-ea"/>
              </a:rPr>
              <a:t> </a:t>
            </a:r>
            <a:r>
              <a:rPr lang="ja-JP" altLang="en-US" sz="1050" b="1" dirty="0">
                <a:latin typeface="+mn-ea"/>
                <a:ea typeface="+mn-ea"/>
              </a:rPr>
              <a:t>　　</a:t>
            </a:r>
            <a:r>
              <a:rPr lang="en-US" altLang="ja-JP" sz="1050" b="1" dirty="0">
                <a:latin typeface="+mn-ea"/>
                <a:ea typeface="+mn-ea"/>
              </a:rPr>
              <a:t>}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>
                <a:latin typeface="+mn-ea"/>
                <a:ea typeface="+mn-ea"/>
              </a:rPr>
              <a:t>|</a:t>
            </a:r>
            <a:r>
              <a:rPr lang="ja-JP" altLang="en-US" sz="1050" b="1" dirty="0">
                <a:latin typeface="+mn-ea"/>
                <a:ea typeface="+mn-ea"/>
              </a:rPr>
              <a:t>　　 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ja-JP" altLang="en-US" sz="1050" b="1" dirty="0">
                <a:latin typeface="+mn-ea"/>
                <a:ea typeface="+mn-ea"/>
              </a:rPr>
              <a:t>　　　　　　 　　／（●</a:t>
            </a:r>
            <a:r>
              <a:rPr lang="en-US" altLang="ja-JP" sz="1050" b="1" dirty="0">
                <a:latin typeface="+mn-ea"/>
                <a:ea typeface="+mn-ea"/>
              </a:rPr>
              <a:t>) </a:t>
            </a:r>
            <a:r>
              <a:rPr lang="ja-JP" altLang="en-US" sz="1050" b="1" dirty="0">
                <a:latin typeface="+mn-ea"/>
                <a:ea typeface="+mn-ea"/>
              </a:rPr>
              <a:t>　 </a:t>
            </a:r>
            <a:r>
              <a:rPr lang="en-US" altLang="ja-JP" sz="1050" b="1" dirty="0">
                <a:latin typeface="+mn-ea"/>
                <a:ea typeface="+mn-ea"/>
              </a:rPr>
              <a:t>( ● )</a:t>
            </a:r>
            <a:r>
              <a:rPr lang="ja-JP" altLang="en-US" sz="1050" b="1" dirty="0">
                <a:latin typeface="+mn-ea"/>
                <a:ea typeface="+mn-ea"/>
              </a:rPr>
              <a:t>＼　　　　　　 </a:t>
            </a:r>
            <a:r>
              <a:rPr lang="en-US" altLang="ja-JP" sz="1050" b="1" dirty="0">
                <a:latin typeface="+mn-ea"/>
                <a:ea typeface="+mn-ea"/>
              </a:rPr>
              <a:t>{､</a:t>
            </a:r>
            <a:r>
              <a:rPr lang="ja-JP" altLang="en-US" sz="1050" b="1" dirty="0">
                <a:latin typeface="+mn-ea"/>
                <a:ea typeface="+mn-ea"/>
              </a:rPr>
              <a:t>　 </a:t>
            </a:r>
            <a:r>
              <a:rPr lang="en-US" altLang="ja-JP" sz="1050" b="1" dirty="0">
                <a:latin typeface="+mn-ea"/>
                <a:ea typeface="+mn-ea"/>
              </a:rPr>
              <a:t>λ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ト－┤</a:t>
            </a:r>
            <a:r>
              <a:rPr lang="en-US" altLang="ja-JP" sz="1050" b="1" dirty="0">
                <a:latin typeface="+mn-ea"/>
                <a:ea typeface="+mn-ea"/>
              </a:rPr>
              <a:t>.</a:t>
            </a:r>
            <a:r>
              <a:rPr lang="ja-JP" altLang="en-US" sz="1050" b="1" dirty="0">
                <a:latin typeface="+mn-ea"/>
                <a:ea typeface="+mn-ea"/>
              </a:rPr>
              <a:t>　　　　　　／ 　 　（</a:t>
            </a:r>
            <a:r>
              <a:rPr lang="en-US" altLang="ja-JP" sz="1050" b="1" dirty="0">
                <a:latin typeface="+mn-ea"/>
                <a:ea typeface="+mn-ea"/>
              </a:rPr>
              <a:t>__</a:t>
            </a:r>
            <a:r>
              <a:rPr lang="ja-JP" altLang="en-US" sz="1050" b="1" dirty="0">
                <a:latin typeface="+mn-ea"/>
                <a:ea typeface="+mn-ea"/>
              </a:rPr>
              <a:t>人</a:t>
            </a:r>
            <a:r>
              <a:rPr lang="en-US" altLang="ja-JP" sz="1050" b="1" dirty="0">
                <a:latin typeface="+mn-ea"/>
                <a:ea typeface="+mn-ea"/>
              </a:rPr>
              <a:t>__</a:t>
            </a:r>
            <a:r>
              <a:rPr lang="ja-JP" altLang="en-US" sz="1050" b="1" dirty="0">
                <a:latin typeface="+mn-ea"/>
                <a:ea typeface="+mn-ea"/>
              </a:rPr>
              <a:t>） 　　　＼　　　 </a:t>
            </a:r>
            <a:r>
              <a:rPr lang="en-US" altLang="ja-JP" sz="1050" b="1" dirty="0">
                <a:latin typeface="+mn-ea"/>
                <a:ea typeface="+mn-ea"/>
              </a:rPr>
              <a:t>,</a:t>
            </a:r>
            <a:r>
              <a:rPr lang="ja-JP" altLang="en-US" sz="1050" b="1" dirty="0">
                <a:latin typeface="+mn-ea"/>
                <a:ea typeface="+mn-ea"/>
              </a:rPr>
              <a:t>ノ　￣ </a:t>
            </a:r>
            <a:r>
              <a:rPr lang="en-US" altLang="ja-JP" sz="1050" b="1" dirty="0">
                <a:latin typeface="+mn-ea"/>
                <a:ea typeface="+mn-ea"/>
              </a:rPr>
              <a:t>,!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 err="1">
                <a:latin typeface="+mn-ea"/>
                <a:ea typeface="+mn-ea"/>
              </a:rPr>
              <a:t>i</a:t>
            </a:r>
            <a:r>
              <a:rPr lang="ja-JP" altLang="en-US" sz="1050" b="1" dirty="0">
                <a:latin typeface="+mn-ea"/>
                <a:ea typeface="+mn-ea"/>
              </a:rPr>
              <a:t>　　　ゝ</a:t>
            </a:r>
            <a:r>
              <a:rPr lang="en-US" altLang="ja-JP" sz="1050" b="1" dirty="0">
                <a:latin typeface="+mn-ea"/>
                <a:ea typeface="+mn-ea"/>
              </a:rPr>
              <a:t>､_ </a:t>
            </a:r>
            <a:r>
              <a:rPr lang="ja-JP" altLang="en-US" sz="1050" b="1" dirty="0">
                <a:latin typeface="+mn-ea"/>
                <a:ea typeface="+mn-ea"/>
              </a:rPr>
              <a:t>　　　　</a:t>
            </a:r>
            <a:r>
              <a:rPr lang="en-US" altLang="ja-JP" sz="1050" b="1" dirty="0">
                <a:latin typeface="+mn-ea"/>
                <a:ea typeface="+mn-ea"/>
              </a:rPr>
              <a:t>|</a:t>
            </a:r>
            <a:r>
              <a:rPr lang="ja-JP" altLang="en-US" sz="1050" b="1" dirty="0">
                <a:latin typeface="+mn-ea"/>
                <a:ea typeface="+mn-ea"/>
              </a:rPr>
              <a:t>　　　　　</a:t>
            </a:r>
            <a:r>
              <a:rPr lang="en-US" altLang="ja-JP" sz="1050" b="1" dirty="0">
                <a:latin typeface="+mn-ea"/>
                <a:ea typeface="+mn-ea"/>
              </a:rPr>
              <a:t>´</a:t>
            </a:r>
            <a:r>
              <a:rPr lang="ja-JP" altLang="en-US" sz="1050" b="1" dirty="0">
                <a:latin typeface="+mn-ea"/>
                <a:ea typeface="+mn-ea"/>
              </a:rPr>
              <a:t>￣</a:t>
            </a:r>
            <a:r>
              <a:rPr lang="en-US" altLang="ja-JP" sz="1050" b="1" dirty="0">
                <a:latin typeface="+mn-ea"/>
                <a:ea typeface="+mn-ea"/>
              </a:rPr>
              <a:t>` </a:t>
            </a:r>
            <a:r>
              <a:rPr lang="ja-JP" altLang="en-US" sz="1050" b="1" dirty="0">
                <a:latin typeface="+mn-ea"/>
                <a:ea typeface="+mn-ea"/>
              </a:rPr>
              <a:t>　 　　　　</a:t>
            </a:r>
            <a:r>
              <a:rPr lang="en-US" altLang="ja-JP" sz="1050" b="1" dirty="0">
                <a:latin typeface="+mn-ea"/>
                <a:ea typeface="+mn-ea"/>
              </a:rPr>
              <a:t>|</a:t>
            </a: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>
                <a:latin typeface="+mn-ea"/>
                <a:ea typeface="+mn-ea"/>
              </a:rPr>
              <a:t>,. '´</a:t>
            </a:r>
            <a:r>
              <a:rPr lang="ja-JP" altLang="en-US" sz="1050" b="1" dirty="0">
                <a:latin typeface="+mn-ea"/>
                <a:ea typeface="+mn-ea"/>
              </a:rPr>
              <a:t>ﾊ　　　</a:t>
            </a:r>
            <a:r>
              <a:rPr lang="en-US" altLang="ja-JP" sz="1050" b="1" dirty="0">
                <a:latin typeface="+mn-ea"/>
                <a:ea typeface="+mn-ea"/>
              </a:rPr>
              <a:t>,!</a:t>
            </a:r>
          </a:p>
          <a:p>
            <a:pPr>
              <a:defRPr/>
            </a:pPr>
            <a:r>
              <a:rPr lang="en-US" altLang="ja-JP" sz="1050" b="1" dirty="0">
                <a:latin typeface="+mn-ea"/>
                <a:ea typeface="+mn-ea"/>
              </a:rPr>
              <a:t>.</a:t>
            </a:r>
            <a:r>
              <a:rPr lang="ja-JP" altLang="en-US" sz="1050" b="1" dirty="0">
                <a:latin typeface="+mn-ea"/>
                <a:ea typeface="+mn-ea"/>
              </a:rPr>
              <a:t>　ヽ、 　　　｀</a:t>
            </a:r>
            <a:r>
              <a:rPr lang="en-US" altLang="ja-JP" sz="1050" b="1" dirty="0">
                <a:latin typeface="+mn-ea"/>
                <a:ea typeface="+mn-ea"/>
              </a:rPr>
              <a:t>`</a:t>
            </a:r>
            <a:r>
              <a:rPr lang="ja-JP" altLang="en-US" sz="1050" b="1" dirty="0">
                <a:latin typeface="+mn-ea"/>
                <a:ea typeface="+mn-ea"/>
              </a:rPr>
              <a:t>　</a:t>
            </a:r>
            <a:r>
              <a:rPr lang="en-US" altLang="ja-JP" sz="1050" b="1" dirty="0">
                <a:latin typeface="+mn-ea"/>
                <a:ea typeface="+mn-ea"/>
              </a:rPr>
              <a:t>､,__</a:t>
            </a:r>
            <a:r>
              <a:rPr lang="ja-JP" altLang="en-US" sz="1050" b="1" dirty="0">
                <a:latin typeface="+mn-ea"/>
                <a:ea typeface="+mn-ea"/>
              </a:rPr>
              <a:t>＼ 　　 　 　　　　　 　 ／</a:t>
            </a:r>
            <a:r>
              <a:rPr lang="en-US" altLang="ja-JP" sz="1050" b="1" dirty="0">
                <a:latin typeface="+mn-ea"/>
                <a:ea typeface="+mn-ea"/>
              </a:rPr>
              <a:t>"</a:t>
            </a:r>
            <a:r>
              <a:rPr lang="ja-JP" altLang="en-US" sz="1050" b="1" dirty="0">
                <a:latin typeface="+mn-ea"/>
                <a:ea typeface="+mn-ea"/>
              </a:rPr>
              <a:t>　＼ 　ヽ／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　＼ノ　ﾉ　　　ﾊ￣</a:t>
            </a:r>
            <a:r>
              <a:rPr lang="en-US" altLang="ja-JP" sz="1050" b="1" dirty="0">
                <a:latin typeface="+mn-ea"/>
                <a:ea typeface="+mn-ea"/>
              </a:rPr>
              <a:t>r/:::r―--―/::</a:t>
            </a:r>
            <a:r>
              <a:rPr lang="ja-JP" altLang="en-US" sz="1050" b="1" dirty="0">
                <a:latin typeface="+mn-ea"/>
                <a:ea typeface="+mn-ea"/>
              </a:rPr>
              <a:t>７　　 ﾉ　　　　／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 　　 　 ヽ</a:t>
            </a:r>
            <a:r>
              <a:rPr lang="en-US" altLang="ja-JP" sz="1050" b="1" dirty="0">
                <a:latin typeface="+mn-ea"/>
                <a:ea typeface="+mn-ea"/>
              </a:rPr>
              <a:t>.</a:t>
            </a:r>
            <a:r>
              <a:rPr lang="ja-JP" altLang="en-US" sz="1050" b="1" dirty="0">
                <a:latin typeface="+mn-ea"/>
                <a:ea typeface="+mn-ea"/>
              </a:rPr>
              <a:t>　　　　　　ヽ</a:t>
            </a:r>
            <a:r>
              <a:rPr lang="en-US" altLang="ja-JP" sz="1050" b="1" dirty="0">
                <a:latin typeface="+mn-ea"/>
                <a:ea typeface="+mn-ea"/>
              </a:rPr>
              <a:t>::〈</a:t>
            </a:r>
            <a:r>
              <a:rPr lang="ja-JP" altLang="en-US" sz="1050" b="1" dirty="0">
                <a:latin typeface="+mn-ea"/>
                <a:ea typeface="+mn-ea"/>
              </a:rPr>
              <a:t>； </a:t>
            </a:r>
            <a:r>
              <a:rPr lang="en-US" altLang="ja-JP" sz="1050" b="1" dirty="0">
                <a:latin typeface="+mn-ea"/>
                <a:ea typeface="+mn-ea"/>
              </a:rPr>
              <a:t>. '::. :' |::/</a:t>
            </a:r>
            <a:r>
              <a:rPr lang="ja-JP" altLang="en-US" sz="1050" b="1" dirty="0">
                <a:latin typeface="+mn-ea"/>
                <a:ea typeface="+mn-ea"/>
              </a:rPr>
              <a:t>　　 </a:t>
            </a:r>
            <a:r>
              <a:rPr lang="en-US" altLang="ja-JP" sz="1050" b="1" dirty="0">
                <a:latin typeface="+mn-ea"/>
                <a:ea typeface="+mn-ea"/>
              </a:rPr>
              <a:t>/</a:t>
            </a:r>
            <a:r>
              <a:rPr lang="ja-JP" altLang="en-US" sz="1050" b="1" dirty="0">
                <a:latin typeface="+mn-ea"/>
                <a:ea typeface="+mn-ea"/>
              </a:rPr>
              <a:t>　　　</a:t>
            </a:r>
            <a:r>
              <a:rPr lang="en-US" altLang="ja-JP" sz="1050" b="1" dirty="0">
                <a:latin typeface="+mn-ea"/>
                <a:ea typeface="+mn-ea"/>
              </a:rPr>
              <a:t>,. "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　　　　　 </a:t>
            </a:r>
            <a:r>
              <a:rPr lang="en-US" altLang="ja-JP" sz="1050" b="1" dirty="0">
                <a:latin typeface="+mn-ea"/>
                <a:ea typeface="+mn-ea"/>
              </a:rPr>
              <a:t>`</a:t>
            </a:r>
            <a:r>
              <a:rPr lang="ja-JP" altLang="en-US" sz="1050" b="1" dirty="0" err="1">
                <a:latin typeface="+mn-ea"/>
                <a:ea typeface="+mn-ea"/>
              </a:rPr>
              <a:t>ｰ</a:t>
            </a:r>
            <a:r>
              <a:rPr lang="ja-JP" altLang="en-US" sz="1050" b="1" dirty="0">
                <a:latin typeface="+mn-ea"/>
                <a:ea typeface="+mn-ea"/>
              </a:rPr>
              <a:t> </a:t>
            </a:r>
            <a:r>
              <a:rPr lang="en-US" altLang="ja-JP" sz="1050" b="1" dirty="0">
                <a:latin typeface="+mn-ea"/>
                <a:ea typeface="+mn-ea"/>
              </a:rPr>
              <a:t>､</a:t>
            </a:r>
            <a:r>
              <a:rPr lang="ja-JP" altLang="en-US" sz="1050" b="1" dirty="0">
                <a:latin typeface="+mn-ea"/>
                <a:ea typeface="+mn-ea"/>
              </a:rPr>
              <a:t>　　　　＼ヽ</a:t>
            </a:r>
            <a:r>
              <a:rPr lang="en-US" altLang="ja-JP" sz="1050" b="1" dirty="0">
                <a:latin typeface="+mn-ea"/>
                <a:ea typeface="+mn-ea"/>
              </a:rPr>
              <a:t>::. ;::</a:t>
            </a:r>
            <a:r>
              <a:rPr lang="ja-JP" altLang="en-US" sz="1050" b="1" dirty="0">
                <a:latin typeface="+mn-ea"/>
                <a:ea typeface="+mn-ea"/>
              </a:rPr>
              <a:t>：</a:t>
            </a:r>
            <a:r>
              <a:rPr lang="en-US" altLang="ja-JP" sz="1050" b="1" dirty="0">
                <a:latin typeface="+mn-ea"/>
                <a:ea typeface="+mn-ea"/>
              </a:rPr>
              <a:t>|/</a:t>
            </a:r>
            <a:r>
              <a:rPr lang="ja-JP" altLang="en-US" sz="1050" b="1" dirty="0">
                <a:latin typeface="+mn-ea"/>
                <a:ea typeface="+mn-ea"/>
              </a:rPr>
              <a:t>　　　　　</a:t>
            </a:r>
            <a:r>
              <a:rPr lang="ja-JP" altLang="en-US" sz="1050" b="1" dirty="0" err="1">
                <a:latin typeface="+mn-ea"/>
                <a:ea typeface="+mn-ea"/>
              </a:rPr>
              <a:t>ｒ</a:t>
            </a:r>
            <a:r>
              <a:rPr lang="en-US" altLang="ja-JP" sz="1050" b="1" dirty="0">
                <a:latin typeface="+mn-ea"/>
                <a:ea typeface="+mn-ea"/>
              </a:rPr>
              <a:t>'"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　　　／￣二二二二二二二二二二二二二二二二ヽ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　　　</a:t>
            </a:r>
            <a:r>
              <a:rPr lang="en-US" altLang="ja-JP" sz="1050" b="1" dirty="0">
                <a:latin typeface="+mn-ea"/>
                <a:ea typeface="+mn-ea"/>
              </a:rPr>
              <a:t>| </a:t>
            </a:r>
            <a:r>
              <a:rPr lang="ja-JP" altLang="en-US" sz="1050" b="1" dirty="0">
                <a:latin typeface="+mn-ea"/>
                <a:ea typeface="+mn-ea"/>
              </a:rPr>
              <a:t>   </a:t>
            </a:r>
            <a:r>
              <a:rPr lang="en-US" altLang="ja-JP" sz="1050" b="1" dirty="0">
                <a:latin typeface="+mn-ea"/>
                <a:ea typeface="+mn-ea"/>
              </a:rPr>
              <a:t>|</a:t>
            </a:r>
            <a:r>
              <a:rPr lang="ja-JP" altLang="en-US" sz="1050" b="1" dirty="0">
                <a:latin typeface="+mn-ea"/>
                <a:ea typeface="+mn-ea"/>
              </a:rPr>
              <a:t>　　　　　　　お　し　ま　い　　 　　　　　　│</a:t>
            </a:r>
            <a:r>
              <a:rPr lang="en-US" altLang="ja-JP" sz="1050" b="1" dirty="0">
                <a:latin typeface="+mn-ea"/>
                <a:ea typeface="+mn-ea"/>
              </a:rPr>
              <a:t>|</a:t>
            </a:r>
          </a:p>
          <a:p>
            <a:pPr>
              <a:defRPr/>
            </a:pPr>
            <a:r>
              <a:rPr lang="ja-JP" altLang="en-US" sz="1050" b="1" dirty="0">
                <a:latin typeface="+mn-ea"/>
                <a:ea typeface="+mn-ea"/>
              </a:rPr>
              <a:t>　　　　　＼＿二二二二二二二二二二二二二二二二ノ</a:t>
            </a:r>
          </a:p>
          <a:p>
            <a:pPr>
              <a:defRPr/>
            </a:pPr>
            <a:endParaRPr lang="ja-JP" altLang="en-US" sz="1050" b="1" dirty="0">
              <a:latin typeface="+mn-ea"/>
              <a:ea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00892" y="5643578"/>
            <a:ext cx="16081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 smtClean="0"/>
              <a:t>Special thanks for </a:t>
            </a:r>
            <a:r>
              <a:rPr kumimoji="1" lang="en-US" altLang="ja-JP" sz="700" dirty="0" err="1" smtClean="0"/>
              <a:t>Yaruo</a:t>
            </a:r>
            <a:r>
              <a:rPr kumimoji="1" lang="en-US" altLang="ja-JP" sz="700" dirty="0" smtClean="0"/>
              <a:t> </a:t>
            </a:r>
            <a:r>
              <a:rPr kumimoji="1" lang="en-US" altLang="ja-JP" sz="700" dirty="0" err="1" smtClean="0"/>
              <a:t>charactors</a:t>
            </a:r>
            <a:endParaRPr kumimoji="1" lang="ja-JP" altLang="en-US" sz="7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00100" y="2357430"/>
            <a:ext cx="357190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　 　　　＿＿＿</a:t>
            </a:r>
            <a:r>
              <a:rPr lang="en-US" altLang="ja-JP" sz="1100" b="1" dirty="0">
                <a:latin typeface="+mn-ea"/>
                <a:ea typeface="+mn-ea"/>
              </a:rPr>
              <a:t>_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　　　／　　 　 　＼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　　／　 </a:t>
            </a:r>
            <a:r>
              <a:rPr lang="en-US" altLang="ja-JP" sz="1100" b="1" dirty="0">
                <a:latin typeface="+mn-ea"/>
                <a:ea typeface="+mn-ea"/>
              </a:rPr>
              <a:t>_</a:t>
            </a:r>
            <a:r>
              <a:rPr lang="ja-JP" altLang="en-US" sz="1100" b="1" dirty="0">
                <a:latin typeface="+mn-ea"/>
                <a:ea typeface="+mn-ea"/>
              </a:rPr>
              <a:t>ノ 　ヽ</a:t>
            </a:r>
            <a:r>
              <a:rPr lang="en-US" altLang="ja-JP" sz="1100" b="1" dirty="0">
                <a:latin typeface="+mn-ea"/>
                <a:ea typeface="+mn-ea"/>
              </a:rPr>
              <a:t>､_</a:t>
            </a:r>
            <a:r>
              <a:rPr lang="ja-JP" altLang="en-US" sz="1100" b="1" dirty="0">
                <a:latin typeface="+mn-ea"/>
                <a:ea typeface="+mn-ea"/>
              </a:rPr>
              <a:t>　 ＼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／ 　</a:t>
            </a:r>
            <a:r>
              <a:rPr lang="en-US" altLang="ja-JP" sz="1100" b="1" dirty="0">
                <a:latin typeface="+mn-ea"/>
                <a:ea typeface="+mn-ea"/>
              </a:rPr>
              <a:t>o</a:t>
            </a:r>
            <a:r>
              <a:rPr lang="ja-JP" altLang="en-US" sz="1100" b="1" dirty="0">
                <a:latin typeface="+mn-ea"/>
                <a:ea typeface="+mn-ea"/>
              </a:rPr>
              <a:t>ﾟ⌒　　　⌒ﾟ</a:t>
            </a:r>
            <a:r>
              <a:rPr lang="en-US" altLang="ja-JP" sz="1100" b="1" dirty="0">
                <a:latin typeface="+mn-ea"/>
                <a:ea typeface="+mn-ea"/>
              </a:rPr>
              <a:t>o</a:t>
            </a:r>
            <a:r>
              <a:rPr lang="ja-JP" altLang="en-US" sz="1100" b="1" dirty="0">
                <a:latin typeface="+mn-ea"/>
                <a:ea typeface="+mn-ea"/>
              </a:rPr>
              <a:t>　 ＼　 </a:t>
            </a:r>
            <a:r>
              <a:rPr lang="ja-JP" altLang="en-US" sz="1100" b="1" dirty="0" smtClean="0">
                <a:latin typeface="+mn-ea"/>
                <a:ea typeface="+mn-ea"/>
              </a:rPr>
              <a:t>また今度</a:t>
            </a:r>
            <a:r>
              <a:rPr lang="ja-JP" altLang="en-US" sz="1100" b="1" dirty="0" err="1" smtClean="0">
                <a:latin typeface="+mn-ea"/>
                <a:ea typeface="+mn-ea"/>
              </a:rPr>
              <a:t>だお。</a:t>
            </a:r>
            <a:endParaRPr lang="ja-JP" altLang="en-US" sz="1100" b="1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  <a:r>
              <a:rPr lang="ja-JP" altLang="en-US" sz="1100" b="1" dirty="0">
                <a:latin typeface="+mn-ea"/>
                <a:ea typeface="+mn-ea"/>
              </a:rPr>
              <a:t>　　　　 （</a:t>
            </a:r>
            <a:r>
              <a:rPr lang="en-US" altLang="ja-JP" sz="1100" b="1" dirty="0">
                <a:latin typeface="+mn-ea"/>
                <a:ea typeface="+mn-ea"/>
              </a:rPr>
              <a:t>__</a:t>
            </a:r>
            <a:r>
              <a:rPr lang="ja-JP" altLang="en-US" sz="1100" b="1" dirty="0">
                <a:latin typeface="+mn-ea"/>
                <a:ea typeface="+mn-ea"/>
              </a:rPr>
              <a:t>人</a:t>
            </a:r>
            <a:r>
              <a:rPr lang="en-US" altLang="ja-JP" sz="1100" b="1" dirty="0">
                <a:latin typeface="+mn-ea"/>
                <a:ea typeface="+mn-ea"/>
              </a:rPr>
              <a:t>__</a:t>
            </a:r>
            <a:r>
              <a:rPr lang="ja-JP" altLang="en-US" sz="1100" b="1" dirty="0">
                <a:latin typeface="+mn-ea"/>
                <a:ea typeface="+mn-ea"/>
              </a:rPr>
              <a:t>）　　　　</a:t>
            </a:r>
            <a:r>
              <a:rPr lang="en-US" altLang="ja-JP" sz="1100" b="1" dirty="0">
                <a:latin typeface="+mn-ea"/>
                <a:ea typeface="+mn-ea"/>
              </a:rPr>
              <a:t>|</a:t>
            </a:r>
          </a:p>
          <a:p>
            <a:pPr>
              <a:defRPr/>
            </a:pPr>
            <a:r>
              <a:rPr lang="ja-JP" altLang="en-US" sz="1100" b="1" dirty="0">
                <a:latin typeface="+mn-ea"/>
                <a:ea typeface="+mn-ea"/>
              </a:rPr>
              <a:t>　 ＼　　 　 ｀ ⌒</a:t>
            </a:r>
            <a:r>
              <a:rPr lang="en-US" altLang="ja-JP" sz="1100" b="1" dirty="0">
                <a:latin typeface="+mn-ea"/>
                <a:ea typeface="+mn-ea"/>
              </a:rPr>
              <a:t>´ </a:t>
            </a:r>
            <a:r>
              <a:rPr lang="ja-JP" altLang="en-US" sz="1100" b="1" dirty="0">
                <a:latin typeface="+mn-ea"/>
                <a:ea typeface="+mn-ea"/>
              </a:rPr>
              <a:t>　 　 ／</a:t>
            </a:r>
          </a:p>
          <a:p>
            <a:pPr>
              <a:defRPr/>
            </a:pPr>
            <a:endParaRPr lang="ja-JP" altLang="en-US" sz="1100" b="1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smtClean="0"/>
              <a:t>スピーカー自己紹介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　　　／　　 　 　＼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　 ／　　─　 　 ─＼　　　　</a:t>
            </a:r>
            <a:r>
              <a:rPr lang="ja-JP" altLang="en-US" sz="1800" b="1" dirty="0" err="1" smtClean="0">
                <a:latin typeface="+mj-ea"/>
                <a:ea typeface="+mj-ea"/>
              </a:rPr>
              <a:t>ゆー</a:t>
            </a:r>
            <a:r>
              <a:rPr lang="ja-JP" altLang="en-US" sz="1800" b="1" dirty="0" smtClean="0">
                <a:latin typeface="+mj-ea"/>
                <a:ea typeface="+mj-ea"/>
              </a:rPr>
              <a:t>ちです。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／ 　　 </a:t>
            </a:r>
            <a:r>
              <a:rPr lang="en-US" altLang="ja-JP" sz="1800" b="1" dirty="0" smtClean="0">
                <a:latin typeface="+mj-ea"/>
                <a:ea typeface="+mj-ea"/>
              </a:rPr>
              <a:t>,</a:t>
            </a:r>
            <a:r>
              <a:rPr lang="ja-JP" altLang="en-US" sz="1800" b="1" dirty="0" smtClean="0">
                <a:latin typeface="+mj-ea"/>
                <a:ea typeface="+mj-ea"/>
              </a:rPr>
              <a:t>（●）　（●）</a:t>
            </a:r>
            <a:r>
              <a:rPr lang="en-US" altLang="ja-JP" sz="1800" b="1" dirty="0" smtClean="0">
                <a:latin typeface="+mj-ea"/>
                <a:ea typeface="+mj-ea"/>
              </a:rPr>
              <a:t>､</a:t>
            </a:r>
            <a:r>
              <a:rPr lang="ja-JP" altLang="en-US" sz="1800" b="1" dirty="0" smtClean="0">
                <a:latin typeface="+mj-ea"/>
                <a:ea typeface="+mj-ea"/>
              </a:rPr>
              <a:t>＼ 　　ハンドル名です。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 　　 　 （</a:t>
            </a:r>
            <a:r>
              <a:rPr lang="en-US" altLang="ja-JP" sz="1800" b="1" dirty="0" smtClean="0">
                <a:latin typeface="+mj-ea"/>
                <a:ea typeface="+mj-ea"/>
              </a:rPr>
              <a:t>__</a:t>
            </a:r>
            <a:r>
              <a:rPr lang="ja-JP" altLang="en-US" sz="1800" b="1" dirty="0" smtClean="0">
                <a:latin typeface="+mj-ea"/>
                <a:ea typeface="+mj-ea"/>
              </a:rPr>
              <a:t>人</a:t>
            </a:r>
            <a:r>
              <a:rPr lang="en-US" altLang="ja-JP" sz="1800" b="1" dirty="0" smtClean="0">
                <a:latin typeface="+mj-ea"/>
                <a:ea typeface="+mj-ea"/>
              </a:rPr>
              <a:t>__</a:t>
            </a:r>
            <a:r>
              <a:rPr lang="ja-JP" altLang="en-US" sz="1800" b="1" dirty="0" smtClean="0">
                <a:latin typeface="+mj-ea"/>
                <a:ea typeface="+mj-ea"/>
              </a:rPr>
              <a:t>）　 　 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　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＼　　　　 ｀ ⌒</a:t>
            </a:r>
            <a:r>
              <a:rPr lang="en-US" altLang="ja-JP" sz="1800" b="1" dirty="0" smtClean="0">
                <a:latin typeface="+mj-ea"/>
                <a:ea typeface="+mj-ea"/>
              </a:rPr>
              <a:t>´</a:t>
            </a:r>
            <a:r>
              <a:rPr lang="ja-JP" altLang="en-US" sz="1800" b="1" dirty="0" smtClean="0">
                <a:latin typeface="+mj-ea"/>
                <a:ea typeface="+mj-ea"/>
              </a:rPr>
              <a:t>　　 ／ 　　 本名は、内山康広といいます。</a:t>
            </a:r>
          </a:p>
          <a:p>
            <a:pPr>
              <a:buFontTx/>
              <a:buNone/>
              <a:defRPr/>
            </a:pPr>
            <a:r>
              <a:rPr lang="en-US" altLang="ja-JP" sz="1800" b="1" dirty="0" smtClean="0">
                <a:latin typeface="+mj-ea"/>
                <a:ea typeface="+mj-ea"/>
              </a:rPr>
              <a:t>,,.....</a:t>
            </a:r>
            <a:r>
              <a:rPr lang="ja-JP" altLang="en-US" sz="1800" b="1" dirty="0" smtClean="0">
                <a:latin typeface="+mj-ea"/>
                <a:ea typeface="+mj-ea"/>
              </a:rPr>
              <a:t>イ</a:t>
            </a:r>
            <a:r>
              <a:rPr lang="en-US" altLang="ja-JP" sz="1800" b="1" dirty="0" smtClean="0">
                <a:latin typeface="+mj-ea"/>
                <a:ea typeface="+mj-ea"/>
              </a:rPr>
              <a:t>.</a:t>
            </a:r>
            <a:r>
              <a:rPr lang="ja-JP" altLang="en-US" sz="1800" b="1" dirty="0" smtClean="0">
                <a:latin typeface="+mj-ea"/>
                <a:ea typeface="+mj-ea"/>
              </a:rPr>
              <a:t>ヽヽ、</a:t>
            </a:r>
            <a:r>
              <a:rPr lang="en-US" altLang="ja-JP" sz="1800" b="1" dirty="0" smtClean="0">
                <a:latin typeface="+mj-ea"/>
                <a:ea typeface="+mj-ea"/>
              </a:rPr>
              <a:t>___ </a:t>
            </a:r>
            <a:r>
              <a:rPr lang="ja-JP" altLang="en-US" sz="1800" b="1" dirty="0" err="1" smtClean="0">
                <a:latin typeface="+mj-ea"/>
                <a:ea typeface="+mj-ea"/>
              </a:rPr>
              <a:t>ーー</a:t>
            </a:r>
            <a:r>
              <a:rPr lang="ja-JP" altLang="en-US" sz="1800" b="1" dirty="0" smtClean="0">
                <a:latin typeface="+mj-ea"/>
                <a:ea typeface="+mj-ea"/>
              </a:rPr>
              <a:t>ノﾞ</a:t>
            </a:r>
            <a:r>
              <a:rPr lang="en-US" altLang="ja-JP" sz="1800" b="1" dirty="0" smtClean="0">
                <a:latin typeface="+mj-ea"/>
                <a:ea typeface="+mj-ea"/>
              </a:rPr>
              <a:t>-､.</a:t>
            </a:r>
            <a:r>
              <a:rPr lang="ja-JP" altLang="en-US" sz="1800" b="1" dirty="0" smtClean="0">
                <a:latin typeface="+mj-ea"/>
                <a:ea typeface="+mj-ea"/>
              </a:rPr>
              <a:t>　　 ４８歳です。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en-US" altLang="ja-JP" sz="1800" b="1" dirty="0" smtClean="0">
                <a:latin typeface="+mj-ea"/>
                <a:ea typeface="+mj-ea"/>
              </a:rPr>
              <a:t>:</a:t>
            </a:r>
            <a:r>
              <a:rPr lang="ja-JP" altLang="en-US" sz="1800" b="1" dirty="0" smtClean="0">
                <a:latin typeface="+mj-ea"/>
                <a:ea typeface="+mj-ea"/>
              </a:rPr>
              <a:t>　 　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‘;</a:t>
            </a:r>
            <a:r>
              <a:rPr lang="ja-JP" altLang="en-US" sz="1800" b="1" dirty="0" smtClean="0">
                <a:latin typeface="+mj-ea"/>
                <a:ea typeface="+mj-ea"/>
              </a:rPr>
              <a:t>　＼</a:t>
            </a:r>
            <a:r>
              <a:rPr lang="en-US" altLang="ja-JP" sz="1800" b="1" dirty="0" smtClean="0">
                <a:latin typeface="+mj-ea"/>
                <a:ea typeface="+mj-ea"/>
              </a:rPr>
              <a:t>_____ </a:t>
            </a:r>
            <a:r>
              <a:rPr lang="ja-JP" altLang="en-US" sz="1800" b="1" dirty="0" smtClean="0">
                <a:latin typeface="+mj-ea"/>
                <a:ea typeface="+mj-ea"/>
              </a:rPr>
              <a:t>ノ</a:t>
            </a:r>
            <a:r>
              <a:rPr lang="en-US" altLang="ja-JP" sz="1800" b="1" dirty="0" smtClean="0">
                <a:latin typeface="+mj-ea"/>
                <a:ea typeface="+mj-ea"/>
              </a:rPr>
              <a:t>.| </a:t>
            </a:r>
            <a:r>
              <a:rPr lang="ja-JP" altLang="en-US" sz="1800" b="1" dirty="0" smtClean="0">
                <a:latin typeface="+mj-ea"/>
                <a:ea typeface="+mj-ea"/>
              </a:rPr>
              <a:t>ヽ　</a:t>
            </a:r>
            <a:r>
              <a:rPr lang="en-US" altLang="ja-JP" sz="1800" b="1" dirty="0" smtClean="0">
                <a:latin typeface="+mj-ea"/>
                <a:ea typeface="+mj-ea"/>
              </a:rPr>
              <a:t>I    </a:t>
            </a:r>
            <a:r>
              <a:rPr lang="ja-JP" altLang="en-US" sz="1800" b="1" dirty="0" smtClean="0">
                <a:latin typeface="+mj-ea"/>
              </a:rPr>
              <a:t>おっさんです。＿</a:t>
            </a:r>
            <a:r>
              <a:rPr lang="en-US" altLang="ja-JP" sz="1800" b="1" dirty="0" smtClean="0">
                <a:latin typeface="+mj-ea"/>
              </a:rPr>
              <a:t>|</a:t>
            </a:r>
            <a:r>
              <a:rPr lang="ja-JP" altLang="en-US" sz="1800" b="1" dirty="0" smtClean="0">
                <a:latin typeface="+mj-ea"/>
              </a:rPr>
              <a:t>￣</a:t>
            </a:r>
            <a:r>
              <a:rPr lang="en-US" altLang="ja-JP" sz="1800" b="1" dirty="0" smtClean="0">
                <a:latin typeface="+mj-ea"/>
              </a:rPr>
              <a:t>|○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 　 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　＼</a:t>
            </a:r>
            <a:r>
              <a:rPr lang="en-US" altLang="ja-JP" sz="1800" b="1" dirty="0" smtClean="0">
                <a:latin typeface="+mj-ea"/>
                <a:ea typeface="+mj-ea"/>
              </a:rPr>
              <a:t>/</a:t>
            </a:r>
            <a:r>
              <a:rPr lang="ja-JP" altLang="en-US" sz="1800" b="1" dirty="0" smtClean="0">
                <a:latin typeface="+mj-ea"/>
                <a:ea typeface="+mj-ea"/>
              </a:rPr>
              <a:t>ﾞ（</a:t>
            </a:r>
            <a:r>
              <a:rPr lang="en-US" altLang="ja-JP" sz="1800" b="1" dirty="0" smtClean="0">
                <a:latin typeface="+mj-ea"/>
                <a:ea typeface="+mj-ea"/>
              </a:rPr>
              <a:t>__)</a:t>
            </a:r>
            <a:r>
              <a:rPr lang="ja-JP" altLang="en-US" sz="1800" b="1" dirty="0" smtClean="0">
                <a:latin typeface="+mj-ea"/>
                <a:ea typeface="+mj-ea"/>
              </a:rPr>
              <a:t>＼</a:t>
            </a:r>
            <a:r>
              <a:rPr lang="en-US" altLang="ja-JP" sz="1800" b="1" dirty="0" smtClean="0">
                <a:latin typeface="+mj-ea"/>
                <a:ea typeface="+mj-ea"/>
              </a:rPr>
              <a:t>,| 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err="1" smtClean="0">
                <a:latin typeface="+mj-ea"/>
                <a:ea typeface="+mj-ea"/>
              </a:rPr>
              <a:t>i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 　 ＞　　 ヽ</a:t>
            </a:r>
            <a:r>
              <a:rPr lang="en-US" altLang="ja-JP" sz="1800" b="1" dirty="0" smtClean="0">
                <a:latin typeface="+mj-ea"/>
                <a:ea typeface="+mj-ea"/>
              </a:rPr>
              <a:t>. </a:t>
            </a:r>
            <a:r>
              <a:rPr lang="ja-JP" altLang="en-US" sz="1800" b="1" dirty="0" smtClean="0">
                <a:latin typeface="+mj-ea"/>
                <a:ea typeface="+mj-ea"/>
              </a:rPr>
              <a:t>ハ　 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 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｜　 </a:t>
            </a:r>
            <a:r>
              <a:rPr lang="ja-JP" altLang="en-US" sz="1800" b="1" dirty="0" smtClean="0">
                <a:latin typeface="+mj-ea"/>
              </a:rPr>
              <a:t>株式会社シーソフト代表取締役です。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 　　　　　　　　　　　　　　　　　</a:t>
            </a:r>
            <a:r>
              <a:rPr lang="ja-JP" altLang="en-US" sz="1800" b="1" dirty="0" smtClean="0">
                <a:latin typeface="+mj-ea"/>
              </a:rPr>
              <a:t>現役のエンジニアです。プログラム書いてます。</a:t>
            </a:r>
            <a:endParaRPr lang="en-US" altLang="ja-JP" sz="1800" b="1" dirty="0" smtClean="0">
              <a:latin typeface="+mj-ea"/>
            </a:endParaRPr>
          </a:p>
          <a:p>
            <a:pPr>
              <a:buFontTx/>
              <a:buNone/>
              <a:defRPr/>
            </a:pPr>
            <a:endParaRPr lang="en-US" altLang="ja-JP" sz="1800" b="1" dirty="0" smtClean="0">
              <a:latin typeface="+mj-ea"/>
            </a:endParaRPr>
          </a:p>
          <a:p>
            <a:pPr>
              <a:buFontTx/>
              <a:buNone/>
              <a:defRPr/>
            </a:pP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にこにこカレンダーシートを販売しています。</a:t>
            </a:r>
            <a:endParaRPr lang="en-US" altLang="ja-JP" sz="14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ea"/>
            </a:endParaRPr>
          </a:p>
          <a:p>
            <a:pPr>
              <a:buFontTx/>
              <a:buNone/>
              <a:defRPr/>
            </a:pP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２ちゃん</a:t>
            </a:r>
            <a:r>
              <a:rPr lang="ja-JP" altLang="en-US" sz="1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ねら</a:t>
            </a: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ーではありません。</a:t>
            </a:r>
          </a:p>
          <a:p>
            <a:pPr>
              <a:buFontTx/>
              <a:buNone/>
              <a:defRPr/>
            </a:pPr>
            <a:endParaRPr lang="ja-JP" altLang="en-US" sz="1800" b="1" dirty="0">
              <a:latin typeface="+mj-ea"/>
              <a:ea typeface="+mj-ea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572264" y="5500688"/>
            <a:ext cx="2000236" cy="357187"/>
          </a:xfrm>
          <a:prstGeom prst="roundRect">
            <a:avLst/>
          </a:prstGeom>
          <a:solidFill>
            <a:srgbClr val="E4D9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Special thanks for 2ch.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1714489"/>
            <a:ext cx="7772400" cy="1357322"/>
          </a:xfrm>
        </p:spPr>
        <p:txBody>
          <a:bodyPr/>
          <a:lstStyle/>
          <a:p>
            <a:pPr algn="ctr"/>
            <a:r>
              <a:rPr kumimoji="1" lang="ja-JP" altLang="en-US" sz="7200" dirty="0" smtClean="0"/>
              <a:t>前回までのおさらい</a:t>
            </a:r>
            <a:endParaRPr kumimoji="1" lang="ja-JP" altLang="en-US" sz="7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143372" y="3643314"/>
            <a:ext cx="4148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 　　　／⌒　　⌒＼　　　　　　</a:t>
            </a:r>
          </a:p>
          <a:p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　　／（ ●） 　（●）＼</a:t>
            </a:r>
          </a:p>
          <a:p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 ／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::::::⌒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（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__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人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__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）⌒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:::::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＼</a:t>
            </a:r>
            <a:endParaRPr lang="en-US" altLang="ja-JP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 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|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　　　　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|r┬-|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　　　　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|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がんばった</a:t>
            </a:r>
            <a:r>
              <a:rPr lang="ja-JP" altLang="en-US" dirty="0" err="1" smtClean="0">
                <a:latin typeface="MS UI Gothic" pitchFamily="50" charset="-128"/>
                <a:ea typeface="MS UI Gothic" pitchFamily="50" charset="-128"/>
              </a:rPr>
              <a:t>お。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</a:t>
            </a:r>
            <a:endParaRPr lang="en-US" altLang="ja-JP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 ＼ 　　 　 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`</a:t>
            </a:r>
            <a:r>
              <a:rPr lang="ja-JP" altLang="en-US" dirty="0" err="1" smtClean="0">
                <a:latin typeface="MS UI Gothic" pitchFamily="50" charset="-128"/>
                <a:ea typeface="MS UI Gothic" pitchFamily="50" charset="-128"/>
              </a:rPr>
              <a:t>ー</a:t>
            </a:r>
            <a:r>
              <a:rPr lang="en-US" altLang="ja-JP" dirty="0" smtClean="0">
                <a:latin typeface="MS UI Gothic" pitchFamily="50" charset="-128"/>
                <a:ea typeface="MS UI Gothic" pitchFamily="50" charset="-128"/>
              </a:rPr>
              <a:t>'´ </a:t>
            </a:r>
            <a:r>
              <a:rPr lang="ja-JP" altLang="en-US" dirty="0" smtClean="0">
                <a:latin typeface="MS UI Gothic" pitchFamily="50" charset="-128"/>
                <a:ea typeface="MS UI Gothic" pitchFamily="50" charset="-128"/>
              </a:rPr>
              <a:t>　 　 ／</a:t>
            </a:r>
          </a:p>
          <a:p>
            <a:endParaRPr lang="ja-JP" altLang="en-US" dirty="0" smtClean="0">
              <a:latin typeface="MS UI Gothic" pitchFamily="50" charset="-128"/>
              <a:ea typeface="MS UI Gothic" pitchFamily="50" charset="-128"/>
            </a:endParaRPr>
          </a:p>
          <a:p>
            <a:endParaRPr kumimoji="1" lang="ja-JP" altLang="en-US" dirty="0">
              <a:latin typeface="MS UI Gothic" pitchFamily="50" charset="-128"/>
              <a:ea typeface="MS UI Gothic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14348" y="3000372"/>
            <a:ext cx="7472362" cy="31623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dirty="0" smtClean="0"/>
              <a:t>開発者はプロセス指向にとらえがち。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オブジェクト指向は</a:t>
            </a:r>
            <a:r>
              <a:rPr lang="en-US" altLang="ja-JP" dirty="0" smtClean="0">
                <a:solidFill>
                  <a:srgbClr val="FF0000"/>
                </a:solidFill>
              </a:rPr>
              <a:t>『</a:t>
            </a:r>
            <a:r>
              <a:rPr lang="ja-JP" altLang="en-US" dirty="0" smtClean="0">
                <a:solidFill>
                  <a:srgbClr val="FF0000"/>
                </a:solidFill>
              </a:rPr>
              <a:t>モノ</a:t>
            </a:r>
            <a:r>
              <a:rPr lang="en-US" altLang="ja-JP" dirty="0" smtClean="0">
                <a:solidFill>
                  <a:srgbClr val="FF0000"/>
                </a:solidFill>
              </a:rPr>
              <a:t>』</a:t>
            </a:r>
            <a:r>
              <a:rPr lang="ja-JP" altLang="en-US" dirty="0" smtClean="0">
                <a:solidFill>
                  <a:srgbClr val="FF0000"/>
                </a:solidFill>
              </a:rPr>
              <a:t>をとらえる。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ja-JP" dirty="0" smtClean="0"/>
              <a:t>『</a:t>
            </a:r>
            <a:r>
              <a:rPr lang="ja-JP" altLang="en-US" dirty="0" smtClean="0"/>
              <a:t>モノ</a:t>
            </a:r>
            <a:r>
              <a:rPr lang="en-US" altLang="ja-JP" dirty="0" smtClean="0"/>
              <a:t>』</a:t>
            </a:r>
            <a:r>
              <a:rPr lang="ja-JP" altLang="en-US" dirty="0" smtClean="0"/>
              <a:t>に対する時間軸のイベントを列挙。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時間軸へのイベントが</a:t>
            </a:r>
            <a:r>
              <a:rPr lang="en-US" altLang="ja-JP" dirty="0" smtClean="0">
                <a:solidFill>
                  <a:srgbClr val="FF0000"/>
                </a:solidFill>
              </a:rPr>
              <a:t>『</a:t>
            </a:r>
            <a:r>
              <a:rPr lang="ja-JP" altLang="en-US" dirty="0" smtClean="0">
                <a:solidFill>
                  <a:srgbClr val="FF0000"/>
                </a:solidFill>
              </a:rPr>
              <a:t>状態</a:t>
            </a:r>
            <a:r>
              <a:rPr lang="en-US" altLang="ja-JP" dirty="0" smtClean="0">
                <a:solidFill>
                  <a:srgbClr val="FF0000"/>
                </a:solidFill>
              </a:rPr>
              <a:t>』</a:t>
            </a:r>
            <a:r>
              <a:rPr lang="ja-JP" altLang="en-US" dirty="0" smtClean="0">
                <a:solidFill>
                  <a:srgbClr val="FF0000"/>
                </a:solidFill>
              </a:rPr>
              <a:t>を作る。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開発は</a:t>
            </a:r>
            <a:r>
              <a:rPr lang="en-US" altLang="ja-JP" dirty="0" smtClean="0">
                <a:solidFill>
                  <a:srgbClr val="FF0000"/>
                </a:solidFill>
              </a:rPr>
              <a:t>『</a:t>
            </a:r>
            <a:r>
              <a:rPr lang="ja-JP" altLang="en-US" dirty="0" smtClean="0">
                <a:solidFill>
                  <a:srgbClr val="FF0000"/>
                </a:solidFill>
              </a:rPr>
              <a:t>状態</a:t>
            </a:r>
            <a:r>
              <a:rPr lang="en-US" altLang="ja-JP" dirty="0" smtClean="0">
                <a:solidFill>
                  <a:srgbClr val="FF0000"/>
                </a:solidFill>
              </a:rPr>
              <a:t>』</a:t>
            </a:r>
            <a:r>
              <a:rPr lang="ja-JP" altLang="en-US" dirty="0" smtClean="0">
                <a:solidFill>
                  <a:srgbClr val="FF0000"/>
                </a:solidFill>
              </a:rPr>
              <a:t>別に分けて考える。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ja-JP" altLang="en-US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571480"/>
            <a:ext cx="6192721" cy="2462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　　 　 ＿＿＿</a:t>
            </a:r>
            <a:r>
              <a:rPr lang="en-US" altLang="ja-JP" sz="1400" b="1" dirty="0" smtClean="0">
                <a:latin typeface="+mn-ea"/>
                <a:ea typeface="+mn-ea"/>
              </a:rPr>
              <a:t>_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　　 ／ 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　　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＼</a:t>
            </a:r>
          </a:p>
          <a:p>
            <a:pPr>
              <a:defRPr/>
            </a:pPr>
            <a:r>
              <a:rPr lang="en-US" altLang="ja-JP" sz="1400" b="1" dirty="0" smtClean="0">
                <a:latin typeface="+mn-ea"/>
                <a:ea typeface="+mn-ea"/>
              </a:rPr>
              <a:t>.</a:t>
            </a:r>
            <a:r>
              <a:rPr lang="ja-JP" altLang="en-US" sz="1400" b="1" dirty="0" smtClean="0">
                <a:latin typeface="+mn-ea"/>
                <a:ea typeface="+mn-ea"/>
              </a:rPr>
              <a:t>　　　　　／　（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） 　（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）＼　　　　・・・ちゃんとまじめな話を</a:t>
            </a:r>
            <a:r>
              <a:rPr lang="ja-JP" altLang="en-US" sz="1400" b="1" dirty="0" err="1" smtClean="0">
                <a:latin typeface="+mn-ea"/>
                <a:ea typeface="+mn-ea"/>
              </a:rPr>
              <a:t>し</a:t>
            </a:r>
            <a:r>
              <a:rPr lang="ja-JP" altLang="en-US" sz="1400" b="1" dirty="0" smtClean="0">
                <a:latin typeface="+mn-ea"/>
                <a:ea typeface="+mn-ea"/>
              </a:rPr>
              <a:t>たんだお。　　　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／　　 ⌒（</a:t>
            </a:r>
            <a:r>
              <a:rPr lang="en-US" altLang="ja-JP" sz="1400" b="1" dirty="0" smtClean="0">
                <a:latin typeface="+mn-ea"/>
                <a:ea typeface="+mn-ea"/>
              </a:rPr>
              <a:t>__</a:t>
            </a:r>
            <a:r>
              <a:rPr lang="ja-JP" altLang="en-US" sz="1400" b="1" dirty="0" smtClean="0">
                <a:latin typeface="+mn-ea"/>
                <a:ea typeface="+mn-ea"/>
              </a:rPr>
              <a:t>人</a:t>
            </a:r>
            <a:r>
              <a:rPr lang="en-US" altLang="ja-JP" sz="1400" b="1" dirty="0" smtClean="0">
                <a:latin typeface="+mn-ea"/>
                <a:ea typeface="+mn-ea"/>
              </a:rPr>
              <a:t>__</a:t>
            </a:r>
            <a:r>
              <a:rPr lang="ja-JP" altLang="en-US" sz="1400" b="1" dirty="0" smtClean="0">
                <a:latin typeface="+mn-ea"/>
                <a:ea typeface="+mn-ea"/>
              </a:rPr>
              <a:t>）⌒ ＼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 　　　｀ 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　　　　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 ＼　　　　 　　　　　 ／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ノ　　　　　　　　　　 　＼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 ／</a:t>
            </a:r>
            <a:r>
              <a:rPr lang="en-US" altLang="ja-JP" sz="1400" b="1" dirty="0" smtClean="0">
                <a:latin typeface="+mn-ea"/>
                <a:ea typeface="+mn-ea"/>
              </a:rPr>
              <a:t>´</a:t>
            </a:r>
            <a:r>
              <a:rPr lang="ja-JP" altLang="en-US" sz="1400" b="1" dirty="0" smtClean="0">
                <a:latin typeface="+mn-ea"/>
                <a:ea typeface="+mn-ea"/>
              </a:rPr>
              <a:t>　　　　　　　　　　　　 　　ヽ 　 　 　 　 　 　 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　　ｌ　　　　　　　　　　　　　　＼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ヽ　　　 </a:t>
            </a:r>
            <a:r>
              <a:rPr lang="en-US" altLang="ja-JP" sz="1400" b="1" dirty="0" smtClean="0">
                <a:latin typeface="+mn-ea"/>
                <a:ea typeface="+mn-ea"/>
              </a:rPr>
              <a:t>-</a:t>
            </a:r>
            <a:r>
              <a:rPr lang="ja-JP" altLang="en-US" sz="1400" b="1" dirty="0" smtClean="0">
                <a:latin typeface="+mn-ea"/>
                <a:ea typeface="+mn-ea"/>
              </a:rPr>
              <a:t>一</a:t>
            </a:r>
            <a:r>
              <a:rPr lang="en-US" altLang="ja-JP" sz="1400" b="1" dirty="0" smtClean="0">
                <a:latin typeface="+mn-ea"/>
                <a:ea typeface="+mn-ea"/>
              </a:rPr>
              <a:t>''''''"</a:t>
            </a:r>
            <a:r>
              <a:rPr lang="ja-JP" altLang="en-US" sz="1400" b="1" dirty="0" smtClean="0">
                <a:latin typeface="+mn-ea"/>
                <a:ea typeface="+mn-ea"/>
              </a:rPr>
              <a:t>～～｀</a:t>
            </a:r>
            <a:r>
              <a:rPr lang="en-US" altLang="ja-JP" sz="1400" b="1" dirty="0" smtClean="0">
                <a:latin typeface="+mn-ea"/>
                <a:ea typeface="+mn-ea"/>
              </a:rPr>
              <a:t>`'</a:t>
            </a:r>
            <a:r>
              <a:rPr lang="ja-JP" altLang="en-US" sz="1400" b="1" dirty="0" err="1" smtClean="0">
                <a:latin typeface="+mn-ea"/>
                <a:ea typeface="+mn-ea"/>
              </a:rPr>
              <a:t>ー</a:t>
            </a:r>
            <a:r>
              <a:rPr lang="en-US" altLang="ja-JP" sz="1400" b="1" dirty="0" smtClean="0">
                <a:latin typeface="+mn-ea"/>
                <a:ea typeface="+mn-ea"/>
              </a:rPr>
              <a:t>--､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  <a:r>
              <a:rPr lang="en-US" altLang="ja-JP" sz="1400" b="1" dirty="0" smtClean="0">
                <a:latin typeface="+mn-ea"/>
                <a:ea typeface="+mn-ea"/>
              </a:rPr>
              <a:t>-</a:t>
            </a:r>
            <a:r>
              <a:rPr lang="ja-JP" altLang="en-US" sz="1400" b="1" dirty="0" smtClean="0">
                <a:latin typeface="+mn-ea"/>
                <a:ea typeface="+mn-ea"/>
              </a:rPr>
              <a:t>一</a:t>
            </a:r>
            <a:r>
              <a:rPr lang="en-US" altLang="ja-JP" sz="1400" b="1" dirty="0" smtClean="0">
                <a:latin typeface="+mn-ea"/>
                <a:ea typeface="+mn-ea"/>
              </a:rPr>
              <a:t>'''''''</a:t>
            </a:r>
            <a:r>
              <a:rPr lang="ja-JP" altLang="en-US" sz="1400" b="1" dirty="0" err="1" smtClean="0">
                <a:latin typeface="+mn-ea"/>
                <a:ea typeface="+mn-ea"/>
              </a:rPr>
              <a:t>ー</a:t>
            </a:r>
            <a:r>
              <a:rPr lang="en-US" altLang="ja-JP" sz="1400" b="1" dirty="0" smtClean="0">
                <a:latin typeface="+mn-ea"/>
                <a:ea typeface="+mn-ea"/>
              </a:rPr>
              <a:t>-､. </a:t>
            </a:r>
            <a:r>
              <a:rPr lang="ja-JP" altLang="en-US" sz="1400" b="1" dirty="0" smtClean="0">
                <a:latin typeface="+mn-ea"/>
                <a:ea typeface="+mn-ea"/>
              </a:rPr>
              <a:t>　 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ヽ ＿＿＿＿</a:t>
            </a:r>
            <a:r>
              <a:rPr lang="en-US" altLang="ja-JP" sz="1400" b="1" dirty="0" smtClean="0">
                <a:latin typeface="+mn-ea"/>
                <a:ea typeface="+mn-ea"/>
              </a:rPr>
              <a:t>(⌒)(⌒)⌒)</a:t>
            </a:r>
            <a:r>
              <a:rPr lang="ja-JP" altLang="en-US" sz="1400" b="1" dirty="0" smtClean="0">
                <a:latin typeface="+mn-ea"/>
                <a:ea typeface="+mn-ea"/>
              </a:rPr>
              <a:t>　</a:t>
            </a:r>
            <a:r>
              <a:rPr lang="en-US" altLang="ja-JP" sz="1400" b="1" dirty="0" smtClean="0">
                <a:latin typeface="+mn-ea"/>
                <a:ea typeface="+mn-ea"/>
              </a:rPr>
              <a:t>)</a:t>
            </a:r>
            <a:r>
              <a:rPr lang="ja-JP" altLang="en-US" sz="1400" b="1" dirty="0" smtClean="0">
                <a:latin typeface="+mn-ea"/>
                <a:ea typeface="+mn-ea"/>
              </a:rPr>
              <a:t>　　</a:t>
            </a:r>
            <a:r>
              <a:rPr lang="en-US" altLang="ja-JP" sz="1400" b="1" dirty="0" smtClean="0">
                <a:latin typeface="+mn-ea"/>
                <a:ea typeface="+mn-ea"/>
              </a:rPr>
              <a:t>(⌒</a:t>
            </a:r>
            <a:r>
              <a:rPr lang="ja-JP" altLang="en-US" sz="1400" b="1" dirty="0" smtClean="0">
                <a:latin typeface="+mn-ea"/>
                <a:ea typeface="+mn-ea"/>
              </a:rPr>
              <a:t>＿</a:t>
            </a:r>
            <a:r>
              <a:rPr lang="en-US" altLang="ja-JP" sz="1400" b="1" dirty="0" smtClean="0">
                <a:latin typeface="+mn-ea"/>
                <a:ea typeface="+mn-ea"/>
              </a:rPr>
              <a:t>(⌒)⌒)⌒))</a:t>
            </a:r>
            <a:endParaRPr lang="en-US" altLang="ja-JP" sz="14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29256" y="2071678"/>
            <a:ext cx="1547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PART</a:t>
            </a:r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1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14348" y="3500438"/>
            <a:ext cx="7472362" cy="2214578"/>
          </a:xfrm>
        </p:spPr>
        <p:txBody>
          <a:bodyPr/>
          <a:lstStyle/>
          <a:p>
            <a:pPr>
              <a:buNone/>
            </a:pPr>
            <a:r>
              <a:rPr lang="ja-JP" altLang="en-US" dirty="0" smtClean="0"/>
              <a:t>処理の依存性を切り離す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非同期の事象はループを分断して考える。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ja-JP" altLang="en-US" dirty="0" smtClean="0"/>
              <a:t>イベントトレース図→状態遷移表。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/>
              <a:t>ステートパターンの実装。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785794"/>
            <a:ext cx="159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PART</a:t>
            </a:r>
            <a:r>
              <a:rPr kumimoji="1" lang="ja-JP" altLang="en-US" sz="2800" dirty="0" smtClean="0"/>
              <a:t>　２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6248" y="1428736"/>
            <a:ext cx="3698448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　　 ＿＿＿</a:t>
            </a:r>
            <a:r>
              <a:rPr lang="en-US" altLang="ja-JP" sz="1400" b="1" dirty="0">
                <a:latin typeface="+mn-ea"/>
                <a:ea typeface="+mn-ea"/>
              </a:rPr>
              <a:t>_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　　　／⌒　　⌒＼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／（ ＞） 　（＜）＼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／</a:t>
            </a:r>
            <a:r>
              <a:rPr lang="en-US" altLang="ja-JP" sz="1400" b="1" dirty="0">
                <a:latin typeface="+mn-ea"/>
                <a:ea typeface="+mn-ea"/>
              </a:rPr>
              <a:t>::::::⌒</a:t>
            </a:r>
            <a:r>
              <a:rPr lang="ja-JP" altLang="en-US" sz="1400" b="1" dirty="0">
                <a:latin typeface="+mn-ea"/>
                <a:ea typeface="+mn-ea"/>
              </a:rPr>
              <a:t>（</a:t>
            </a:r>
            <a:r>
              <a:rPr lang="en-US" altLang="ja-JP" sz="1400" b="1" dirty="0">
                <a:latin typeface="+mn-ea"/>
                <a:ea typeface="+mn-ea"/>
              </a:rPr>
              <a:t>__</a:t>
            </a:r>
            <a:r>
              <a:rPr lang="ja-JP" altLang="en-US" sz="1400" b="1" dirty="0">
                <a:latin typeface="+mn-ea"/>
                <a:ea typeface="+mn-ea"/>
              </a:rPr>
              <a:t>人</a:t>
            </a:r>
            <a:r>
              <a:rPr lang="en-US" altLang="ja-JP" sz="1400" b="1" dirty="0">
                <a:latin typeface="+mn-ea"/>
                <a:ea typeface="+mn-ea"/>
              </a:rPr>
              <a:t>__</a:t>
            </a:r>
            <a:r>
              <a:rPr lang="ja-JP" altLang="en-US" sz="1400" b="1" dirty="0">
                <a:latin typeface="+mn-ea"/>
                <a:ea typeface="+mn-ea"/>
              </a:rPr>
              <a:t>）⌒</a:t>
            </a:r>
            <a:r>
              <a:rPr lang="en-US" altLang="ja-JP" sz="1400" b="1" dirty="0">
                <a:latin typeface="+mn-ea"/>
                <a:ea typeface="+mn-ea"/>
              </a:rPr>
              <a:t>::::: </a:t>
            </a:r>
            <a:r>
              <a:rPr lang="ja-JP" altLang="en-US" sz="1400" b="1" dirty="0">
                <a:latin typeface="+mn-ea"/>
                <a:ea typeface="+mn-ea"/>
              </a:rPr>
              <a:t>＼ 　</a:t>
            </a:r>
            <a:r>
              <a:rPr lang="ja-JP" altLang="en-US" sz="1400" b="1" dirty="0" smtClean="0">
                <a:latin typeface="+mn-ea"/>
                <a:ea typeface="+mn-ea"/>
              </a:rPr>
              <a:t>ぐだぐだだったお。</a:t>
            </a:r>
            <a:endParaRPr lang="ja-JP" altLang="en-US" sz="1400" b="1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  <a:r>
              <a:rPr lang="ja-JP" altLang="en-US" sz="1400" b="1" dirty="0">
                <a:latin typeface="+mn-ea"/>
                <a:ea typeface="+mn-ea"/>
              </a:rPr>
              <a:t>　　　 　</a:t>
            </a:r>
            <a:r>
              <a:rPr lang="en-US" altLang="ja-JP" sz="1400" b="1" dirty="0">
                <a:latin typeface="+mn-ea"/>
                <a:ea typeface="+mn-ea"/>
              </a:rPr>
              <a:t>/| | | | |</a:t>
            </a:r>
            <a:r>
              <a:rPr lang="ja-JP" altLang="en-US" sz="1400" b="1" dirty="0">
                <a:latin typeface="+mn-ea"/>
                <a:ea typeface="+mn-ea"/>
              </a:rPr>
              <a:t>　　　　　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＼　 </a:t>
            </a:r>
            <a:r>
              <a:rPr lang="en-US" altLang="ja-JP" sz="1400" b="1" dirty="0">
                <a:latin typeface="+mn-ea"/>
                <a:ea typeface="+mn-ea"/>
              </a:rPr>
              <a:t>(</a:t>
            </a:r>
            <a:r>
              <a:rPr lang="ja-JP" altLang="en-US" sz="1400" b="1" dirty="0" err="1">
                <a:latin typeface="+mn-ea"/>
                <a:ea typeface="+mn-ea"/>
              </a:rPr>
              <a:t>、</a:t>
            </a:r>
            <a:r>
              <a:rPr lang="en-US" altLang="ja-JP" sz="1400" b="1" dirty="0">
                <a:latin typeface="+mn-ea"/>
                <a:ea typeface="+mn-ea"/>
              </a:rPr>
              <a:t>`</a:t>
            </a:r>
            <a:r>
              <a:rPr lang="ja-JP" altLang="en-US" sz="1400" b="1" dirty="0" err="1">
                <a:latin typeface="+mn-ea"/>
                <a:ea typeface="+mn-ea"/>
              </a:rPr>
              <a:t>ー</a:t>
            </a:r>
            <a:r>
              <a:rPr lang="en-US" altLang="ja-JP" sz="1400" b="1" dirty="0">
                <a:latin typeface="+mn-ea"/>
                <a:ea typeface="+mn-ea"/>
              </a:rPr>
              <a:t>―'´,</a:t>
            </a:r>
            <a:r>
              <a:rPr lang="ja-JP" altLang="en-US" sz="1400" b="1" dirty="0">
                <a:latin typeface="+mn-ea"/>
                <a:ea typeface="+mn-ea"/>
              </a:rPr>
              <a:t>　　 　／</a:t>
            </a:r>
          </a:p>
          <a:p>
            <a:pPr>
              <a:defRPr/>
            </a:pPr>
            <a:endParaRPr lang="ja-JP" altLang="en-US" sz="1400" b="1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14348" y="3429000"/>
            <a:ext cx="7500990" cy="2286016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dirty="0" smtClean="0"/>
              <a:t>クラスに「時間軸」を考える。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/>
              <a:t>オブザーバパターンによるイベント通知。</a:t>
            </a:r>
            <a:endParaRPr lang="en-US" altLang="ja-JP" dirty="0" smtClean="0"/>
          </a:p>
          <a:p>
            <a:pPr>
              <a:buFontTx/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クラスの依存性を少なくし独立性を高める。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ja-JP" altLang="en-US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571480"/>
            <a:ext cx="5806398" cy="2462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　　 　 ＿＿＿</a:t>
            </a:r>
            <a:r>
              <a:rPr lang="en-US" altLang="ja-JP" sz="1400" b="1" dirty="0" smtClean="0">
                <a:latin typeface="+mn-ea"/>
                <a:ea typeface="+mn-ea"/>
              </a:rPr>
              <a:t>_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　　 ／ 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　　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＼</a:t>
            </a:r>
          </a:p>
          <a:p>
            <a:pPr>
              <a:defRPr/>
            </a:pPr>
            <a:r>
              <a:rPr lang="en-US" altLang="ja-JP" sz="1400" b="1" dirty="0" smtClean="0">
                <a:latin typeface="+mn-ea"/>
                <a:ea typeface="+mn-ea"/>
              </a:rPr>
              <a:t>.</a:t>
            </a:r>
            <a:r>
              <a:rPr lang="ja-JP" altLang="en-US" sz="1400" b="1" dirty="0" smtClean="0">
                <a:latin typeface="+mn-ea"/>
                <a:ea typeface="+mn-ea"/>
              </a:rPr>
              <a:t>　　　　　／　（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） 　（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）＼　　　　デモをまじえて説明したん</a:t>
            </a:r>
            <a:r>
              <a:rPr lang="ja-JP" altLang="en-US" sz="1400" b="1" dirty="0" err="1" smtClean="0">
                <a:latin typeface="+mn-ea"/>
                <a:ea typeface="+mn-ea"/>
              </a:rPr>
              <a:t>だお。</a:t>
            </a:r>
            <a:r>
              <a:rPr lang="ja-JP" altLang="en-US" sz="1400" b="1" dirty="0" smtClean="0">
                <a:latin typeface="+mn-ea"/>
                <a:ea typeface="+mn-ea"/>
              </a:rPr>
              <a:t>　　　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／　　 ⌒（</a:t>
            </a:r>
            <a:r>
              <a:rPr lang="en-US" altLang="ja-JP" sz="1400" b="1" dirty="0" smtClean="0">
                <a:latin typeface="+mn-ea"/>
                <a:ea typeface="+mn-ea"/>
              </a:rPr>
              <a:t>__</a:t>
            </a:r>
            <a:r>
              <a:rPr lang="ja-JP" altLang="en-US" sz="1400" b="1" dirty="0" smtClean="0">
                <a:latin typeface="+mn-ea"/>
                <a:ea typeface="+mn-ea"/>
              </a:rPr>
              <a:t>人</a:t>
            </a:r>
            <a:r>
              <a:rPr lang="en-US" altLang="ja-JP" sz="1400" b="1" dirty="0" smtClean="0">
                <a:latin typeface="+mn-ea"/>
                <a:ea typeface="+mn-ea"/>
              </a:rPr>
              <a:t>__</a:t>
            </a:r>
            <a:r>
              <a:rPr lang="ja-JP" altLang="en-US" sz="1400" b="1" dirty="0" smtClean="0">
                <a:latin typeface="+mn-ea"/>
                <a:ea typeface="+mn-ea"/>
              </a:rPr>
              <a:t>）⌒ ＼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 　　　｀ </a:t>
            </a:r>
            <a:r>
              <a:rPr lang="en-US" altLang="ja-JP" sz="1400" b="1" dirty="0" smtClean="0">
                <a:latin typeface="+mn-ea"/>
                <a:ea typeface="+mn-ea"/>
              </a:rPr>
              <a:t>―</a:t>
            </a:r>
            <a:r>
              <a:rPr lang="ja-JP" altLang="en-US" sz="1400" b="1" dirty="0" smtClean="0">
                <a:latin typeface="+mn-ea"/>
                <a:ea typeface="+mn-ea"/>
              </a:rPr>
              <a:t>　　　　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 ＼　　　　 　　　　　 ／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　　ノ　　　　　　　　　　 　＼　　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 ／</a:t>
            </a:r>
            <a:r>
              <a:rPr lang="en-US" altLang="ja-JP" sz="1400" b="1" dirty="0" smtClean="0">
                <a:latin typeface="+mn-ea"/>
                <a:ea typeface="+mn-ea"/>
              </a:rPr>
              <a:t>´</a:t>
            </a:r>
            <a:r>
              <a:rPr lang="ja-JP" altLang="en-US" sz="1400" b="1" dirty="0" smtClean="0">
                <a:latin typeface="+mn-ea"/>
                <a:ea typeface="+mn-ea"/>
              </a:rPr>
              <a:t>　　　　　　　　　　　　 　　ヽ 　 　 　 　 　 　 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</a:t>
            </a:r>
            <a:r>
              <a:rPr lang="en-US" altLang="ja-JP" sz="1400" b="1" dirty="0" smtClean="0">
                <a:latin typeface="+mn-ea"/>
                <a:ea typeface="+mn-ea"/>
              </a:rPr>
              <a:t>|</a:t>
            </a:r>
            <a:r>
              <a:rPr lang="ja-JP" altLang="en-US" sz="1400" b="1" dirty="0" smtClean="0">
                <a:latin typeface="+mn-ea"/>
                <a:ea typeface="+mn-ea"/>
              </a:rPr>
              <a:t>　　　　ｌ　　　　　　　　　　　　　　＼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ヽ　　　 </a:t>
            </a:r>
            <a:r>
              <a:rPr lang="en-US" altLang="ja-JP" sz="1400" b="1" dirty="0" smtClean="0">
                <a:latin typeface="+mn-ea"/>
                <a:ea typeface="+mn-ea"/>
              </a:rPr>
              <a:t>-</a:t>
            </a:r>
            <a:r>
              <a:rPr lang="ja-JP" altLang="en-US" sz="1400" b="1" dirty="0" smtClean="0">
                <a:latin typeface="+mn-ea"/>
                <a:ea typeface="+mn-ea"/>
              </a:rPr>
              <a:t>一</a:t>
            </a:r>
            <a:r>
              <a:rPr lang="en-US" altLang="ja-JP" sz="1400" b="1" dirty="0" smtClean="0">
                <a:latin typeface="+mn-ea"/>
                <a:ea typeface="+mn-ea"/>
              </a:rPr>
              <a:t>''''''"</a:t>
            </a:r>
            <a:r>
              <a:rPr lang="ja-JP" altLang="en-US" sz="1400" b="1" dirty="0" smtClean="0">
                <a:latin typeface="+mn-ea"/>
                <a:ea typeface="+mn-ea"/>
              </a:rPr>
              <a:t>～～｀</a:t>
            </a:r>
            <a:r>
              <a:rPr lang="en-US" altLang="ja-JP" sz="1400" b="1" dirty="0" smtClean="0">
                <a:latin typeface="+mn-ea"/>
                <a:ea typeface="+mn-ea"/>
              </a:rPr>
              <a:t>`'</a:t>
            </a:r>
            <a:r>
              <a:rPr lang="ja-JP" altLang="en-US" sz="1400" b="1" dirty="0" err="1" smtClean="0">
                <a:latin typeface="+mn-ea"/>
                <a:ea typeface="+mn-ea"/>
              </a:rPr>
              <a:t>ー</a:t>
            </a:r>
            <a:r>
              <a:rPr lang="en-US" altLang="ja-JP" sz="1400" b="1" dirty="0" smtClean="0">
                <a:latin typeface="+mn-ea"/>
                <a:ea typeface="+mn-ea"/>
              </a:rPr>
              <a:t>--､</a:t>
            </a:r>
            <a:r>
              <a:rPr lang="ja-JP" altLang="en-US" sz="1400" b="1" dirty="0" smtClean="0">
                <a:latin typeface="+mn-ea"/>
                <a:ea typeface="+mn-ea"/>
              </a:rPr>
              <a:t>　　　</a:t>
            </a:r>
            <a:r>
              <a:rPr lang="en-US" altLang="ja-JP" sz="1400" b="1" dirty="0" smtClean="0">
                <a:latin typeface="+mn-ea"/>
                <a:ea typeface="+mn-ea"/>
              </a:rPr>
              <a:t>-</a:t>
            </a:r>
            <a:r>
              <a:rPr lang="ja-JP" altLang="en-US" sz="1400" b="1" dirty="0" smtClean="0">
                <a:latin typeface="+mn-ea"/>
                <a:ea typeface="+mn-ea"/>
              </a:rPr>
              <a:t>一</a:t>
            </a:r>
            <a:r>
              <a:rPr lang="en-US" altLang="ja-JP" sz="1400" b="1" dirty="0" smtClean="0">
                <a:latin typeface="+mn-ea"/>
                <a:ea typeface="+mn-ea"/>
              </a:rPr>
              <a:t>'''''''</a:t>
            </a:r>
            <a:r>
              <a:rPr lang="ja-JP" altLang="en-US" sz="1400" b="1" dirty="0" err="1" smtClean="0">
                <a:latin typeface="+mn-ea"/>
                <a:ea typeface="+mn-ea"/>
              </a:rPr>
              <a:t>ー</a:t>
            </a:r>
            <a:r>
              <a:rPr lang="en-US" altLang="ja-JP" sz="1400" b="1" dirty="0" smtClean="0">
                <a:latin typeface="+mn-ea"/>
                <a:ea typeface="+mn-ea"/>
              </a:rPr>
              <a:t>-､. </a:t>
            </a:r>
            <a:r>
              <a:rPr lang="ja-JP" altLang="en-US" sz="1400" b="1" dirty="0" smtClean="0">
                <a:latin typeface="+mn-ea"/>
                <a:ea typeface="+mn-ea"/>
              </a:rPr>
              <a:t>　 　</a:t>
            </a:r>
          </a:p>
          <a:p>
            <a:pPr>
              <a:defRPr/>
            </a:pPr>
            <a:r>
              <a:rPr lang="ja-JP" altLang="en-US" sz="1400" b="1" dirty="0" smtClean="0">
                <a:latin typeface="+mn-ea"/>
                <a:ea typeface="+mn-ea"/>
              </a:rPr>
              <a:t>　　ヽ ＿＿＿＿</a:t>
            </a:r>
            <a:r>
              <a:rPr lang="en-US" altLang="ja-JP" sz="1400" b="1" dirty="0" smtClean="0">
                <a:latin typeface="+mn-ea"/>
                <a:ea typeface="+mn-ea"/>
              </a:rPr>
              <a:t>(⌒)(⌒)⌒)</a:t>
            </a:r>
            <a:r>
              <a:rPr lang="ja-JP" altLang="en-US" sz="1400" b="1" dirty="0" smtClean="0">
                <a:latin typeface="+mn-ea"/>
                <a:ea typeface="+mn-ea"/>
              </a:rPr>
              <a:t>　</a:t>
            </a:r>
            <a:r>
              <a:rPr lang="en-US" altLang="ja-JP" sz="1400" b="1" dirty="0" smtClean="0">
                <a:latin typeface="+mn-ea"/>
                <a:ea typeface="+mn-ea"/>
              </a:rPr>
              <a:t>)</a:t>
            </a:r>
            <a:r>
              <a:rPr lang="ja-JP" altLang="en-US" sz="1400" b="1" dirty="0" smtClean="0">
                <a:latin typeface="+mn-ea"/>
                <a:ea typeface="+mn-ea"/>
              </a:rPr>
              <a:t>　　</a:t>
            </a:r>
            <a:r>
              <a:rPr lang="en-US" altLang="ja-JP" sz="1400" b="1" dirty="0" smtClean="0">
                <a:latin typeface="+mn-ea"/>
                <a:ea typeface="+mn-ea"/>
              </a:rPr>
              <a:t>(⌒</a:t>
            </a:r>
            <a:r>
              <a:rPr lang="ja-JP" altLang="en-US" sz="1400" b="1" dirty="0" smtClean="0">
                <a:latin typeface="+mn-ea"/>
                <a:ea typeface="+mn-ea"/>
              </a:rPr>
              <a:t>＿</a:t>
            </a:r>
            <a:r>
              <a:rPr lang="en-US" altLang="ja-JP" sz="1400" b="1" dirty="0" smtClean="0">
                <a:latin typeface="+mn-ea"/>
                <a:ea typeface="+mn-ea"/>
              </a:rPr>
              <a:t>(⌒)⌒)⌒))</a:t>
            </a:r>
            <a:endParaRPr lang="en-US" altLang="ja-JP" sz="14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29256" y="2071678"/>
            <a:ext cx="159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PART</a:t>
            </a:r>
            <a:r>
              <a:rPr kumimoji="1" lang="ja-JP" altLang="en-US" sz="2800" dirty="0" smtClean="0"/>
              <a:t>　</a:t>
            </a:r>
            <a:r>
              <a:rPr lang="ja-JP" altLang="en-US" sz="2800" dirty="0"/>
              <a:t>３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785786" y="1714488"/>
            <a:ext cx="7500990" cy="142876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 smtClean="0">
                <a:solidFill>
                  <a:schemeClr val="tx1"/>
                </a:solidFill>
              </a:rPr>
              <a:t>依存性をなくすことのメリット。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85786" y="3214686"/>
            <a:ext cx="7500990" cy="142876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800" dirty="0" smtClean="0">
                <a:solidFill>
                  <a:schemeClr val="tx1"/>
                </a:solidFill>
              </a:rPr>
              <a:t>DI</a:t>
            </a:r>
            <a:r>
              <a:rPr kumimoji="1" lang="ja-JP" altLang="en-US" sz="2800" dirty="0" err="1" smtClean="0">
                <a:solidFill>
                  <a:schemeClr val="tx1"/>
                </a:solidFill>
              </a:rPr>
              <a:t>って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なんだ？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3"/>
          <p:cNvSpPr txBox="1">
            <a:spLocks noChangeArrowheads="1"/>
          </p:cNvSpPr>
          <p:nvPr/>
        </p:nvSpPr>
        <p:spPr bwMode="auto">
          <a:xfrm>
            <a:off x="6500793" y="4500570"/>
            <a:ext cx="228604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　　　　 　＿ ＿</a:t>
            </a:r>
            <a:endParaRPr lang="en-US" altLang="ja-JP" sz="1200" dirty="0"/>
          </a:p>
          <a:p>
            <a:r>
              <a:rPr lang="ja-JP" altLang="en-US" sz="1200" dirty="0"/>
              <a:t>　　　／　　 　 　＼</a:t>
            </a:r>
          </a:p>
          <a:p>
            <a:r>
              <a:rPr lang="ja-JP" altLang="en-US" sz="1200" dirty="0"/>
              <a:t>　 ／　　─　 　 ─  ＼　 　</a:t>
            </a:r>
          </a:p>
          <a:p>
            <a:r>
              <a:rPr lang="ja-JP" altLang="en-US" sz="1200" dirty="0"/>
              <a:t>／ 　　 （●） 　（●） ＼　　</a:t>
            </a:r>
          </a:p>
          <a:p>
            <a:r>
              <a:rPr lang="en-US" altLang="ja-JP" sz="1200" dirty="0"/>
              <a:t>|</a:t>
            </a:r>
            <a:r>
              <a:rPr lang="ja-JP" altLang="en-US" sz="1200" dirty="0"/>
              <a:t>　 　　 　 （</a:t>
            </a:r>
            <a:r>
              <a:rPr lang="en-US" altLang="ja-JP" sz="1200" dirty="0"/>
              <a:t>__</a:t>
            </a:r>
            <a:r>
              <a:rPr lang="ja-JP" altLang="en-US" sz="1200" dirty="0"/>
              <a:t>人</a:t>
            </a:r>
            <a:r>
              <a:rPr lang="en-US" altLang="ja-JP" sz="1200" dirty="0"/>
              <a:t>__</a:t>
            </a:r>
            <a:r>
              <a:rPr lang="ja-JP" altLang="en-US" sz="1200" dirty="0"/>
              <a:t>）　 </a:t>
            </a:r>
            <a:r>
              <a:rPr lang="en-US" altLang="ja-JP" sz="1200" dirty="0"/>
              <a:t>|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ふむ。</a:t>
            </a:r>
            <a:r>
              <a:rPr lang="ja-JP" altLang="en-US" sz="1200" dirty="0"/>
              <a:t>　</a:t>
            </a:r>
          </a:p>
          <a:p>
            <a:r>
              <a:rPr lang="en-US" altLang="ja-JP" sz="1200" dirty="0"/>
              <a:t>  /</a:t>
            </a:r>
            <a:r>
              <a:rPr lang="ja-JP" altLang="en-US" sz="1200" dirty="0"/>
              <a:t>　 　 　  ∩ノ ⊃　　／　　　</a:t>
            </a:r>
          </a:p>
          <a:p>
            <a:r>
              <a:rPr lang="en-US" altLang="ja-JP" sz="1200" dirty="0"/>
              <a:t>(</a:t>
            </a:r>
            <a:r>
              <a:rPr lang="ja-JP" altLang="en-US" sz="1200" dirty="0"/>
              <a:t>　 ＼　／ ＿ノ　</a:t>
            </a:r>
            <a:r>
              <a:rPr lang="en-US" altLang="ja-JP" sz="1200" dirty="0"/>
              <a:t>|</a:t>
            </a:r>
            <a:r>
              <a:rPr lang="ja-JP" altLang="en-US" sz="1200" dirty="0"/>
              <a:t>　 </a:t>
            </a:r>
            <a:r>
              <a:rPr lang="en-US" altLang="ja-JP" sz="1200" dirty="0"/>
              <a:t>|</a:t>
            </a:r>
            <a:r>
              <a:rPr lang="ja-JP" altLang="en-US" sz="1200" dirty="0"/>
              <a:t>　　　</a:t>
            </a:r>
          </a:p>
          <a:p>
            <a:r>
              <a:rPr lang="en-US" altLang="ja-JP" sz="1200" dirty="0"/>
              <a:t>.</a:t>
            </a:r>
            <a:r>
              <a:rPr lang="ja-JP" altLang="en-US" sz="1200" dirty="0"/>
              <a:t>＼　“　　／＿＿</a:t>
            </a:r>
            <a:r>
              <a:rPr lang="en-US" altLang="ja-JP" sz="1200" dirty="0"/>
              <a:t>|</a:t>
            </a:r>
            <a:r>
              <a:rPr lang="ja-JP" altLang="en-US" sz="1200" dirty="0"/>
              <a:t>　 </a:t>
            </a:r>
            <a:r>
              <a:rPr lang="en-US" altLang="ja-JP" sz="1200" dirty="0"/>
              <a:t>| </a:t>
            </a:r>
            <a:r>
              <a:rPr lang="ja-JP" altLang="en-US" sz="1200" dirty="0"/>
              <a:t>　　</a:t>
            </a:r>
          </a:p>
          <a:p>
            <a:r>
              <a:rPr lang="ja-JP" altLang="en-US" sz="1200" dirty="0"/>
              <a:t>　　＼ ／＿＿＿ ／ 　</a:t>
            </a:r>
          </a:p>
          <a:p>
            <a:endParaRPr lang="ja-JP" altLang="en-US" sz="1200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642910" y="357166"/>
            <a:ext cx="7772400" cy="135732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本日のテーマ</a:t>
            </a:r>
            <a:endParaRPr kumimoji="1" lang="ja-JP" altLang="en-US" sz="7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依存性をなくすって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4591065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コピー処理の例</a:t>
            </a:r>
            <a:r>
              <a:rPr kumimoji="1" lang="en-US" altLang="ja-JP" sz="2800" dirty="0" smtClean="0"/>
              <a:t>(PART2)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lang="en-US" altLang="ja-JP" sz="1600" dirty="0" smtClean="0"/>
              <a:t>Copy(string </a:t>
            </a:r>
            <a:r>
              <a:rPr lang="en-US" altLang="ja-JP" sz="1600" dirty="0" err="1" smtClean="0"/>
              <a:t>DestFileName</a:t>
            </a:r>
            <a:r>
              <a:rPr lang="en-US" altLang="ja-JP" sz="1600" dirty="0" smtClean="0"/>
              <a:t>, string </a:t>
            </a:r>
            <a:r>
              <a:rPr lang="en-US" altLang="ja-JP" sz="1600" dirty="0" err="1" smtClean="0"/>
              <a:t>SrcFileName</a:t>
            </a:r>
            <a:r>
              <a:rPr lang="en-US" altLang="ja-JP" sz="1600" dirty="0" smtClean="0"/>
              <a:t>);</a:t>
            </a:r>
          </a:p>
          <a:p>
            <a:pPr>
              <a:buNone/>
            </a:pPr>
            <a:r>
              <a:rPr lang="en-US" altLang="ja-JP" sz="1600" dirty="0" smtClean="0"/>
              <a:t>		</a:t>
            </a:r>
            <a:r>
              <a:rPr lang="ja-JP" altLang="en-US" sz="1600" dirty="0" smtClean="0"/>
              <a:t>↓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Copy(string </a:t>
            </a:r>
            <a:r>
              <a:rPr lang="en-US" altLang="ja-JP" sz="1600" dirty="0" err="1" smtClean="0"/>
              <a:t>DestFileName</a:t>
            </a:r>
            <a:r>
              <a:rPr lang="en-US" altLang="ja-JP" sz="1600" dirty="0" smtClean="0"/>
              <a:t>, string </a:t>
            </a:r>
            <a:r>
              <a:rPr lang="en-US" altLang="ja-JP" sz="1600" dirty="0" err="1" smtClean="0"/>
              <a:t>SrcFileName</a:t>
            </a:r>
            <a:r>
              <a:rPr lang="en-US" altLang="ja-JP" sz="1600" dirty="0" smtClean="0"/>
              <a:t>, DWORD *</a:t>
            </a:r>
            <a:r>
              <a:rPr lang="en-US" altLang="ja-JP" sz="1600" dirty="0" err="1" smtClean="0"/>
              <a:t>CopyTime</a:t>
            </a:r>
            <a:r>
              <a:rPr lang="en-US" altLang="ja-JP" sz="1600" dirty="0" smtClean="0"/>
              <a:t>); 	</a:t>
            </a:r>
          </a:p>
          <a:p>
            <a:pPr>
              <a:buNone/>
            </a:pPr>
            <a:r>
              <a:rPr lang="en-US" altLang="ja-JP" sz="1600" dirty="0" smtClean="0"/>
              <a:t>		</a:t>
            </a:r>
            <a:r>
              <a:rPr lang="ja-JP" altLang="en-US" sz="1600" dirty="0" smtClean="0"/>
              <a:t>↓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Copy(string </a:t>
            </a:r>
            <a:r>
              <a:rPr lang="en-US" altLang="ja-JP" sz="1600" dirty="0" err="1" smtClean="0"/>
              <a:t>DestFileName</a:t>
            </a:r>
            <a:r>
              <a:rPr lang="en-US" altLang="ja-JP" sz="1600" dirty="0" smtClean="0"/>
              <a:t>, string </a:t>
            </a:r>
            <a:r>
              <a:rPr lang="en-US" altLang="ja-JP" sz="1600" dirty="0" err="1" smtClean="0"/>
              <a:t>SrcFileName</a:t>
            </a:r>
            <a:r>
              <a:rPr lang="en-US" altLang="ja-JP" sz="1600" dirty="0" smtClean="0"/>
              <a:t>, DWORD *</a:t>
            </a:r>
            <a:r>
              <a:rPr lang="en-US" altLang="ja-JP" sz="1600" dirty="0" err="1" smtClean="0"/>
              <a:t>CopyTime</a:t>
            </a:r>
            <a:r>
              <a:rPr lang="en-US" altLang="ja-JP" sz="1600" dirty="0" smtClean="0"/>
              <a:t>,</a:t>
            </a:r>
          </a:p>
          <a:p>
            <a:pPr>
              <a:buNone/>
            </a:pPr>
            <a:r>
              <a:rPr lang="en-US" altLang="ja-JP" sz="1600" dirty="0" smtClean="0"/>
              <a:t>           CALLBACK *</a:t>
            </a:r>
            <a:r>
              <a:rPr lang="en-US" altLang="ja-JP" sz="1600" dirty="0" err="1" smtClean="0"/>
              <a:t>OnProgress</a:t>
            </a:r>
            <a:r>
              <a:rPr lang="en-US" altLang="ja-JP" sz="1600" dirty="0" smtClean="0"/>
              <a:t>);</a:t>
            </a:r>
          </a:p>
          <a:p>
            <a:pPr>
              <a:buNone/>
            </a:pPr>
            <a:r>
              <a:rPr lang="en-US" altLang="ja-JP" sz="1600" dirty="0" smtClean="0"/>
              <a:t>		</a:t>
            </a:r>
            <a:r>
              <a:rPr lang="ja-JP" altLang="en-US" sz="1600" dirty="0" smtClean="0"/>
              <a:t>↓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Copy(string </a:t>
            </a:r>
            <a:r>
              <a:rPr lang="en-US" altLang="ja-JP" sz="1600" dirty="0" err="1" smtClean="0"/>
              <a:t>DestFileName</a:t>
            </a:r>
            <a:r>
              <a:rPr lang="en-US" altLang="ja-JP" sz="1600" dirty="0" smtClean="0"/>
              <a:t>, string </a:t>
            </a:r>
            <a:r>
              <a:rPr lang="en-US" altLang="ja-JP" sz="1600" dirty="0" err="1" smtClean="0"/>
              <a:t>SrcFileName</a:t>
            </a:r>
            <a:r>
              <a:rPr lang="en-US" altLang="ja-JP" sz="1600" dirty="0" smtClean="0"/>
              <a:t>, DWORD *</a:t>
            </a:r>
            <a:r>
              <a:rPr lang="en-US" altLang="ja-JP" sz="1600" dirty="0" err="1" smtClean="0"/>
              <a:t>CopyTime</a:t>
            </a:r>
            <a:r>
              <a:rPr lang="en-US" altLang="ja-JP" sz="1600" dirty="0" smtClean="0"/>
              <a:t>,</a:t>
            </a:r>
          </a:p>
          <a:p>
            <a:pPr>
              <a:buNone/>
            </a:pPr>
            <a:r>
              <a:rPr lang="en-US" altLang="ja-JP" sz="1600" dirty="0" smtClean="0"/>
              <a:t>           CALLBACK *</a:t>
            </a:r>
            <a:r>
              <a:rPr lang="en-US" altLang="ja-JP" sz="1600" dirty="0" err="1" smtClean="0"/>
              <a:t>OnProgress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bool</a:t>
            </a:r>
            <a:r>
              <a:rPr lang="en-US" altLang="ja-JP" sz="1600" dirty="0" smtClean="0"/>
              <a:t> &amp;Canceled);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</p:txBody>
      </p:sp>
      <p:sp>
        <p:nvSpPr>
          <p:cNvPr id="5" name="角丸四角形吹き出し 4"/>
          <p:cNvSpPr/>
          <p:nvPr/>
        </p:nvSpPr>
        <p:spPr>
          <a:xfrm>
            <a:off x="5715008" y="1357298"/>
            <a:ext cx="2571768" cy="612648"/>
          </a:xfrm>
          <a:prstGeom prst="wedgeRoundRectCallout">
            <a:avLst>
              <a:gd name="adj1" fmla="val -37239"/>
              <a:gd name="adj2" fmla="val 119621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書き込み時間を計測</a:t>
            </a:r>
          </a:p>
        </p:txBody>
      </p:sp>
      <p:sp>
        <p:nvSpPr>
          <p:cNvPr id="6" name="角丸四角形吹き出し 5"/>
          <p:cNvSpPr/>
          <p:nvPr/>
        </p:nvSpPr>
        <p:spPr>
          <a:xfrm>
            <a:off x="5929322" y="3214686"/>
            <a:ext cx="2571768" cy="612648"/>
          </a:xfrm>
          <a:prstGeom prst="wedgeRoundRectCallout">
            <a:avLst>
              <a:gd name="adj1" fmla="val -84647"/>
              <a:gd name="adj2" fmla="val -42531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プログレスバーを表示</a:t>
            </a:r>
          </a:p>
        </p:txBody>
      </p:sp>
      <p:sp>
        <p:nvSpPr>
          <p:cNvPr id="7" name="角丸四角形吹き出し 6"/>
          <p:cNvSpPr/>
          <p:nvPr/>
        </p:nvSpPr>
        <p:spPr>
          <a:xfrm>
            <a:off x="5929322" y="4357694"/>
            <a:ext cx="2571768" cy="612648"/>
          </a:xfrm>
          <a:prstGeom prst="wedgeRoundRectCallout">
            <a:avLst>
              <a:gd name="adj1" fmla="val -78502"/>
              <a:gd name="adj2" fmla="val -62800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中止ボタンに応答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714480" y="5072074"/>
            <a:ext cx="5500726" cy="857256"/>
          </a:xfrm>
          <a:prstGeom prst="roundRect">
            <a:avLst/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「コピー」だけを独立できないの？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コピーロジッククラスの例</a:t>
            </a:r>
            <a:r>
              <a:rPr lang="en-US" altLang="ja-JP" dirty="0" smtClean="0"/>
              <a:t>(PART3)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143536"/>
          </a:xfrm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class </a:t>
            </a:r>
            <a:r>
              <a:rPr lang="en-US" altLang="ja-JP" sz="1400" dirty="0" err="1" smtClean="0"/>
              <a:t>CopyFileLogic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private:</a:t>
            </a:r>
          </a:p>
          <a:p>
            <a:pPr>
              <a:buNone/>
            </a:pPr>
            <a:r>
              <a:rPr lang="en-US" altLang="ja-JP" sz="1400" dirty="0" smtClean="0"/>
              <a:t>	HANDLE		Source;</a:t>
            </a:r>
          </a:p>
          <a:p>
            <a:pPr>
              <a:buNone/>
            </a:pPr>
            <a:r>
              <a:rPr lang="en-US" altLang="ja-JP" sz="1400" dirty="0" smtClean="0"/>
              <a:t>	HANDLE		</a:t>
            </a:r>
            <a:r>
              <a:rPr lang="en-US" altLang="ja-JP" sz="1400" dirty="0" err="1" smtClean="0"/>
              <a:t>Dest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	LARGE_INTEGER	</a:t>
            </a:r>
            <a:r>
              <a:rPr lang="en-US" altLang="ja-JP" sz="1400" dirty="0" err="1" smtClean="0"/>
              <a:t>FileSize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	char			*Buffer;</a:t>
            </a:r>
          </a:p>
          <a:p>
            <a:pPr>
              <a:buNone/>
            </a:pPr>
            <a:r>
              <a:rPr lang="en-US" altLang="ja-JP" sz="1400" dirty="0" smtClean="0"/>
              <a:t>	static const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		</a:t>
            </a:r>
            <a:r>
              <a:rPr lang="en-US" altLang="ja-JP" sz="1400" dirty="0" err="1" smtClean="0"/>
              <a:t>BufferSize</a:t>
            </a:r>
            <a:r>
              <a:rPr lang="en-US" altLang="ja-JP" sz="1400" dirty="0" smtClean="0"/>
              <a:t> = 32768;</a:t>
            </a:r>
          </a:p>
          <a:p>
            <a:pPr>
              <a:buNone/>
            </a:pPr>
            <a:r>
              <a:rPr lang="ja-JP" altLang="en-US" sz="1400" dirty="0" smtClean="0"/>
              <a:t>	</a:t>
            </a:r>
            <a:r>
              <a:rPr lang="en-US" altLang="ja-JP" sz="1400" dirty="0" smtClean="0"/>
              <a:t>// </a:t>
            </a:r>
            <a:r>
              <a:rPr lang="ja-JP" altLang="en-US" sz="1400" dirty="0" smtClean="0"/>
              <a:t>コピー状態の通知者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ObserverSubject</a:t>
            </a:r>
            <a:r>
              <a:rPr lang="en-US" altLang="ja-JP" sz="1400" dirty="0" smtClean="0"/>
              <a:t> *Subject;</a:t>
            </a:r>
            <a:endParaRPr lang="ja-JP" altLang="en-US" sz="1400" dirty="0" smtClean="0"/>
          </a:p>
          <a:p>
            <a:pPr>
              <a:buNone/>
            </a:pPr>
            <a:r>
              <a:rPr lang="en-US" altLang="ja-JP" sz="1400" dirty="0" smtClean="0"/>
              <a:t>public: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CopyFileLogic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	virtual ~</a:t>
            </a:r>
            <a:r>
              <a:rPr lang="en-US" altLang="ja-JP" sz="1400" dirty="0" err="1" smtClean="0"/>
              <a:t>CopyFileLogic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Open( </a:t>
            </a:r>
            <a:r>
              <a:rPr lang="en-US" altLang="ja-JP" sz="1400" dirty="0" err="1" smtClean="0"/>
              <a:t>CString</a:t>
            </a:r>
            <a:r>
              <a:rPr lang="en-US" altLang="ja-JP" sz="1400" dirty="0" smtClean="0"/>
              <a:t>&amp; source, </a:t>
            </a:r>
            <a:r>
              <a:rPr lang="en-US" altLang="ja-JP" sz="1400" dirty="0" err="1" smtClean="0"/>
              <a:t>CString</a:t>
            </a:r>
            <a:r>
              <a:rPr lang="en-US" altLang="ja-JP" sz="1400" dirty="0" smtClean="0"/>
              <a:t>&amp; </a:t>
            </a:r>
            <a:r>
              <a:rPr lang="en-US" altLang="ja-JP" sz="1400" dirty="0" err="1" smtClean="0"/>
              <a:t>dest</a:t>
            </a:r>
            <a:r>
              <a:rPr lang="en-US" altLang="ja-JP" sz="1400" dirty="0" smtClean="0"/>
              <a:t> );</a:t>
            </a:r>
          </a:p>
          <a:p>
            <a:pPr>
              <a:buNone/>
            </a:pPr>
            <a:r>
              <a:rPr lang="en-US" altLang="ja-JP" sz="1400" dirty="0" smtClean="0"/>
              <a:t>	void Close();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Execute();</a:t>
            </a:r>
          </a:p>
          <a:p>
            <a:pPr>
              <a:buNone/>
            </a:pPr>
            <a:r>
              <a:rPr lang="ja-JP" altLang="en-US" sz="1400" dirty="0" smtClean="0"/>
              <a:t>	</a:t>
            </a:r>
            <a:r>
              <a:rPr lang="en-US" altLang="ja-JP" sz="1400" dirty="0" smtClean="0"/>
              <a:t>// </a:t>
            </a:r>
            <a:r>
              <a:rPr lang="ja-JP" altLang="en-US" sz="1400" dirty="0" smtClean="0"/>
              <a:t>コピー状態の観察者の追加と削除</a:t>
            </a:r>
          </a:p>
          <a:p>
            <a:pPr>
              <a:buNone/>
            </a:pPr>
            <a:r>
              <a:rPr lang="en-US" altLang="ja-JP" sz="1400" dirty="0" smtClean="0"/>
              <a:t>	void </a:t>
            </a:r>
            <a:r>
              <a:rPr lang="en-US" altLang="ja-JP" sz="1400" dirty="0" err="1" smtClean="0"/>
              <a:t>AddObserver</a:t>
            </a:r>
            <a:r>
              <a:rPr lang="en-US" altLang="ja-JP" sz="1400" dirty="0" smtClean="0"/>
              <a:t>( Observer *observer );</a:t>
            </a:r>
          </a:p>
          <a:p>
            <a:pPr>
              <a:buNone/>
            </a:pPr>
            <a:r>
              <a:rPr lang="en-US" altLang="ja-JP" sz="1400" dirty="0" smtClean="0"/>
              <a:t>	void </a:t>
            </a:r>
            <a:r>
              <a:rPr lang="en-US" altLang="ja-JP" sz="1400" dirty="0" err="1" smtClean="0"/>
              <a:t>RemoveObserver</a:t>
            </a:r>
            <a:r>
              <a:rPr lang="en-US" altLang="ja-JP" sz="1400" dirty="0" smtClean="0"/>
              <a:t>( Observer *observer );</a:t>
            </a:r>
          </a:p>
          <a:p>
            <a:pPr>
              <a:buNone/>
            </a:pPr>
            <a:r>
              <a:rPr lang="en-US" altLang="ja-JP" sz="1400" dirty="0" smtClean="0"/>
              <a:t>};</a:t>
            </a:r>
          </a:p>
          <a:p>
            <a:pPr>
              <a:buNone/>
            </a:pPr>
            <a:endParaRPr lang="en-US" altLang="ja-JP" sz="2000" dirty="0" smtClean="0"/>
          </a:p>
        </p:txBody>
      </p:sp>
      <p:sp>
        <p:nvSpPr>
          <p:cNvPr id="9" name="角丸四角形吹き出し 8"/>
          <p:cNvSpPr/>
          <p:nvPr/>
        </p:nvSpPr>
        <p:spPr>
          <a:xfrm>
            <a:off x="5143504" y="2071678"/>
            <a:ext cx="3071834" cy="714380"/>
          </a:xfrm>
          <a:prstGeom prst="wedgeRoundRectCallout">
            <a:avLst>
              <a:gd name="adj1" fmla="val -110418"/>
              <a:gd name="adj2" fmla="val 132194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オブザーバパターン</a:t>
            </a:r>
          </a:p>
        </p:txBody>
      </p:sp>
      <p:sp>
        <p:nvSpPr>
          <p:cNvPr id="10" name="角丸四角形吹き出し 9"/>
          <p:cNvSpPr/>
          <p:nvPr/>
        </p:nvSpPr>
        <p:spPr>
          <a:xfrm>
            <a:off x="4572000" y="4000504"/>
            <a:ext cx="4286280" cy="714380"/>
          </a:xfrm>
          <a:prstGeom prst="wedgeRoundRectCallout">
            <a:avLst>
              <a:gd name="adj1" fmla="val -99375"/>
              <a:gd name="adj2" fmla="val 83206"/>
              <a:gd name="adj3" fmla="val 16667"/>
            </a:avLst>
          </a:prstGeom>
          <a:solidFill>
            <a:srgbClr val="FFDCB9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処理中の経過や変化を見てる人に通知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wankuma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>
        <a:solidFill>
          <a:srgbClr val="FFDCB9">
            <a:alpha val="50000"/>
          </a:srgbClr>
        </a:solidFill>
        <a:ln>
          <a:solidFill>
            <a:schemeClr val="tx1"/>
          </a:solidFill>
        </a:ln>
      </a:spPr>
      <a:bodyPr rtlCol="0" anchor="ctr"/>
      <a:lstStyle>
        <a:defPPr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wankuma</Template>
  <TotalTime>600</TotalTime>
  <Words>360</Words>
  <Application>Microsoft Office PowerPoint</Application>
  <PresentationFormat>画面に合わせる (4:3)</PresentationFormat>
  <Paragraphs>262</Paragraphs>
  <Slides>18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wankuma</vt:lpstr>
      <vt:lpstr>匠の伝承ｗ</vt:lpstr>
      <vt:lpstr>スピーカー自己紹介</vt:lpstr>
      <vt:lpstr>前回までのおさらい</vt:lpstr>
      <vt:lpstr>スライド 4</vt:lpstr>
      <vt:lpstr>スライド 5</vt:lpstr>
      <vt:lpstr>スライド 6</vt:lpstr>
      <vt:lpstr>スライド 7</vt:lpstr>
      <vt:lpstr>依存性をなくすって</vt:lpstr>
      <vt:lpstr>コピーロジッククラスの例(PART3)</vt:lpstr>
      <vt:lpstr>依存性をなくすメリット</vt:lpstr>
      <vt:lpstr>ＤＩ(Dependency Injection)</vt:lpstr>
      <vt:lpstr>再び「ファイルのコピー」を考える</vt:lpstr>
      <vt:lpstr>プログラムの構造</vt:lpstr>
      <vt:lpstr>DIを使ってみる。</vt:lpstr>
      <vt:lpstr>どのへんが「匠の伝承」なのか、について（笑）</vt:lpstr>
      <vt:lpstr>ここまでは、実は前フリです。</vt:lpstr>
      <vt:lpstr>スライド 17</vt:lpstr>
      <vt:lpstr>スライド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Uchiyama</dc:creator>
  <cp:lastModifiedBy>Uchiyama</cp:lastModifiedBy>
  <cp:revision>50</cp:revision>
  <dcterms:created xsi:type="dcterms:W3CDTF">2009-01-03T08:07:13Z</dcterms:created>
  <dcterms:modified xsi:type="dcterms:W3CDTF">2009-01-15T10:25:45Z</dcterms:modified>
</cp:coreProperties>
</file>