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9" r:id="rId6"/>
    <p:sldId id="259" r:id="rId7"/>
    <p:sldId id="263" r:id="rId8"/>
    <p:sldId id="264" r:id="rId9"/>
    <p:sldId id="265" r:id="rId10"/>
    <p:sldId id="270" r:id="rId11"/>
    <p:sldId id="266" r:id="rId12"/>
    <p:sldId id="276" r:id="rId13"/>
    <p:sldId id="267" r:id="rId14"/>
    <p:sldId id="261" r:id="rId15"/>
    <p:sldId id="271" r:id="rId16"/>
    <p:sldId id="272" r:id="rId17"/>
    <p:sldId id="273" r:id="rId18"/>
    <p:sldId id="262" r:id="rId19"/>
    <p:sldId id="275" r:id="rId2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A5FA6-32FF-4171-BE47-0D063F241C02}" type="datetimeFigureOut">
              <a:rPr kumimoji="1" lang="ja-JP" altLang="en-US" smtClean="0"/>
              <a:pPr/>
              <a:t>2008/12/13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FCF72-A8A6-45F6-BC82-4413177BDD9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ource.apple.com/darwinsourc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エンジニ</a:t>
            </a:r>
            <a:r>
              <a:rPr lang="ja-JP" altLang="en-US" smtClean="0"/>
              <a:t>ア</a:t>
            </a:r>
            <a:r>
              <a:rPr lang="ja-JP" altLang="en-US"/>
              <a:t>か</a:t>
            </a:r>
            <a:r>
              <a:rPr lang="ja-JP" altLang="en-US" smtClean="0"/>
              <a:t>ら見る </a:t>
            </a:r>
            <a:r>
              <a:rPr lang="en-US" altLang="ja-JP" dirty="0" smtClean="0"/>
              <a:t>Mac OS X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MacPorts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Mac</a:t>
            </a:r>
            <a:r>
              <a:rPr lang="ja-JP" altLang="en-US" sz="2400" smtClean="0"/>
              <a:t>のパッケージ管理システム（の一つ。他にもある。今のところ</a:t>
            </a:r>
            <a:r>
              <a:rPr lang="en-US" altLang="ja-JP" sz="2400" dirty="0" err="1" smtClean="0"/>
              <a:t>MacPorts</a:t>
            </a:r>
            <a:r>
              <a:rPr lang="ja-JP" altLang="en-US" sz="2400" smtClean="0"/>
              <a:t>がメジャー）</a:t>
            </a:r>
            <a:endParaRPr lang="en-US" altLang="ja-JP" sz="2400" dirty="0" smtClean="0"/>
          </a:p>
          <a:p>
            <a:r>
              <a:rPr lang="en-US" altLang="ja-JP" sz="2400" dirty="0" smtClean="0"/>
              <a:t>Unix</a:t>
            </a:r>
            <a:r>
              <a:rPr lang="ja-JP" altLang="en-US" sz="2400" smtClean="0"/>
              <a:t>のオープンソース・ソフトウェアを手軽にインストールできる</a:t>
            </a:r>
            <a:endParaRPr lang="en-US" altLang="ja-JP" sz="2400" dirty="0" smtClean="0"/>
          </a:p>
          <a:p>
            <a:r>
              <a:rPr lang="ja-JP" altLang="en-US" sz="2400" smtClean="0"/>
              <a:t>ソースコードからコンパイルする必要がある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  <a:p>
            <a:r>
              <a:rPr lang="en-US" altLang="ja-JP" sz="2400" dirty="0" smtClean="0"/>
              <a:t>Demo</a:t>
            </a:r>
          </a:p>
          <a:p>
            <a:pPr>
              <a:buNone/>
            </a:pPr>
            <a:endParaRPr kumimoji="1" lang="ja-JP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X11 for Mac OS X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X Window System</a:t>
            </a:r>
          </a:p>
          <a:p>
            <a:r>
              <a:rPr lang="en-US" altLang="ja-JP" sz="2400" dirty="0" err="1" smtClean="0"/>
              <a:t>Leperd</a:t>
            </a:r>
            <a:r>
              <a:rPr lang="ja-JP" altLang="en-US" sz="2400" smtClean="0"/>
              <a:t>では最初からインストールされている。それまでは手動インストール。</a:t>
            </a:r>
            <a:endParaRPr lang="en-US" altLang="ja-JP" sz="2400" dirty="0" smtClean="0"/>
          </a:p>
          <a:p>
            <a:r>
              <a:rPr lang="ja-JP" altLang="en-US" sz="2400" smtClean="0"/>
              <a:t>特徴はルートレスモード</a:t>
            </a:r>
            <a:endParaRPr lang="en-US" altLang="ja-JP" sz="2400" dirty="0" smtClean="0"/>
          </a:p>
          <a:p>
            <a:pPr lvl="1"/>
            <a:r>
              <a:rPr kumimoji="1" lang="en-US" altLang="ja-JP" sz="2400" dirty="0" smtClean="0"/>
              <a:t>Mac OS X</a:t>
            </a:r>
            <a:r>
              <a:rPr kumimoji="1" lang="ja-JP" altLang="en-US" sz="2400" smtClean="0"/>
              <a:t>がデスクトップを占有しているため、</a:t>
            </a:r>
            <a:r>
              <a:rPr kumimoji="1" lang="en-US" altLang="ja-JP" sz="2400" dirty="0" smtClean="0"/>
              <a:t>X</a:t>
            </a:r>
            <a:r>
              <a:rPr kumimoji="1" lang="ja-JP" altLang="en-US" sz="2400" smtClean="0"/>
              <a:t>がデスクトップを占める訳にはいかない。</a:t>
            </a:r>
            <a:endParaRPr lang="en-US" altLang="ja-JP" sz="2400" dirty="0" smtClean="0"/>
          </a:p>
          <a:p>
            <a:pPr lvl="1"/>
            <a:r>
              <a:rPr kumimoji="1" lang="ja-JP" altLang="en-US" sz="2400" smtClean="0"/>
              <a:t>ルートありモードもいけるはず</a:t>
            </a:r>
            <a:endParaRPr lang="en-US" altLang="ja-JP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X11 for Mac OS X </a:t>
            </a:r>
            <a:r>
              <a:rPr kumimoji="1" lang="ja-JP" altLang="en-US" smtClean="0"/>
              <a:t>図</a:t>
            </a:r>
            <a:endParaRPr kumimoji="1" lang="ja-JP" altLang="en-US"/>
          </a:p>
        </p:txBody>
      </p:sp>
      <p:pic>
        <p:nvPicPr>
          <p:cNvPr id="1026" name="Picture 2" descr="C:\Users\Yokoo\Desktop\Drawing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7219950" cy="4533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quartz-wm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Mac OS X</a:t>
            </a:r>
            <a:r>
              <a:rPr kumimoji="1" lang="ja-JP" altLang="en-US" sz="2400" smtClean="0"/>
              <a:t>用の</a:t>
            </a:r>
            <a:r>
              <a:rPr lang="en-US" altLang="ja-JP" sz="2400" dirty="0" smtClean="0"/>
              <a:t>X</a:t>
            </a:r>
            <a:r>
              <a:rPr kumimoji="1" lang="ja-JP" altLang="en-US" sz="2400" smtClean="0"/>
              <a:t>ウィンドウマネージャ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Aqua</a:t>
            </a:r>
            <a:r>
              <a:rPr lang="ja-JP" altLang="en-US" sz="2400" smtClean="0"/>
              <a:t>と違和感ないヴィジュアル</a:t>
            </a:r>
            <a:r>
              <a:rPr kumimoji="1" lang="en-US" altLang="ja-JP" sz="2400" dirty="0" smtClean="0"/>
              <a:t> </a:t>
            </a:r>
          </a:p>
          <a:p>
            <a:r>
              <a:rPr lang="en-US" altLang="ja-JP" sz="2400" dirty="0" smtClean="0"/>
              <a:t>Mac OS X</a:t>
            </a:r>
            <a:r>
              <a:rPr lang="ja-JP" altLang="en-US" sz="2400" smtClean="0"/>
              <a:t>アプリケーションと</a:t>
            </a:r>
            <a:r>
              <a:rPr lang="en-US" altLang="ja-JP" sz="2400" dirty="0" smtClean="0"/>
              <a:t>X</a:t>
            </a:r>
            <a:r>
              <a:rPr lang="ja-JP" altLang="en-US" sz="2400" smtClean="0"/>
              <a:t>アプリケーション間で</a:t>
            </a:r>
            <a:r>
              <a:rPr lang="en-US" altLang="ja-JP" sz="2400" dirty="0" err="1" smtClean="0"/>
              <a:t>Copy&amp;Paste</a:t>
            </a:r>
            <a:r>
              <a:rPr lang="ja-JP" altLang="en-US" sz="2400" smtClean="0"/>
              <a:t>ができる（</a:t>
            </a:r>
            <a:r>
              <a:rPr lang="en-US" altLang="ja-JP" sz="2400" dirty="0" smtClean="0"/>
              <a:t>X11</a:t>
            </a:r>
            <a:r>
              <a:rPr lang="ja-JP" altLang="en-US" sz="2400" smtClean="0"/>
              <a:t>ではなく、ウィンドウマネージャの機能）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en-US" altLang="ja-JP" sz="2400" dirty="0" smtClean="0"/>
              <a:t>Demo</a:t>
            </a:r>
          </a:p>
          <a:p>
            <a:endParaRPr kumimoji="1"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Cocoa / Carbon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Coco</a:t>
            </a:r>
            <a:r>
              <a:rPr lang="en-US" altLang="ja-JP" dirty="0" smtClean="0"/>
              <a:t>a</a:t>
            </a:r>
          </a:p>
          <a:p>
            <a:pPr lvl="1"/>
            <a:r>
              <a:rPr lang="ja-JP" altLang="en-US" smtClean="0"/>
              <a:t>こっちメイン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Objective C </a:t>
            </a:r>
            <a:r>
              <a:rPr lang="ja-JP" altLang="en-US" smtClean="0"/>
              <a:t>のための</a:t>
            </a:r>
            <a:r>
              <a:rPr lang="en-US" altLang="ja-JP" dirty="0" smtClean="0"/>
              <a:t>Mac OS X API</a:t>
            </a:r>
          </a:p>
          <a:p>
            <a:pPr lvl="1"/>
            <a:r>
              <a:rPr lang="ja-JP" altLang="en-US" smtClean="0"/>
              <a:t>いろんな言語で使えるよ。特に動的言語は相性よし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Carbon</a:t>
            </a:r>
          </a:p>
          <a:p>
            <a:pPr lvl="1"/>
            <a:r>
              <a:rPr lang="ja-JP" altLang="en-US" smtClean="0"/>
              <a:t>メインじゃなくなりそう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C/C++</a:t>
            </a:r>
            <a:r>
              <a:rPr lang="ja-JP" altLang="en-US" smtClean="0"/>
              <a:t>のための</a:t>
            </a:r>
            <a:r>
              <a:rPr lang="en-US" altLang="ja-JP" dirty="0" smtClean="0"/>
              <a:t>Mac OS X API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Xcode</a:t>
            </a:r>
            <a:r>
              <a:rPr lang="ja-JP" altLang="en-US" smtClean="0"/>
              <a:t> 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Mac OS X</a:t>
            </a:r>
            <a:r>
              <a:rPr kumimoji="1" lang="ja-JP" altLang="en-US" smtClean="0"/>
              <a:t>の開発環境</a:t>
            </a:r>
            <a:endParaRPr kumimoji="1" lang="en-US" altLang="ja-JP" dirty="0" smtClean="0"/>
          </a:p>
          <a:p>
            <a:r>
              <a:rPr kumimoji="1" lang="en-US" altLang="ja-JP" dirty="0" smtClean="0"/>
              <a:t>OS</a:t>
            </a:r>
            <a:r>
              <a:rPr kumimoji="1" lang="ja-JP" altLang="en-US" smtClean="0"/>
              <a:t>に付属</a:t>
            </a:r>
            <a:endParaRPr kumimoji="1" lang="en-US" altLang="ja-JP" dirty="0" smtClean="0"/>
          </a:p>
          <a:p>
            <a:r>
              <a:rPr lang="ja-JP" altLang="en-US" smtClean="0"/>
              <a:t>せっかくだから何か作ってみる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Demo</a:t>
            </a:r>
            <a:endParaRPr kumimoji="1" lang="ja-JP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64bit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smtClean="0"/>
              <a:t>実は</a:t>
            </a:r>
            <a:r>
              <a:rPr kumimoji="1" lang="en-US" altLang="ja-JP" sz="2400" dirty="0" smtClean="0"/>
              <a:t>10.2</a:t>
            </a:r>
            <a:r>
              <a:rPr kumimoji="1" lang="ja-JP" altLang="en-US" sz="2400" smtClean="0"/>
              <a:t>から徐々に</a:t>
            </a:r>
            <a:r>
              <a:rPr lang="en-US" altLang="ja-JP" sz="2400" dirty="0" smtClean="0"/>
              <a:t>64bit</a:t>
            </a:r>
            <a:r>
              <a:rPr lang="ja-JP" altLang="en-US" sz="2400" smtClean="0"/>
              <a:t>化されている</a:t>
            </a:r>
            <a:endParaRPr lang="en-US" altLang="ja-JP" sz="2400" dirty="0" smtClean="0"/>
          </a:p>
          <a:p>
            <a:r>
              <a:rPr lang="ja-JP" altLang="en-US" sz="2400" smtClean="0"/>
              <a:t>～</a:t>
            </a:r>
            <a:r>
              <a:rPr lang="en-US" altLang="ja-JP" sz="2400" dirty="0" smtClean="0"/>
              <a:t>10.3</a:t>
            </a:r>
            <a:r>
              <a:rPr lang="ja-JP" altLang="en-US" sz="2400" smtClean="0"/>
              <a:t>までは「</a:t>
            </a:r>
            <a:r>
              <a:rPr lang="en-US" altLang="ja-JP" sz="2400" dirty="0" smtClean="0"/>
              <a:t>4GB</a:t>
            </a:r>
            <a:r>
              <a:rPr lang="ja-JP" altLang="en-US" sz="2400" smtClean="0"/>
              <a:t>以上の物理メモリを搭載」できる程度</a:t>
            </a:r>
            <a:endParaRPr lang="en-US" altLang="ja-JP" sz="2400" dirty="0" smtClean="0"/>
          </a:p>
          <a:p>
            <a:r>
              <a:rPr lang="en-US" altLang="ja-JP" sz="2400" dirty="0" smtClean="0"/>
              <a:t>10.4</a:t>
            </a:r>
            <a:r>
              <a:rPr lang="ja-JP" altLang="en-US" sz="2400" smtClean="0"/>
              <a:t>では「各プロセスが</a:t>
            </a:r>
            <a:r>
              <a:rPr lang="en-US" altLang="ja-JP" sz="2400" dirty="0" smtClean="0"/>
              <a:t>4GB</a:t>
            </a:r>
            <a:r>
              <a:rPr lang="ja-JP" altLang="en-US" sz="2400" smtClean="0"/>
              <a:t>以上の仮想メモリを使用できる」程度</a:t>
            </a:r>
            <a:endParaRPr lang="en-US" altLang="ja-JP" sz="2400" dirty="0" smtClean="0"/>
          </a:p>
          <a:p>
            <a:r>
              <a:rPr lang="en-US" altLang="ja-JP" sz="2400" dirty="0" smtClean="0"/>
              <a:t>10.5</a:t>
            </a:r>
            <a:r>
              <a:rPr lang="ja-JP" altLang="en-US" sz="2400" smtClean="0"/>
              <a:t>で</a:t>
            </a:r>
            <a:r>
              <a:rPr lang="en-US" altLang="ja-JP" sz="2400" dirty="0" smtClean="0"/>
              <a:t>Cocoa/Carbon</a:t>
            </a:r>
            <a:r>
              <a:rPr lang="ja-JP" altLang="en-US" sz="2400" smtClean="0"/>
              <a:t>が</a:t>
            </a:r>
            <a:r>
              <a:rPr lang="en-US" altLang="ja-JP" sz="2400" dirty="0" smtClean="0"/>
              <a:t>64bit</a:t>
            </a:r>
            <a:r>
              <a:rPr lang="ja-JP" altLang="en-US" sz="2400" smtClean="0"/>
              <a:t>化。でも、カーネルはほぼ「互換モード」で動作</a:t>
            </a:r>
            <a:r>
              <a:rPr lang="ja-JP" altLang="en-US" sz="2400" dirty="0" smtClean="0"/>
              <a:t>。</a:t>
            </a:r>
            <a:r>
              <a:rPr lang="ja-JP" altLang="en-US" sz="2400" smtClean="0"/>
              <a:t>デバイスドライバに</a:t>
            </a:r>
            <a:r>
              <a:rPr lang="en-US" altLang="ja-JP" sz="2400" dirty="0" smtClean="0"/>
              <a:t>32bit</a:t>
            </a:r>
            <a:r>
              <a:rPr lang="ja-JP" altLang="en-US" sz="2400" smtClean="0"/>
              <a:t>のものが使える。</a:t>
            </a:r>
            <a:endParaRPr lang="en-US" altLang="ja-JP" sz="2400" dirty="0" smtClean="0"/>
          </a:p>
          <a:p>
            <a:endParaRPr kumimoji="1" lang="en-US" altLang="ja-JP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Leperd</a:t>
            </a:r>
            <a:r>
              <a:rPr kumimoji="1" lang="ja-JP" altLang="en-US" smtClean="0"/>
              <a:t>の動作図</a:t>
            </a:r>
            <a:endParaRPr kumimoji="1" lang="ja-JP" altLang="en-US"/>
          </a:p>
        </p:txBody>
      </p:sp>
      <p:pic>
        <p:nvPicPr>
          <p:cNvPr id="2050" name="Picture 2" descr="C:\Users\Yokoo\Desktop\Drawing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857364"/>
            <a:ext cx="4239178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Snow </a:t>
            </a:r>
            <a:r>
              <a:rPr kumimoji="1" lang="en-US" altLang="ja-JP" dirty="0" err="1" smtClean="0"/>
              <a:t>Leperd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2009</a:t>
            </a:r>
            <a:r>
              <a:rPr kumimoji="1" lang="ja-JP" altLang="en-US" smtClean="0"/>
              <a:t>年リリース予定の</a:t>
            </a:r>
            <a:r>
              <a:rPr kumimoji="1" lang="en-US" altLang="ja-JP" dirty="0" smtClean="0"/>
              <a:t>10.6</a:t>
            </a:r>
          </a:p>
          <a:p>
            <a:r>
              <a:rPr lang="en-US" altLang="ja-JP" dirty="0" smtClean="0"/>
              <a:t>64bit</a:t>
            </a:r>
            <a:r>
              <a:rPr lang="ja-JP" altLang="en-US" smtClean="0"/>
              <a:t>化がさらに</a:t>
            </a:r>
            <a:endParaRPr lang="en-US" altLang="ja-JP" dirty="0" smtClean="0"/>
          </a:p>
          <a:p>
            <a:r>
              <a:rPr kumimoji="1" lang="ja-JP" altLang="en-US" smtClean="0"/>
              <a:t>サーバー版はファイルシステムが</a:t>
            </a:r>
            <a:r>
              <a:rPr kumimoji="1" lang="en-US" altLang="ja-JP" dirty="0" smtClean="0"/>
              <a:t>ZFS</a:t>
            </a:r>
            <a:r>
              <a:rPr kumimoji="1" lang="ja-JP" altLang="en-US" smtClean="0"/>
              <a:t>に</a:t>
            </a:r>
            <a:endParaRPr kumimoji="1" lang="en-US" altLang="ja-JP" dirty="0" smtClean="0"/>
          </a:p>
          <a:p>
            <a:r>
              <a:rPr lang="ja-JP" altLang="en-US" smtClean="0"/>
              <a:t>新機能はあまりなくて、足回りの強化</a:t>
            </a:r>
            <a:endParaRPr kumimoji="1" lang="ja-JP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mtClean="0"/>
              <a:t>おしまい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Mac </a:t>
            </a:r>
            <a:r>
              <a:rPr lang="ja-JP" altLang="en-US" smtClean="0"/>
              <a:t>のイメージ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7362"/>
          </a:xfrm>
        </p:spPr>
        <p:txBody>
          <a:bodyPr/>
          <a:lstStyle/>
          <a:p>
            <a:r>
              <a:rPr kumimoji="1" lang="ja-JP" altLang="en-US" smtClean="0"/>
              <a:t>お洒落</a:t>
            </a:r>
            <a:r>
              <a:rPr lang="ja-JP" altLang="en-US" smtClean="0"/>
              <a:t>、かっこいいマシン</a:t>
            </a:r>
            <a:endParaRPr lang="en-US" altLang="ja-JP" dirty="0" smtClean="0"/>
          </a:p>
          <a:p>
            <a:r>
              <a:rPr kumimoji="1" lang="ja-JP" altLang="en-US" smtClean="0"/>
              <a:t>デザイナーさん</a:t>
            </a:r>
            <a:r>
              <a:rPr lang="ja-JP" altLang="en-US" smtClean="0"/>
              <a:t>が</a:t>
            </a:r>
            <a:r>
              <a:rPr kumimoji="1" lang="ja-JP" altLang="en-US" smtClean="0"/>
              <a:t>使うマシン</a:t>
            </a:r>
            <a:endParaRPr kumimoji="1" lang="en-US" altLang="ja-JP" dirty="0" smtClean="0"/>
          </a:p>
          <a:p>
            <a:r>
              <a:rPr lang="en-US" altLang="ja-JP" dirty="0" smtClean="0"/>
              <a:t>DTP</a:t>
            </a:r>
            <a:r>
              <a:rPr lang="ja-JP" altLang="en-US" smtClean="0"/>
              <a:t>に強いマシン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28596" y="36433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smtClean="0">
                <a:latin typeface="+mj-lt"/>
                <a:ea typeface="+mj-ea"/>
                <a:cs typeface="+mj-cs"/>
              </a:rPr>
              <a:t>実は、</a:t>
            </a:r>
            <a:r>
              <a:rPr lang="en-US" altLang="ja-JP" sz="3600" dirty="0" smtClean="0">
                <a:latin typeface="+mj-lt"/>
                <a:ea typeface="+mj-ea"/>
                <a:cs typeface="+mj-cs"/>
              </a:rPr>
              <a:t>Developer</a:t>
            </a:r>
            <a:r>
              <a:rPr lang="ja-JP" altLang="en-US" sz="3600" smtClean="0">
                <a:latin typeface="+mj-lt"/>
                <a:ea typeface="+mj-ea"/>
                <a:cs typeface="+mj-cs"/>
              </a:rPr>
              <a:t>のためにある！･･･はず</a:t>
            </a:r>
            <a:endParaRPr kumimoji="1" lang="ja-JP" alt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0034" y="4357694"/>
            <a:ext cx="8229600" cy="175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1" lang="ja-JP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Agenda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 smtClean="0"/>
              <a:t>Mac </a:t>
            </a:r>
            <a:r>
              <a:rPr kumimoji="1" lang="ja-JP" altLang="en-US" sz="3600" smtClean="0"/>
              <a:t>の歴史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Max OS X</a:t>
            </a:r>
          </a:p>
          <a:p>
            <a:r>
              <a:rPr kumimoji="1" lang="ja-JP" altLang="en-US" sz="3600" smtClean="0"/>
              <a:t>開発</a:t>
            </a:r>
            <a:endParaRPr kumimoji="1" lang="en-US" altLang="ja-JP" sz="3600" dirty="0" smtClean="0"/>
          </a:p>
          <a:p>
            <a:r>
              <a:rPr kumimoji="1" lang="en-US" altLang="ja-JP" sz="3600" dirty="0" smtClean="0"/>
              <a:t>Snow </a:t>
            </a:r>
            <a:r>
              <a:rPr kumimoji="1" lang="en-US" altLang="ja-JP" sz="3600" dirty="0" err="1" smtClean="0"/>
              <a:t>Leperd</a:t>
            </a:r>
            <a:endParaRPr kumimoji="1" lang="ja-JP" altLang="en-US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Mac </a:t>
            </a:r>
            <a:r>
              <a:rPr kumimoji="1" lang="ja-JP" altLang="en-US" smtClean="0"/>
              <a:t>の歴史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System 1 </a:t>
            </a:r>
            <a:r>
              <a:rPr kumimoji="1" lang="ja-JP" altLang="en-US" smtClean="0"/>
              <a:t>～ </a:t>
            </a:r>
            <a:r>
              <a:rPr kumimoji="1" lang="en-US" altLang="ja-JP" dirty="0" smtClean="0"/>
              <a:t>Mac OS 9</a:t>
            </a:r>
          </a:p>
          <a:p>
            <a:r>
              <a:rPr lang="en-US" altLang="ja-JP" dirty="0" smtClean="0"/>
              <a:t>Max OS X 10.0 </a:t>
            </a:r>
            <a:r>
              <a:rPr lang="ja-JP" altLang="en-US" smtClean="0"/>
              <a:t>～ </a:t>
            </a:r>
            <a:r>
              <a:rPr lang="en-US" altLang="ja-JP" dirty="0" smtClean="0"/>
              <a:t>10.5</a:t>
            </a:r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Sytem1 </a:t>
            </a:r>
            <a:r>
              <a:rPr kumimoji="1" lang="ja-JP" altLang="en-US" smtClean="0"/>
              <a:t>～ </a:t>
            </a:r>
            <a:r>
              <a:rPr kumimoji="1" lang="en-US" altLang="ja-JP" dirty="0" smtClean="0"/>
              <a:t>Mac OS 9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400" dirty="0" err="1" smtClean="0"/>
              <a:t>Alto</a:t>
            </a:r>
            <a:r>
              <a:rPr lang="en-US" altLang="ja-JP" sz="2400" dirty="0" err="1" smtClean="0"/>
              <a:t>,Lisa</a:t>
            </a:r>
            <a:r>
              <a:rPr lang="ja-JP" altLang="en-US" sz="2400" smtClean="0"/>
              <a:t>が源流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System1 - CPU</a:t>
            </a:r>
            <a:r>
              <a:rPr kumimoji="1" lang="ja-JP" altLang="en-US" sz="2400" smtClean="0"/>
              <a:t>は</a:t>
            </a:r>
            <a:r>
              <a:rPr kumimoji="1" lang="en-US" altLang="ja-JP" sz="2400" dirty="0" smtClean="0"/>
              <a:t>68k.QuickDraw.</a:t>
            </a:r>
            <a:r>
              <a:rPr kumimoji="1" lang="ja-JP" altLang="en-US" sz="2400" smtClean="0"/>
              <a:t>シングルタスク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System6 - Color QuickDraw</a:t>
            </a:r>
          </a:p>
          <a:p>
            <a:r>
              <a:rPr lang="en-US" altLang="ja-JP" sz="2400" dirty="0" smtClean="0"/>
              <a:t>System7 - 32bit </a:t>
            </a:r>
            <a:r>
              <a:rPr lang="en-US" altLang="ja-JP" sz="2400" dirty="0" err="1" smtClean="0"/>
              <a:t>QuickDraw,QuickTime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Mac OS 8 - Copland</a:t>
            </a:r>
            <a:r>
              <a:rPr kumimoji="1" lang="ja-JP" altLang="en-US" sz="2400" smtClean="0"/>
              <a:t>計画失敗、</a:t>
            </a:r>
            <a:r>
              <a:rPr kumimoji="1" lang="en-US" altLang="ja-JP" sz="2400" dirty="0" smtClean="0"/>
              <a:t>Mac OS X </a:t>
            </a:r>
            <a:r>
              <a:rPr kumimoji="1" lang="ja-JP" altLang="en-US" sz="2400" smtClean="0"/>
              <a:t>へのツナギ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Mac OS 9 - Carbon </a:t>
            </a:r>
            <a:r>
              <a:rPr kumimoji="1" lang="ja-JP" altLang="en-US" sz="2400" smtClean="0"/>
              <a:t>搭載</a:t>
            </a:r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lang="ja-JP" altLang="en-US" sz="2400" smtClean="0"/>
              <a:t>最高で疑似マルチタスク</a:t>
            </a:r>
            <a:endParaRPr lang="en-US" altLang="ja-JP" sz="2400" dirty="0" smtClean="0"/>
          </a:p>
          <a:p>
            <a:endParaRPr kumimoji="1" lang="en-US" altLang="ja-JP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Max OS X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400" dirty="0" smtClean="0"/>
              <a:t>NEXTSTEP</a:t>
            </a:r>
            <a:r>
              <a:rPr kumimoji="1" lang="ja-JP" altLang="en-US" sz="2400" smtClean="0"/>
              <a:t>が源流</a:t>
            </a:r>
            <a:endParaRPr kumimoji="1" lang="en-US" altLang="ja-JP" sz="2400" dirty="0" smtClean="0"/>
          </a:p>
          <a:p>
            <a:r>
              <a:rPr lang="ja-JP" altLang="en-US" sz="2400" smtClean="0"/>
              <a:t>途中</a:t>
            </a:r>
            <a:r>
              <a:rPr lang="en-US" altLang="ja-JP" sz="2400" dirty="0" smtClean="0"/>
              <a:t>PowerPC</a:t>
            </a:r>
            <a:r>
              <a:rPr lang="ja-JP" altLang="en-US" sz="2400" smtClean="0"/>
              <a:t>から</a:t>
            </a:r>
            <a:r>
              <a:rPr lang="en-US" altLang="ja-JP" sz="2400" dirty="0" smtClean="0"/>
              <a:t>Intel CPU</a:t>
            </a:r>
            <a:r>
              <a:rPr lang="ja-JP" altLang="en-US" sz="2400" smtClean="0"/>
              <a:t>へ</a:t>
            </a:r>
            <a:endParaRPr kumimoji="1" lang="en-US" altLang="ja-JP" sz="2400" dirty="0" smtClean="0"/>
          </a:p>
          <a:p>
            <a:r>
              <a:rPr kumimoji="1" lang="ja-JP" altLang="en-US" sz="2400" smtClean="0"/>
              <a:t>現在のバージョンは </a:t>
            </a:r>
            <a:r>
              <a:rPr lang="en-US" altLang="ja-JP" sz="2400" dirty="0" smtClean="0"/>
              <a:t>10.5 </a:t>
            </a:r>
            <a:r>
              <a:rPr lang="en-US" altLang="ja-JP" sz="2400" dirty="0" err="1" smtClean="0"/>
              <a:t>Leperd</a:t>
            </a:r>
            <a:r>
              <a:rPr lang="ja-JP" altLang="en-US" sz="2400" smtClean="0"/>
              <a:t>（レパード）。</a:t>
            </a:r>
            <a:endParaRPr lang="en-US" altLang="ja-JP" sz="2400" dirty="0" smtClean="0"/>
          </a:p>
          <a:p>
            <a:r>
              <a:rPr kumimoji="1" lang="ja-JP" altLang="en-US" sz="2400"/>
              <a:t>こ</a:t>
            </a:r>
            <a:r>
              <a:rPr kumimoji="1" lang="ja-JP" altLang="en-US" sz="2400" smtClean="0"/>
              <a:t>のバージョンから</a:t>
            </a:r>
            <a:r>
              <a:rPr kumimoji="1" lang="en-US" altLang="ja-JP" sz="2400" dirty="0" smtClean="0"/>
              <a:t>Unix</a:t>
            </a:r>
            <a:r>
              <a:rPr kumimoji="1" lang="ja-JP" altLang="en-US" sz="2400" smtClean="0"/>
              <a:t>公認。</a:t>
            </a:r>
            <a:endParaRPr kumimoji="1" lang="en-US" altLang="ja-JP" sz="2400" dirty="0" smtClean="0"/>
          </a:p>
          <a:p>
            <a:endParaRPr kumimoji="1" lang="en-US" altLang="ja-JP" sz="2400" dirty="0" smtClean="0"/>
          </a:p>
          <a:p>
            <a:endParaRPr kumimoji="1" lang="ja-JP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Mac OS X </a:t>
            </a:r>
            <a:r>
              <a:rPr lang="ja-JP" altLang="en-US"/>
              <a:t>階</a:t>
            </a:r>
            <a:r>
              <a:rPr lang="ja-JP" altLang="en-US" smtClean="0"/>
              <a:t>層</a:t>
            </a:r>
            <a:r>
              <a:rPr lang="ja-JP" altLang="en-US"/>
              <a:t>図</a:t>
            </a:r>
            <a:endParaRPr kumimoji="1" lang="ja-JP" altLang="en-US"/>
          </a:p>
        </p:txBody>
      </p:sp>
      <p:pic>
        <p:nvPicPr>
          <p:cNvPr id="4" name="Picture 2" descr="C:\Users\Yokoo\Desktop\Drawing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14422"/>
            <a:ext cx="6786610" cy="54846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Darwin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smtClean="0"/>
              <a:t>カーネル、ライブラリ、諸々</a:t>
            </a:r>
            <a:endParaRPr kumimoji="1" lang="en-US" altLang="ja-JP" sz="2400" dirty="0" smtClean="0"/>
          </a:p>
          <a:p>
            <a:r>
              <a:rPr kumimoji="1" lang="ja-JP" altLang="en-US" sz="2400" smtClean="0"/>
              <a:t>オープンソース</a:t>
            </a:r>
            <a:endParaRPr kumimoji="1" lang="en-US" altLang="ja-JP" sz="2400" dirty="0" smtClean="0"/>
          </a:p>
          <a:p>
            <a:r>
              <a:rPr lang="en-US" altLang="ja-JP" sz="2400" dirty="0">
                <a:hlinkClick r:id="rId2"/>
              </a:rPr>
              <a:t>http://www.opensource.apple.com/darwinsource</a:t>
            </a:r>
            <a:r>
              <a:rPr lang="en-US" altLang="ja-JP" sz="2400" dirty="0" smtClean="0">
                <a:hlinkClick r:id="rId2"/>
              </a:rPr>
              <a:t>/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Driver, Library, Unix tools, X11, etc…</a:t>
            </a:r>
          </a:p>
          <a:p>
            <a:r>
              <a:rPr lang="en-US" altLang="ja-JP" sz="2400" dirty="0" err="1" smtClean="0"/>
              <a:t>Mach+BSD</a:t>
            </a:r>
            <a:r>
              <a:rPr lang="ja-JP" altLang="en-US" sz="2400" smtClean="0"/>
              <a:t>ベース</a:t>
            </a:r>
            <a:endParaRPr lang="en-US" altLang="ja-JP" sz="2400" dirty="0" smtClean="0"/>
          </a:p>
          <a:p>
            <a:pPr lvl="1"/>
            <a:r>
              <a:rPr lang="ja-JP" altLang="en-US" sz="2400" smtClean="0"/>
              <a:t>ハイブリッドカーネル（らしい）。</a:t>
            </a:r>
            <a:endParaRPr lang="en-US" altLang="ja-JP" sz="2400" dirty="0"/>
          </a:p>
          <a:p>
            <a:pPr marL="342900" lvl="1" indent="-342900">
              <a:buFont typeface="Arial" pitchFamily="34" charset="0"/>
              <a:buChar char="•"/>
            </a:pPr>
            <a:endParaRPr lang="en-US" altLang="ja-JP" sz="2400" dirty="0" smtClean="0"/>
          </a:p>
          <a:p>
            <a:endParaRPr lang="en-US" altLang="ja-JP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Unix</a:t>
            </a:r>
            <a:r>
              <a:rPr kumimoji="1" lang="ja-JP" altLang="en-US" smtClean="0"/>
              <a:t>環境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smtClean="0"/>
              <a:t>何はともあれ</a:t>
            </a:r>
            <a:r>
              <a:rPr kumimoji="1" lang="en-US" altLang="ja-JP" sz="2400" dirty="0" smtClean="0"/>
              <a:t>Terminal</a:t>
            </a:r>
            <a:r>
              <a:rPr kumimoji="1" lang="ja-JP" altLang="en-US" sz="2400" smtClean="0"/>
              <a:t>を使う</a:t>
            </a:r>
            <a:endParaRPr kumimoji="1" lang="en-US" altLang="ja-JP" sz="2400" dirty="0" smtClean="0"/>
          </a:p>
          <a:p>
            <a:r>
              <a:rPr lang="ja-JP" altLang="en-US" sz="2400" smtClean="0"/>
              <a:t>標準シェルは</a:t>
            </a:r>
            <a:r>
              <a:rPr lang="en-US" altLang="ja-JP" sz="2400" dirty="0" smtClean="0"/>
              <a:t>bash</a:t>
            </a:r>
          </a:p>
          <a:p>
            <a:r>
              <a:rPr lang="ja-JP" altLang="en-US" sz="2400" smtClean="0"/>
              <a:t>せっかくだから</a:t>
            </a:r>
            <a:r>
              <a:rPr lang="en-US" altLang="ja-JP" sz="2400" dirty="0" err="1" smtClean="0"/>
              <a:t>zsh</a:t>
            </a:r>
            <a:r>
              <a:rPr lang="ja-JP" altLang="en-US" sz="2400" smtClean="0"/>
              <a:t>を使ってみよう</a:t>
            </a:r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lang="en-US" altLang="ja-JP" dirty="0" smtClean="0"/>
              <a:t>Demo</a:t>
            </a:r>
          </a:p>
          <a:p>
            <a:endParaRPr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846</Words>
  <Application>Microsoft Office PowerPoint</Application>
  <PresentationFormat>On-screen Show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エンジニアから見る Mac OS X</vt:lpstr>
      <vt:lpstr>Mac のイメージ</vt:lpstr>
      <vt:lpstr>Agenda</vt:lpstr>
      <vt:lpstr>Mac の歴史</vt:lpstr>
      <vt:lpstr>Sytem1 ～ Mac OS 9</vt:lpstr>
      <vt:lpstr>Max OS X</vt:lpstr>
      <vt:lpstr>Mac OS X 階層図</vt:lpstr>
      <vt:lpstr>Darwin</vt:lpstr>
      <vt:lpstr>Unix環境</vt:lpstr>
      <vt:lpstr>MacPorts</vt:lpstr>
      <vt:lpstr>X11 for Mac OS X</vt:lpstr>
      <vt:lpstr>X11 for Mac OS X 図</vt:lpstr>
      <vt:lpstr>quartz-wm</vt:lpstr>
      <vt:lpstr>Cocoa / Carbon</vt:lpstr>
      <vt:lpstr>Xcode </vt:lpstr>
      <vt:lpstr>64bit</vt:lpstr>
      <vt:lpstr>Leperdの動作図</vt:lpstr>
      <vt:lpstr>Snow Leperd</vt:lpstr>
      <vt:lpstr>おしまい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エンジニアから見た Mac OS X</dc:title>
  <dc:creator>Yokoo</dc:creator>
  <cp:lastModifiedBy>Yokoo</cp:lastModifiedBy>
  <cp:revision>131</cp:revision>
  <dcterms:created xsi:type="dcterms:W3CDTF">2008-12-07T06:11:28Z</dcterms:created>
  <dcterms:modified xsi:type="dcterms:W3CDTF">2008-12-12T16:10:59Z</dcterms:modified>
</cp:coreProperties>
</file>