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3.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diagrams/colors2.xml" ContentType="application/vnd.openxmlformats-officedocument.drawingml.diagramColors+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gif" ContentType="image/gif"/>
  <Override PartName="/ppt/diagrams/layout2.xml" ContentType="application/vnd.openxmlformats-officedocument.drawingml.diagramLayout+xml"/>
  <Override PartName="/ppt/diagrams/data3.xml" ContentType="application/vnd.openxmlformats-officedocument.drawingml.diagramData+xml"/>
  <Override PartName="/ppt/slides/slide8.xml" ContentType="application/vnd.openxmlformats-officedocument.presentationml.slide+xml"/>
  <Override PartName="/ppt/slides/slide49.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ppt/diagrams/data1.xml" ContentType="application/vnd.openxmlformats-officedocument.drawingml.diagramData+xml"/>
  <Override PartName="/ppt/diagrams/colors3.xml" ContentType="application/vnd.openxmlformats-officedocument.drawingml.diagramColors+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58"/>
  </p:notesMasterIdLst>
  <p:handoutMasterIdLst>
    <p:handoutMasterId r:id="rId59"/>
  </p:handoutMasterIdLst>
  <p:sldIdLst>
    <p:sldId id="265" r:id="rId2"/>
    <p:sldId id="266" r:id="rId3"/>
    <p:sldId id="314" r:id="rId4"/>
    <p:sldId id="267" r:id="rId5"/>
    <p:sldId id="316" r:id="rId6"/>
    <p:sldId id="300" r:id="rId7"/>
    <p:sldId id="276" r:id="rId8"/>
    <p:sldId id="317" r:id="rId9"/>
    <p:sldId id="305" r:id="rId10"/>
    <p:sldId id="318" r:id="rId11"/>
    <p:sldId id="268" r:id="rId12"/>
    <p:sldId id="313" r:id="rId13"/>
    <p:sldId id="319" r:id="rId14"/>
    <p:sldId id="320" r:id="rId15"/>
    <p:sldId id="321" r:id="rId16"/>
    <p:sldId id="322" r:id="rId17"/>
    <p:sldId id="323" r:id="rId18"/>
    <p:sldId id="324" r:id="rId19"/>
    <p:sldId id="281" r:id="rId20"/>
    <p:sldId id="325" r:id="rId21"/>
    <p:sldId id="309" r:id="rId22"/>
    <p:sldId id="326" r:id="rId23"/>
    <p:sldId id="296" r:id="rId24"/>
    <p:sldId id="327" r:id="rId25"/>
    <p:sldId id="308" r:id="rId26"/>
    <p:sldId id="328" r:id="rId27"/>
    <p:sldId id="303" r:id="rId28"/>
    <p:sldId id="329" r:id="rId29"/>
    <p:sldId id="334" r:id="rId30"/>
    <p:sldId id="330" r:id="rId31"/>
    <p:sldId id="304" r:id="rId32"/>
    <p:sldId id="338" r:id="rId33"/>
    <p:sldId id="335" r:id="rId34"/>
    <p:sldId id="343" r:id="rId35"/>
    <p:sldId id="336" r:id="rId36"/>
    <p:sldId id="348" r:id="rId37"/>
    <p:sldId id="344" r:id="rId38"/>
    <p:sldId id="345" r:id="rId39"/>
    <p:sldId id="346" r:id="rId40"/>
    <p:sldId id="347" r:id="rId41"/>
    <p:sldId id="349" r:id="rId42"/>
    <p:sldId id="351" r:id="rId43"/>
    <p:sldId id="337" r:id="rId44"/>
    <p:sldId id="350" r:id="rId45"/>
    <p:sldId id="352" r:id="rId46"/>
    <p:sldId id="353" r:id="rId47"/>
    <p:sldId id="354" r:id="rId48"/>
    <p:sldId id="355" r:id="rId49"/>
    <p:sldId id="356" r:id="rId50"/>
    <p:sldId id="359" r:id="rId51"/>
    <p:sldId id="357" r:id="rId52"/>
    <p:sldId id="358" r:id="rId53"/>
    <p:sldId id="342" r:id="rId54"/>
    <p:sldId id="340" r:id="rId55"/>
    <p:sldId id="341" r:id="rId56"/>
    <p:sldId id="307" r:id="rId57"/>
  </p:sldIdLst>
  <p:sldSz cx="9144000" cy="6858000" type="screen4x3"/>
  <p:notesSz cx="6735763" cy="9869488"/>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encoding="shift_jis"/>
  <p:clrMru>
    <a:srgbClr val="CCE9AD"/>
    <a:srgbClr val="E4D9BA"/>
    <a:srgbClr val="FFDCB9"/>
  </p:clrMru>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3693" autoAdjust="0"/>
    <p:restoredTop sz="86412" autoAdjust="0"/>
  </p:normalViewPr>
  <p:slideViewPr>
    <p:cSldViewPr>
      <p:cViewPr>
        <p:scale>
          <a:sx n="66" d="100"/>
          <a:sy n="66" d="100"/>
        </p:scale>
        <p:origin x="-882" y="-648"/>
      </p:cViewPr>
      <p:guideLst>
        <p:guide orient="horz" pos="2160"/>
        <p:guide pos="2880"/>
      </p:guideLst>
    </p:cSldViewPr>
  </p:slideViewPr>
  <p:outlineViewPr>
    <p:cViewPr>
      <p:scale>
        <a:sx n="33" d="100"/>
        <a:sy n="33" d="100"/>
      </p:scale>
      <p:origin x="246" y="335106"/>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2" d="100"/>
          <a:sy n="52" d="100"/>
        </p:scale>
        <p:origin x="-2688" y="-90"/>
      </p:cViewPr>
      <p:guideLst>
        <p:guide orient="horz" pos="3108"/>
        <p:guide pos="2121"/>
      </p:guideLst>
    </p:cSldViewPr>
  </p:notes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handoutMaster" Target="handoutMasters/handoutMaster1.xml"/></Relationships>
</file>

<file path=ppt/diagrams/_rels/data1.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image" Target="../media/image4.gif"/><Relationship Id="rId1" Type="http://schemas.openxmlformats.org/officeDocument/2006/relationships/image" Target="../media/image3.gif"/></Relationships>
</file>

<file path=ppt/diagrams/_rels/data2.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image" Target="../media/image6.gif"/></Relationships>
</file>

<file path=ppt/diagrams/_rels/data3.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image" Target="../media/image8.jpeg"/><Relationship Id="rId5" Type="http://schemas.openxmlformats.org/officeDocument/2006/relationships/image" Target="../media/image12.jpeg"/><Relationship Id="rId4" Type="http://schemas.openxmlformats.org/officeDocument/2006/relationships/image" Target="../media/image11.jpe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602132E-A77D-4285-AA30-6DC6411B5FA5}" type="doc">
      <dgm:prSet loTypeId="urn:microsoft.com/office/officeart/2005/8/layout/vList4" loCatId="list" qsTypeId="urn:microsoft.com/office/officeart/2005/8/quickstyle/simple3" qsCatId="simple" csTypeId="urn:microsoft.com/office/officeart/2005/8/colors/accent1_2" csCatId="accent1" phldr="1"/>
      <dgm:spPr/>
      <dgm:t>
        <a:bodyPr/>
        <a:lstStyle/>
        <a:p>
          <a:endParaRPr kumimoji="1" lang="ja-JP" altLang="en-US"/>
        </a:p>
      </dgm:t>
    </dgm:pt>
    <dgm:pt modelId="{36C67BFA-F8F9-4F3E-96F7-C5D66FE3CFD3}">
      <dgm:prSet phldrT="[テキスト]"/>
      <dgm:spPr/>
      <dgm:t>
        <a:bodyPr/>
        <a:lstStyle/>
        <a:p>
          <a:r>
            <a:rPr kumimoji="1" lang="ja-JP" altLang="en-US" b="1" smtClean="0"/>
            <a:t>ファイルの準備</a:t>
          </a:r>
          <a:endParaRPr kumimoji="1" lang="ja-JP" altLang="en-US" b="1" dirty="0"/>
        </a:p>
      </dgm:t>
    </dgm:pt>
    <dgm:pt modelId="{EF412090-823F-4943-A314-9FA2DA963985}" type="parTrans" cxnId="{25C91214-6485-4888-B028-E694842FDDD6}">
      <dgm:prSet/>
      <dgm:spPr/>
      <dgm:t>
        <a:bodyPr/>
        <a:lstStyle/>
        <a:p>
          <a:endParaRPr kumimoji="1" lang="ja-JP" altLang="en-US" b="1">
            <a:solidFill>
              <a:schemeClr val="tx1"/>
            </a:solidFill>
          </a:endParaRPr>
        </a:p>
      </dgm:t>
    </dgm:pt>
    <dgm:pt modelId="{A672B69D-8FE5-4BFC-AA73-76E8F17C20AA}" type="sibTrans" cxnId="{25C91214-6485-4888-B028-E694842FDDD6}">
      <dgm:prSet/>
      <dgm:spPr/>
      <dgm:t>
        <a:bodyPr/>
        <a:lstStyle/>
        <a:p>
          <a:endParaRPr kumimoji="1" lang="ja-JP" altLang="en-US" b="1">
            <a:solidFill>
              <a:schemeClr val="tx1"/>
            </a:solidFill>
          </a:endParaRPr>
        </a:p>
      </dgm:t>
    </dgm:pt>
    <dgm:pt modelId="{7E3E66A7-5586-4B86-8D38-7D81C6D862A3}">
      <dgm:prSet phldrT="[テキスト]"/>
      <dgm:spPr/>
      <dgm:t>
        <a:bodyPr/>
        <a:lstStyle/>
        <a:p>
          <a:r>
            <a:rPr kumimoji="1" lang="ja-JP" altLang="en-US" b="1" smtClean="0"/>
            <a:t>読み込み用のファイル１をオープンする</a:t>
          </a:r>
          <a:endParaRPr kumimoji="1" lang="ja-JP" altLang="en-US" b="1" dirty="0"/>
        </a:p>
      </dgm:t>
    </dgm:pt>
    <dgm:pt modelId="{EB93AEC4-796F-479F-91AD-58180FFA0161}" type="parTrans" cxnId="{9280AF63-35DB-472B-86B6-728798D2C9BF}">
      <dgm:prSet/>
      <dgm:spPr/>
      <dgm:t>
        <a:bodyPr/>
        <a:lstStyle/>
        <a:p>
          <a:endParaRPr kumimoji="1" lang="ja-JP" altLang="en-US" b="1">
            <a:solidFill>
              <a:schemeClr val="tx1"/>
            </a:solidFill>
          </a:endParaRPr>
        </a:p>
      </dgm:t>
    </dgm:pt>
    <dgm:pt modelId="{4E1FD6EC-1FDD-466E-B295-605A97CF477F}" type="sibTrans" cxnId="{9280AF63-35DB-472B-86B6-728798D2C9BF}">
      <dgm:prSet/>
      <dgm:spPr/>
      <dgm:t>
        <a:bodyPr/>
        <a:lstStyle/>
        <a:p>
          <a:endParaRPr kumimoji="1" lang="ja-JP" altLang="en-US" b="1">
            <a:solidFill>
              <a:schemeClr val="tx1"/>
            </a:solidFill>
          </a:endParaRPr>
        </a:p>
      </dgm:t>
    </dgm:pt>
    <dgm:pt modelId="{92408B48-C0D5-4932-9749-0C20A2279390}">
      <dgm:prSet phldrT="[テキスト]"/>
      <dgm:spPr/>
      <dgm:t>
        <a:bodyPr/>
        <a:lstStyle/>
        <a:p>
          <a:r>
            <a:rPr kumimoji="1" lang="ja-JP" altLang="en-US" b="1" dirty="0" smtClean="0"/>
            <a:t>書き込み用のファイル２をオープンする</a:t>
          </a:r>
          <a:endParaRPr kumimoji="1" lang="ja-JP" altLang="en-US" b="1" dirty="0"/>
        </a:p>
      </dgm:t>
    </dgm:pt>
    <dgm:pt modelId="{A7643B96-CB3F-4703-A97C-29F2D3F13018}" type="parTrans" cxnId="{6C864B7E-4DB5-4489-9B29-8AA1B601A5DA}">
      <dgm:prSet/>
      <dgm:spPr/>
      <dgm:t>
        <a:bodyPr/>
        <a:lstStyle/>
        <a:p>
          <a:endParaRPr kumimoji="1" lang="ja-JP" altLang="en-US" b="1">
            <a:solidFill>
              <a:schemeClr val="tx1"/>
            </a:solidFill>
          </a:endParaRPr>
        </a:p>
      </dgm:t>
    </dgm:pt>
    <dgm:pt modelId="{B737C8AC-DEB9-47EC-BAD8-50D831EEF39D}" type="sibTrans" cxnId="{6C864B7E-4DB5-4489-9B29-8AA1B601A5DA}">
      <dgm:prSet/>
      <dgm:spPr/>
      <dgm:t>
        <a:bodyPr/>
        <a:lstStyle/>
        <a:p>
          <a:endParaRPr kumimoji="1" lang="ja-JP" altLang="en-US" b="1">
            <a:solidFill>
              <a:schemeClr val="tx1"/>
            </a:solidFill>
          </a:endParaRPr>
        </a:p>
      </dgm:t>
    </dgm:pt>
    <dgm:pt modelId="{7916A241-99FE-4BD1-9740-F804CAEDF371}">
      <dgm:prSet phldrT="[テキスト]"/>
      <dgm:spPr/>
      <dgm:t>
        <a:bodyPr/>
        <a:lstStyle/>
        <a:p>
          <a:r>
            <a:rPr kumimoji="1" lang="ja-JP" altLang="en-US" b="1" smtClean="0"/>
            <a:t>ファイルの転送</a:t>
          </a:r>
          <a:endParaRPr kumimoji="1" lang="ja-JP" altLang="en-US" b="1" dirty="0"/>
        </a:p>
      </dgm:t>
    </dgm:pt>
    <dgm:pt modelId="{E7A13401-35B7-40B9-AAF2-2F0D400A61DB}" type="parTrans" cxnId="{64006678-2092-491A-9DED-35DCAACDE74C}">
      <dgm:prSet/>
      <dgm:spPr/>
      <dgm:t>
        <a:bodyPr/>
        <a:lstStyle/>
        <a:p>
          <a:endParaRPr kumimoji="1" lang="ja-JP" altLang="en-US" b="1">
            <a:solidFill>
              <a:schemeClr val="tx1"/>
            </a:solidFill>
          </a:endParaRPr>
        </a:p>
      </dgm:t>
    </dgm:pt>
    <dgm:pt modelId="{909F36B9-5CB6-4730-8918-2872E8703DCA}" type="sibTrans" cxnId="{64006678-2092-491A-9DED-35DCAACDE74C}">
      <dgm:prSet/>
      <dgm:spPr/>
      <dgm:t>
        <a:bodyPr/>
        <a:lstStyle/>
        <a:p>
          <a:endParaRPr kumimoji="1" lang="ja-JP" altLang="en-US" b="1">
            <a:solidFill>
              <a:schemeClr val="tx1"/>
            </a:solidFill>
          </a:endParaRPr>
        </a:p>
      </dgm:t>
    </dgm:pt>
    <dgm:pt modelId="{AB290436-DB5C-42E3-B077-697BE1AF683A}">
      <dgm:prSet phldrT="[テキスト]"/>
      <dgm:spPr/>
      <dgm:t>
        <a:bodyPr/>
        <a:lstStyle/>
        <a:p>
          <a:r>
            <a:rPr kumimoji="1" lang="ja-JP" altLang="en-US" b="1" smtClean="0"/>
            <a:t>ファイル１を読み込む</a:t>
          </a:r>
          <a:endParaRPr kumimoji="1" lang="ja-JP" altLang="en-US" b="1" dirty="0"/>
        </a:p>
      </dgm:t>
    </dgm:pt>
    <dgm:pt modelId="{32989CB8-457F-4802-84EF-35D4A9917761}" type="parTrans" cxnId="{FCFF311E-DBC0-461B-B9FD-5A5EBB315822}">
      <dgm:prSet/>
      <dgm:spPr/>
      <dgm:t>
        <a:bodyPr/>
        <a:lstStyle/>
        <a:p>
          <a:endParaRPr kumimoji="1" lang="ja-JP" altLang="en-US" b="1">
            <a:solidFill>
              <a:schemeClr val="tx1"/>
            </a:solidFill>
          </a:endParaRPr>
        </a:p>
      </dgm:t>
    </dgm:pt>
    <dgm:pt modelId="{F5A7C8F7-FA2C-44EA-8FE5-6B7658A12FB8}" type="sibTrans" cxnId="{FCFF311E-DBC0-461B-B9FD-5A5EBB315822}">
      <dgm:prSet/>
      <dgm:spPr/>
      <dgm:t>
        <a:bodyPr/>
        <a:lstStyle/>
        <a:p>
          <a:endParaRPr kumimoji="1" lang="ja-JP" altLang="en-US" b="1">
            <a:solidFill>
              <a:schemeClr val="tx1"/>
            </a:solidFill>
          </a:endParaRPr>
        </a:p>
      </dgm:t>
    </dgm:pt>
    <dgm:pt modelId="{9D1FC8B3-085D-4943-B614-36D43DB397BF}">
      <dgm:prSet phldrT="[テキスト]"/>
      <dgm:spPr/>
      <dgm:t>
        <a:bodyPr/>
        <a:lstStyle/>
        <a:p>
          <a:r>
            <a:rPr kumimoji="1" lang="ja-JP" altLang="en-US" b="1" smtClean="0"/>
            <a:t>ファイル２に書き込む（ここで時間測定）</a:t>
          </a:r>
          <a:endParaRPr kumimoji="1" lang="ja-JP" altLang="en-US" b="1" dirty="0"/>
        </a:p>
      </dgm:t>
    </dgm:pt>
    <dgm:pt modelId="{8A0D41B5-DE69-467C-B5F7-29E1C8087DF1}" type="parTrans" cxnId="{926DC73B-4496-41D5-81C4-0C47A7D8E9E6}">
      <dgm:prSet/>
      <dgm:spPr/>
      <dgm:t>
        <a:bodyPr/>
        <a:lstStyle/>
        <a:p>
          <a:endParaRPr kumimoji="1" lang="ja-JP" altLang="en-US" b="1">
            <a:solidFill>
              <a:schemeClr val="tx1"/>
            </a:solidFill>
          </a:endParaRPr>
        </a:p>
      </dgm:t>
    </dgm:pt>
    <dgm:pt modelId="{8B184932-857E-43C6-B195-CF8AEA8F7DB2}" type="sibTrans" cxnId="{926DC73B-4496-41D5-81C4-0C47A7D8E9E6}">
      <dgm:prSet/>
      <dgm:spPr/>
      <dgm:t>
        <a:bodyPr/>
        <a:lstStyle/>
        <a:p>
          <a:endParaRPr kumimoji="1" lang="ja-JP" altLang="en-US" b="1">
            <a:solidFill>
              <a:schemeClr val="tx1"/>
            </a:solidFill>
          </a:endParaRPr>
        </a:p>
      </dgm:t>
    </dgm:pt>
    <dgm:pt modelId="{E8C49686-8052-46D1-A342-9F837E510D45}">
      <dgm:prSet phldrT="[テキスト]"/>
      <dgm:spPr/>
      <dgm:t>
        <a:bodyPr/>
        <a:lstStyle/>
        <a:p>
          <a:r>
            <a:rPr kumimoji="1" lang="ja-JP" altLang="en-US" b="1" smtClean="0"/>
            <a:t>ファイルを閉じる</a:t>
          </a:r>
          <a:endParaRPr kumimoji="1" lang="ja-JP" altLang="en-US" b="1" dirty="0"/>
        </a:p>
      </dgm:t>
    </dgm:pt>
    <dgm:pt modelId="{53B9571C-2228-4A68-9F16-896E3A1DDFBE}" type="parTrans" cxnId="{847F15AA-5BDF-4218-982C-668EA2FD387E}">
      <dgm:prSet/>
      <dgm:spPr/>
      <dgm:t>
        <a:bodyPr/>
        <a:lstStyle/>
        <a:p>
          <a:endParaRPr kumimoji="1" lang="ja-JP" altLang="en-US" b="1">
            <a:solidFill>
              <a:schemeClr val="tx1"/>
            </a:solidFill>
          </a:endParaRPr>
        </a:p>
      </dgm:t>
    </dgm:pt>
    <dgm:pt modelId="{E55F4932-7319-4E12-9BC4-5D818FEA705E}" type="sibTrans" cxnId="{847F15AA-5BDF-4218-982C-668EA2FD387E}">
      <dgm:prSet/>
      <dgm:spPr/>
      <dgm:t>
        <a:bodyPr/>
        <a:lstStyle/>
        <a:p>
          <a:endParaRPr kumimoji="1" lang="ja-JP" altLang="en-US" b="1">
            <a:solidFill>
              <a:schemeClr val="tx1"/>
            </a:solidFill>
          </a:endParaRPr>
        </a:p>
      </dgm:t>
    </dgm:pt>
    <dgm:pt modelId="{0DD0A8AE-8911-4438-9B3F-1A214D5778D5}">
      <dgm:prSet phldrT="[テキスト]"/>
      <dgm:spPr/>
      <dgm:t>
        <a:bodyPr/>
        <a:lstStyle/>
        <a:p>
          <a:r>
            <a:rPr kumimoji="1" lang="ja-JP" altLang="en-US" b="1" smtClean="0"/>
            <a:t>ファイル２を閉じる</a:t>
          </a:r>
          <a:endParaRPr kumimoji="1" lang="ja-JP" altLang="en-US" b="1" dirty="0"/>
        </a:p>
      </dgm:t>
    </dgm:pt>
    <dgm:pt modelId="{81EB17FF-0100-4B3D-8810-754A961001CA}" type="parTrans" cxnId="{80AB61B7-4ACC-4D12-8BFC-94F96BF9A2A3}">
      <dgm:prSet/>
      <dgm:spPr/>
      <dgm:t>
        <a:bodyPr/>
        <a:lstStyle/>
        <a:p>
          <a:endParaRPr kumimoji="1" lang="ja-JP" altLang="en-US" b="1">
            <a:solidFill>
              <a:schemeClr val="tx1"/>
            </a:solidFill>
          </a:endParaRPr>
        </a:p>
      </dgm:t>
    </dgm:pt>
    <dgm:pt modelId="{C43755C9-CFE4-47AB-9E8A-D51E34F817C9}" type="sibTrans" cxnId="{80AB61B7-4ACC-4D12-8BFC-94F96BF9A2A3}">
      <dgm:prSet/>
      <dgm:spPr/>
      <dgm:t>
        <a:bodyPr/>
        <a:lstStyle/>
        <a:p>
          <a:endParaRPr kumimoji="1" lang="ja-JP" altLang="en-US" b="1">
            <a:solidFill>
              <a:schemeClr val="tx1"/>
            </a:solidFill>
          </a:endParaRPr>
        </a:p>
      </dgm:t>
    </dgm:pt>
    <dgm:pt modelId="{6072D29E-3C14-47BE-B797-F7A00F5C2687}">
      <dgm:prSet phldrT="[テキスト]"/>
      <dgm:spPr/>
      <dgm:t>
        <a:bodyPr/>
        <a:lstStyle/>
        <a:p>
          <a:r>
            <a:rPr kumimoji="1" lang="ja-JP" altLang="en-US" b="1" dirty="0" smtClean="0"/>
            <a:t>ファイル１を閉じる</a:t>
          </a:r>
          <a:endParaRPr kumimoji="1" lang="ja-JP" altLang="en-US" b="1" dirty="0"/>
        </a:p>
      </dgm:t>
    </dgm:pt>
    <dgm:pt modelId="{36A7DBE9-E9E2-44E0-AB46-2C59B144ECD3}" type="parTrans" cxnId="{B4ED32EE-7EE0-4176-8054-0CBC531147BE}">
      <dgm:prSet/>
      <dgm:spPr/>
      <dgm:t>
        <a:bodyPr/>
        <a:lstStyle/>
        <a:p>
          <a:endParaRPr kumimoji="1" lang="ja-JP" altLang="en-US" b="1">
            <a:solidFill>
              <a:schemeClr val="tx1"/>
            </a:solidFill>
          </a:endParaRPr>
        </a:p>
      </dgm:t>
    </dgm:pt>
    <dgm:pt modelId="{DEA2EB0A-683C-444F-890D-4B68D083309C}" type="sibTrans" cxnId="{B4ED32EE-7EE0-4176-8054-0CBC531147BE}">
      <dgm:prSet/>
      <dgm:spPr/>
      <dgm:t>
        <a:bodyPr/>
        <a:lstStyle/>
        <a:p>
          <a:endParaRPr kumimoji="1" lang="ja-JP" altLang="en-US" b="1">
            <a:solidFill>
              <a:schemeClr val="tx1"/>
            </a:solidFill>
          </a:endParaRPr>
        </a:p>
      </dgm:t>
    </dgm:pt>
    <dgm:pt modelId="{D43317B8-3AA0-49A9-A3DC-FC9028809BCD}" type="pres">
      <dgm:prSet presAssocID="{E602132E-A77D-4285-AA30-6DC6411B5FA5}" presName="linear" presStyleCnt="0">
        <dgm:presLayoutVars>
          <dgm:dir/>
          <dgm:resizeHandles val="exact"/>
        </dgm:presLayoutVars>
      </dgm:prSet>
      <dgm:spPr/>
      <dgm:t>
        <a:bodyPr/>
        <a:lstStyle/>
        <a:p>
          <a:endParaRPr kumimoji="1" lang="ja-JP" altLang="en-US"/>
        </a:p>
      </dgm:t>
    </dgm:pt>
    <dgm:pt modelId="{F5B033B6-770F-42FB-A2F6-3C0E99B2B322}" type="pres">
      <dgm:prSet presAssocID="{36C67BFA-F8F9-4F3E-96F7-C5D66FE3CFD3}" presName="comp" presStyleCnt="0"/>
      <dgm:spPr/>
    </dgm:pt>
    <dgm:pt modelId="{0EE7B116-4EBB-441C-849A-61C7B1820B47}" type="pres">
      <dgm:prSet presAssocID="{36C67BFA-F8F9-4F3E-96F7-C5D66FE3CFD3}" presName="box" presStyleLbl="node1" presStyleIdx="0" presStyleCnt="3"/>
      <dgm:spPr/>
      <dgm:t>
        <a:bodyPr/>
        <a:lstStyle/>
        <a:p>
          <a:endParaRPr kumimoji="1" lang="ja-JP" altLang="en-US"/>
        </a:p>
      </dgm:t>
    </dgm:pt>
    <dgm:pt modelId="{A36A65FE-9E33-4BBF-95EC-19A3FC65604E}" type="pres">
      <dgm:prSet presAssocID="{36C67BFA-F8F9-4F3E-96F7-C5D66FE3CFD3}" presName="img" presStyleLbl="fgImgPlace1" presStyleIdx="0" presStyleCnt="3"/>
      <dgm:spPr>
        <a:blipFill rotWithShape="0">
          <a:blip xmlns:r="http://schemas.openxmlformats.org/officeDocument/2006/relationships" r:embed="rId1"/>
          <a:stretch>
            <a:fillRect/>
          </a:stretch>
        </a:blipFill>
      </dgm:spPr>
    </dgm:pt>
    <dgm:pt modelId="{7C70FF78-CDA1-48E6-A628-94CDB9C7872C}" type="pres">
      <dgm:prSet presAssocID="{36C67BFA-F8F9-4F3E-96F7-C5D66FE3CFD3}" presName="text" presStyleLbl="node1" presStyleIdx="0" presStyleCnt="3">
        <dgm:presLayoutVars>
          <dgm:bulletEnabled val="1"/>
        </dgm:presLayoutVars>
      </dgm:prSet>
      <dgm:spPr/>
      <dgm:t>
        <a:bodyPr/>
        <a:lstStyle/>
        <a:p>
          <a:endParaRPr kumimoji="1" lang="ja-JP" altLang="en-US"/>
        </a:p>
      </dgm:t>
    </dgm:pt>
    <dgm:pt modelId="{334AA186-DA5B-4471-BB99-D710C85E8235}" type="pres">
      <dgm:prSet presAssocID="{A672B69D-8FE5-4BFC-AA73-76E8F17C20AA}" presName="spacer" presStyleCnt="0"/>
      <dgm:spPr/>
    </dgm:pt>
    <dgm:pt modelId="{17F8B266-A18D-4E1D-AAB1-3DB8C96656E7}" type="pres">
      <dgm:prSet presAssocID="{7916A241-99FE-4BD1-9740-F804CAEDF371}" presName="comp" presStyleCnt="0"/>
      <dgm:spPr/>
    </dgm:pt>
    <dgm:pt modelId="{19B56955-FF74-4075-BAFF-E7E313391E11}" type="pres">
      <dgm:prSet presAssocID="{7916A241-99FE-4BD1-9740-F804CAEDF371}" presName="box" presStyleLbl="node1" presStyleIdx="1" presStyleCnt="3"/>
      <dgm:spPr/>
      <dgm:t>
        <a:bodyPr/>
        <a:lstStyle/>
        <a:p>
          <a:endParaRPr kumimoji="1" lang="ja-JP" altLang="en-US"/>
        </a:p>
      </dgm:t>
    </dgm:pt>
    <dgm:pt modelId="{46C82396-2FE3-4E96-8FA5-B347EDC7E412}" type="pres">
      <dgm:prSet presAssocID="{7916A241-99FE-4BD1-9740-F804CAEDF371}" presName="img" presStyleLbl="fgImgPlace1" presStyleIdx="1" presStyleCnt="3"/>
      <dgm:spPr>
        <a:blipFill rotWithShape="0">
          <a:blip xmlns:r="http://schemas.openxmlformats.org/officeDocument/2006/relationships" r:embed="rId2"/>
          <a:stretch>
            <a:fillRect/>
          </a:stretch>
        </a:blipFill>
      </dgm:spPr>
    </dgm:pt>
    <dgm:pt modelId="{EE7EA5CA-501A-4036-95AD-0E26BE831579}" type="pres">
      <dgm:prSet presAssocID="{7916A241-99FE-4BD1-9740-F804CAEDF371}" presName="text" presStyleLbl="node1" presStyleIdx="1" presStyleCnt="3">
        <dgm:presLayoutVars>
          <dgm:bulletEnabled val="1"/>
        </dgm:presLayoutVars>
      </dgm:prSet>
      <dgm:spPr/>
      <dgm:t>
        <a:bodyPr/>
        <a:lstStyle/>
        <a:p>
          <a:endParaRPr kumimoji="1" lang="ja-JP" altLang="en-US"/>
        </a:p>
      </dgm:t>
    </dgm:pt>
    <dgm:pt modelId="{254C6FE1-45B3-431C-80AC-70145CBC085C}" type="pres">
      <dgm:prSet presAssocID="{909F36B9-5CB6-4730-8918-2872E8703DCA}" presName="spacer" presStyleCnt="0"/>
      <dgm:spPr/>
    </dgm:pt>
    <dgm:pt modelId="{26918076-493B-4BE1-A3AD-4407BF5BEAD1}" type="pres">
      <dgm:prSet presAssocID="{E8C49686-8052-46D1-A342-9F837E510D45}" presName="comp" presStyleCnt="0"/>
      <dgm:spPr/>
    </dgm:pt>
    <dgm:pt modelId="{18623F43-4016-4A99-9E35-62623F0A47BE}" type="pres">
      <dgm:prSet presAssocID="{E8C49686-8052-46D1-A342-9F837E510D45}" presName="box" presStyleLbl="node1" presStyleIdx="2" presStyleCnt="3"/>
      <dgm:spPr/>
      <dgm:t>
        <a:bodyPr/>
        <a:lstStyle/>
        <a:p>
          <a:endParaRPr kumimoji="1" lang="ja-JP" altLang="en-US"/>
        </a:p>
      </dgm:t>
    </dgm:pt>
    <dgm:pt modelId="{B1766DA6-2135-4BED-9A46-DB69F78E1B7A}" type="pres">
      <dgm:prSet presAssocID="{E8C49686-8052-46D1-A342-9F837E510D45}" presName="img" presStyleLbl="fgImgPlace1" presStyleIdx="2" presStyleCnt="3"/>
      <dgm:spPr>
        <a:blipFill rotWithShape="0">
          <a:blip xmlns:r="http://schemas.openxmlformats.org/officeDocument/2006/relationships" r:embed="rId3"/>
          <a:stretch>
            <a:fillRect/>
          </a:stretch>
        </a:blipFill>
      </dgm:spPr>
    </dgm:pt>
    <dgm:pt modelId="{5F8CECAE-A25F-4180-9474-A6F8E608CD75}" type="pres">
      <dgm:prSet presAssocID="{E8C49686-8052-46D1-A342-9F837E510D45}" presName="text" presStyleLbl="node1" presStyleIdx="2" presStyleCnt="3">
        <dgm:presLayoutVars>
          <dgm:bulletEnabled val="1"/>
        </dgm:presLayoutVars>
      </dgm:prSet>
      <dgm:spPr/>
      <dgm:t>
        <a:bodyPr/>
        <a:lstStyle/>
        <a:p>
          <a:endParaRPr kumimoji="1" lang="ja-JP" altLang="en-US"/>
        </a:p>
      </dgm:t>
    </dgm:pt>
  </dgm:ptLst>
  <dgm:cxnLst>
    <dgm:cxn modelId="{89147F9D-162F-49DB-87FE-39EC809F3CA6}" type="presOf" srcId="{E8C49686-8052-46D1-A342-9F837E510D45}" destId="{5F8CECAE-A25F-4180-9474-A6F8E608CD75}" srcOrd="1" destOrd="0" presId="urn:microsoft.com/office/officeart/2005/8/layout/vList4"/>
    <dgm:cxn modelId="{F516E61E-4571-4709-9795-BB670627B041}" type="presOf" srcId="{92408B48-C0D5-4932-9749-0C20A2279390}" destId="{0EE7B116-4EBB-441C-849A-61C7B1820B47}" srcOrd="0" destOrd="2" presId="urn:microsoft.com/office/officeart/2005/8/layout/vList4"/>
    <dgm:cxn modelId="{80AB61B7-4ACC-4D12-8BFC-94F96BF9A2A3}" srcId="{E8C49686-8052-46D1-A342-9F837E510D45}" destId="{0DD0A8AE-8911-4438-9B3F-1A214D5778D5}" srcOrd="0" destOrd="0" parTransId="{81EB17FF-0100-4B3D-8810-754A961001CA}" sibTransId="{C43755C9-CFE4-47AB-9E8A-D51E34F817C9}"/>
    <dgm:cxn modelId="{91DF7E52-E92D-4B06-9938-9458EB5C21C7}" type="presOf" srcId="{AB290436-DB5C-42E3-B077-697BE1AF683A}" destId="{EE7EA5CA-501A-4036-95AD-0E26BE831579}" srcOrd="1" destOrd="1" presId="urn:microsoft.com/office/officeart/2005/8/layout/vList4"/>
    <dgm:cxn modelId="{E0C4C948-35FF-4026-96F1-C3604ED7F1F9}" type="presOf" srcId="{92408B48-C0D5-4932-9749-0C20A2279390}" destId="{7C70FF78-CDA1-48E6-A628-94CDB9C7872C}" srcOrd="1" destOrd="2" presId="urn:microsoft.com/office/officeart/2005/8/layout/vList4"/>
    <dgm:cxn modelId="{30206CD2-5C7D-4EB8-9143-90C5E6EAE099}" type="presOf" srcId="{AB290436-DB5C-42E3-B077-697BE1AF683A}" destId="{19B56955-FF74-4075-BAFF-E7E313391E11}" srcOrd="0" destOrd="1" presId="urn:microsoft.com/office/officeart/2005/8/layout/vList4"/>
    <dgm:cxn modelId="{9280AF63-35DB-472B-86B6-728798D2C9BF}" srcId="{36C67BFA-F8F9-4F3E-96F7-C5D66FE3CFD3}" destId="{7E3E66A7-5586-4B86-8D38-7D81C6D862A3}" srcOrd="0" destOrd="0" parTransId="{EB93AEC4-796F-479F-91AD-58180FFA0161}" sibTransId="{4E1FD6EC-1FDD-466E-B295-605A97CF477F}"/>
    <dgm:cxn modelId="{5EF04AFD-8A2B-4333-93C5-AEC05B3ADD76}" type="presOf" srcId="{6072D29E-3C14-47BE-B797-F7A00F5C2687}" destId="{5F8CECAE-A25F-4180-9474-A6F8E608CD75}" srcOrd="1" destOrd="2" presId="urn:microsoft.com/office/officeart/2005/8/layout/vList4"/>
    <dgm:cxn modelId="{B4ED32EE-7EE0-4176-8054-0CBC531147BE}" srcId="{E8C49686-8052-46D1-A342-9F837E510D45}" destId="{6072D29E-3C14-47BE-B797-F7A00F5C2687}" srcOrd="1" destOrd="0" parTransId="{36A7DBE9-E9E2-44E0-AB46-2C59B144ECD3}" sibTransId="{DEA2EB0A-683C-444F-890D-4B68D083309C}"/>
    <dgm:cxn modelId="{87E377F4-9DA0-498D-857D-6E84933BA3DA}" type="presOf" srcId="{6072D29E-3C14-47BE-B797-F7A00F5C2687}" destId="{18623F43-4016-4A99-9E35-62623F0A47BE}" srcOrd="0" destOrd="2" presId="urn:microsoft.com/office/officeart/2005/8/layout/vList4"/>
    <dgm:cxn modelId="{6C864B7E-4DB5-4489-9B29-8AA1B601A5DA}" srcId="{36C67BFA-F8F9-4F3E-96F7-C5D66FE3CFD3}" destId="{92408B48-C0D5-4932-9749-0C20A2279390}" srcOrd="1" destOrd="0" parTransId="{A7643B96-CB3F-4703-A97C-29F2D3F13018}" sibTransId="{B737C8AC-DEB9-47EC-BAD8-50D831EEF39D}"/>
    <dgm:cxn modelId="{651D87D8-EA85-4246-A03D-13F160EEDE4D}" type="presOf" srcId="{9D1FC8B3-085D-4943-B614-36D43DB397BF}" destId="{19B56955-FF74-4075-BAFF-E7E313391E11}" srcOrd="0" destOrd="2" presId="urn:microsoft.com/office/officeart/2005/8/layout/vList4"/>
    <dgm:cxn modelId="{1BCA1EEF-872C-43B3-8E16-559AF73B8043}" type="presOf" srcId="{36C67BFA-F8F9-4F3E-96F7-C5D66FE3CFD3}" destId="{0EE7B116-4EBB-441C-849A-61C7B1820B47}" srcOrd="0" destOrd="0" presId="urn:microsoft.com/office/officeart/2005/8/layout/vList4"/>
    <dgm:cxn modelId="{847F15AA-5BDF-4218-982C-668EA2FD387E}" srcId="{E602132E-A77D-4285-AA30-6DC6411B5FA5}" destId="{E8C49686-8052-46D1-A342-9F837E510D45}" srcOrd="2" destOrd="0" parTransId="{53B9571C-2228-4A68-9F16-896E3A1DDFBE}" sibTransId="{E55F4932-7319-4E12-9BC4-5D818FEA705E}"/>
    <dgm:cxn modelId="{25C91214-6485-4888-B028-E694842FDDD6}" srcId="{E602132E-A77D-4285-AA30-6DC6411B5FA5}" destId="{36C67BFA-F8F9-4F3E-96F7-C5D66FE3CFD3}" srcOrd="0" destOrd="0" parTransId="{EF412090-823F-4943-A314-9FA2DA963985}" sibTransId="{A672B69D-8FE5-4BFC-AA73-76E8F17C20AA}"/>
    <dgm:cxn modelId="{D24413AA-A9DD-4632-A37E-1698492F7479}" type="presOf" srcId="{E602132E-A77D-4285-AA30-6DC6411B5FA5}" destId="{D43317B8-3AA0-49A9-A3DC-FC9028809BCD}" srcOrd="0" destOrd="0" presId="urn:microsoft.com/office/officeart/2005/8/layout/vList4"/>
    <dgm:cxn modelId="{2E29AD3B-BDBE-4C1C-9AC2-BF346F077BCD}" type="presOf" srcId="{7916A241-99FE-4BD1-9740-F804CAEDF371}" destId="{19B56955-FF74-4075-BAFF-E7E313391E11}" srcOrd="0" destOrd="0" presId="urn:microsoft.com/office/officeart/2005/8/layout/vList4"/>
    <dgm:cxn modelId="{98EC08ED-D8EA-4ED9-9CEE-2C892F0FE457}" type="presOf" srcId="{7916A241-99FE-4BD1-9740-F804CAEDF371}" destId="{EE7EA5CA-501A-4036-95AD-0E26BE831579}" srcOrd="1" destOrd="0" presId="urn:microsoft.com/office/officeart/2005/8/layout/vList4"/>
    <dgm:cxn modelId="{ED5FE32D-45D8-4E3D-9990-FADE430C3FD2}" type="presOf" srcId="{36C67BFA-F8F9-4F3E-96F7-C5D66FE3CFD3}" destId="{7C70FF78-CDA1-48E6-A628-94CDB9C7872C}" srcOrd="1" destOrd="0" presId="urn:microsoft.com/office/officeart/2005/8/layout/vList4"/>
    <dgm:cxn modelId="{AFFB477A-E6FD-44B5-A066-2C58DFA43275}" type="presOf" srcId="{7E3E66A7-5586-4B86-8D38-7D81C6D862A3}" destId="{7C70FF78-CDA1-48E6-A628-94CDB9C7872C}" srcOrd="1" destOrd="1" presId="urn:microsoft.com/office/officeart/2005/8/layout/vList4"/>
    <dgm:cxn modelId="{926DC73B-4496-41D5-81C4-0C47A7D8E9E6}" srcId="{7916A241-99FE-4BD1-9740-F804CAEDF371}" destId="{9D1FC8B3-085D-4943-B614-36D43DB397BF}" srcOrd="1" destOrd="0" parTransId="{8A0D41B5-DE69-467C-B5F7-29E1C8087DF1}" sibTransId="{8B184932-857E-43C6-B195-CF8AEA8F7DB2}"/>
    <dgm:cxn modelId="{BA4210DB-2965-4AA1-A851-9C5192B5AC7E}" type="presOf" srcId="{7E3E66A7-5586-4B86-8D38-7D81C6D862A3}" destId="{0EE7B116-4EBB-441C-849A-61C7B1820B47}" srcOrd="0" destOrd="1" presId="urn:microsoft.com/office/officeart/2005/8/layout/vList4"/>
    <dgm:cxn modelId="{64006678-2092-491A-9DED-35DCAACDE74C}" srcId="{E602132E-A77D-4285-AA30-6DC6411B5FA5}" destId="{7916A241-99FE-4BD1-9740-F804CAEDF371}" srcOrd="1" destOrd="0" parTransId="{E7A13401-35B7-40B9-AAF2-2F0D400A61DB}" sibTransId="{909F36B9-5CB6-4730-8918-2872E8703DCA}"/>
    <dgm:cxn modelId="{B0FCFE6D-D21C-435E-96AE-9FEA263F83CB}" type="presOf" srcId="{0DD0A8AE-8911-4438-9B3F-1A214D5778D5}" destId="{18623F43-4016-4A99-9E35-62623F0A47BE}" srcOrd="0" destOrd="1" presId="urn:microsoft.com/office/officeart/2005/8/layout/vList4"/>
    <dgm:cxn modelId="{2E0C1E3A-6BDA-4BF1-B499-3A1DB33E414B}" type="presOf" srcId="{9D1FC8B3-085D-4943-B614-36D43DB397BF}" destId="{EE7EA5CA-501A-4036-95AD-0E26BE831579}" srcOrd="1" destOrd="2" presId="urn:microsoft.com/office/officeart/2005/8/layout/vList4"/>
    <dgm:cxn modelId="{B1BDCCD3-BA56-4C04-AD1D-BE75729A3A4A}" type="presOf" srcId="{E8C49686-8052-46D1-A342-9F837E510D45}" destId="{18623F43-4016-4A99-9E35-62623F0A47BE}" srcOrd="0" destOrd="0" presId="urn:microsoft.com/office/officeart/2005/8/layout/vList4"/>
    <dgm:cxn modelId="{FCFF311E-DBC0-461B-B9FD-5A5EBB315822}" srcId="{7916A241-99FE-4BD1-9740-F804CAEDF371}" destId="{AB290436-DB5C-42E3-B077-697BE1AF683A}" srcOrd="0" destOrd="0" parTransId="{32989CB8-457F-4802-84EF-35D4A9917761}" sibTransId="{F5A7C8F7-FA2C-44EA-8FE5-6B7658A12FB8}"/>
    <dgm:cxn modelId="{4039FA52-ED1E-480A-BE83-3CD6793BB17C}" type="presOf" srcId="{0DD0A8AE-8911-4438-9B3F-1A214D5778D5}" destId="{5F8CECAE-A25F-4180-9474-A6F8E608CD75}" srcOrd="1" destOrd="1" presId="urn:microsoft.com/office/officeart/2005/8/layout/vList4"/>
    <dgm:cxn modelId="{3944203B-25EA-42D6-A855-58FC1F5A950E}" type="presParOf" srcId="{D43317B8-3AA0-49A9-A3DC-FC9028809BCD}" destId="{F5B033B6-770F-42FB-A2F6-3C0E99B2B322}" srcOrd="0" destOrd="0" presId="urn:microsoft.com/office/officeart/2005/8/layout/vList4"/>
    <dgm:cxn modelId="{6BD6ECB7-C271-452A-98CC-F5C559D72EC1}" type="presParOf" srcId="{F5B033B6-770F-42FB-A2F6-3C0E99B2B322}" destId="{0EE7B116-4EBB-441C-849A-61C7B1820B47}" srcOrd="0" destOrd="0" presId="urn:microsoft.com/office/officeart/2005/8/layout/vList4"/>
    <dgm:cxn modelId="{62BECFC7-8E19-42DF-BA6C-D64E5E5DABB4}" type="presParOf" srcId="{F5B033B6-770F-42FB-A2F6-3C0E99B2B322}" destId="{A36A65FE-9E33-4BBF-95EC-19A3FC65604E}" srcOrd="1" destOrd="0" presId="urn:microsoft.com/office/officeart/2005/8/layout/vList4"/>
    <dgm:cxn modelId="{73D3140D-63A8-41E9-BA12-F76BCC27EEF4}" type="presParOf" srcId="{F5B033B6-770F-42FB-A2F6-3C0E99B2B322}" destId="{7C70FF78-CDA1-48E6-A628-94CDB9C7872C}" srcOrd="2" destOrd="0" presId="urn:microsoft.com/office/officeart/2005/8/layout/vList4"/>
    <dgm:cxn modelId="{87F0CDEA-F437-49C6-8F1C-AE667DCAE9EF}" type="presParOf" srcId="{D43317B8-3AA0-49A9-A3DC-FC9028809BCD}" destId="{334AA186-DA5B-4471-BB99-D710C85E8235}" srcOrd="1" destOrd="0" presId="urn:microsoft.com/office/officeart/2005/8/layout/vList4"/>
    <dgm:cxn modelId="{9045C2C4-C4B0-4FEE-8B9E-84566B5A7D4B}" type="presParOf" srcId="{D43317B8-3AA0-49A9-A3DC-FC9028809BCD}" destId="{17F8B266-A18D-4E1D-AAB1-3DB8C96656E7}" srcOrd="2" destOrd="0" presId="urn:microsoft.com/office/officeart/2005/8/layout/vList4"/>
    <dgm:cxn modelId="{5A5C553C-7A49-4AC6-8DEF-38BA62493F18}" type="presParOf" srcId="{17F8B266-A18D-4E1D-AAB1-3DB8C96656E7}" destId="{19B56955-FF74-4075-BAFF-E7E313391E11}" srcOrd="0" destOrd="0" presId="urn:microsoft.com/office/officeart/2005/8/layout/vList4"/>
    <dgm:cxn modelId="{B880471D-4C64-4CA2-B0BE-F0FD274EEBE3}" type="presParOf" srcId="{17F8B266-A18D-4E1D-AAB1-3DB8C96656E7}" destId="{46C82396-2FE3-4E96-8FA5-B347EDC7E412}" srcOrd="1" destOrd="0" presId="urn:microsoft.com/office/officeart/2005/8/layout/vList4"/>
    <dgm:cxn modelId="{5216F8EA-F186-4617-9F57-ABB4AE64DD58}" type="presParOf" srcId="{17F8B266-A18D-4E1D-AAB1-3DB8C96656E7}" destId="{EE7EA5CA-501A-4036-95AD-0E26BE831579}" srcOrd="2" destOrd="0" presId="urn:microsoft.com/office/officeart/2005/8/layout/vList4"/>
    <dgm:cxn modelId="{7C7C75EA-44A5-4A6C-9FD7-B04DD5D0B22C}" type="presParOf" srcId="{D43317B8-3AA0-49A9-A3DC-FC9028809BCD}" destId="{254C6FE1-45B3-431C-80AC-70145CBC085C}" srcOrd="3" destOrd="0" presId="urn:microsoft.com/office/officeart/2005/8/layout/vList4"/>
    <dgm:cxn modelId="{415C1044-F8D4-41CC-B6AA-9FCEE8C0F5E0}" type="presParOf" srcId="{D43317B8-3AA0-49A9-A3DC-FC9028809BCD}" destId="{26918076-493B-4BE1-A3AD-4407BF5BEAD1}" srcOrd="4" destOrd="0" presId="urn:microsoft.com/office/officeart/2005/8/layout/vList4"/>
    <dgm:cxn modelId="{EC7643C2-82D6-492B-9B82-4FB347111825}" type="presParOf" srcId="{26918076-493B-4BE1-A3AD-4407BF5BEAD1}" destId="{18623F43-4016-4A99-9E35-62623F0A47BE}" srcOrd="0" destOrd="0" presId="urn:microsoft.com/office/officeart/2005/8/layout/vList4"/>
    <dgm:cxn modelId="{8223C933-12D0-44A2-9769-CD420AFD7225}" type="presParOf" srcId="{26918076-493B-4BE1-A3AD-4407BF5BEAD1}" destId="{B1766DA6-2135-4BED-9A46-DB69F78E1B7A}" srcOrd="1" destOrd="0" presId="urn:microsoft.com/office/officeart/2005/8/layout/vList4"/>
    <dgm:cxn modelId="{B21F4067-68E0-48B2-876E-8834D1A49552}" type="presParOf" srcId="{26918076-493B-4BE1-A3AD-4407BF5BEAD1}" destId="{5F8CECAE-A25F-4180-9474-A6F8E608CD75}" srcOrd="2" destOrd="0" presId="urn:microsoft.com/office/officeart/2005/8/layout/vList4"/>
  </dgm:cxnLst>
  <dgm:bg/>
  <dgm:whole/>
</dgm:dataModel>
</file>

<file path=ppt/diagrams/data2.xml><?xml version="1.0" encoding="utf-8"?>
<dgm:dataModel xmlns:dgm="http://schemas.openxmlformats.org/drawingml/2006/diagram" xmlns:a="http://schemas.openxmlformats.org/drawingml/2006/main">
  <dgm:ptLst>
    <dgm:pt modelId="{58D013BC-DD5A-4185-869D-5D05ED3F2090}" type="doc">
      <dgm:prSet loTypeId="urn:microsoft.com/office/officeart/2005/8/layout/vList4" loCatId="list" qsTypeId="urn:microsoft.com/office/officeart/2005/8/quickstyle/simple1" qsCatId="simple" csTypeId="urn:microsoft.com/office/officeart/2005/8/colors/accent1_2" csCatId="accent1" phldr="1"/>
      <dgm:spPr/>
      <dgm:t>
        <a:bodyPr/>
        <a:lstStyle/>
        <a:p>
          <a:endParaRPr kumimoji="1" lang="ja-JP" altLang="en-US"/>
        </a:p>
      </dgm:t>
    </dgm:pt>
    <dgm:pt modelId="{74076856-3CE9-49DC-B5A1-D863DA1B44A3}">
      <dgm:prSet phldrT="[テキスト]"/>
      <dgm:spPr/>
      <dgm:t>
        <a:bodyPr/>
        <a:lstStyle/>
        <a:p>
          <a:r>
            <a:rPr kumimoji="1" lang="ja-JP" altLang="en-US" dirty="0" smtClean="0">
              <a:solidFill>
                <a:schemeClr val="tx1"/>
              </a:solidFill>
            </a:rPr>
            <a:t>ファイルを転送する</a:t>
          </a:r>
          <a:endParaRPr kumimoji="1" lang="ja-JP" altLang="en-US" dirty="0">
            <a:solidFill>
              <a:schemeClr val="tx1"/>
            </a:solidFill>
          </a:endParaRPr>
        </a:p>
      </dgm:t>
    </dgm:pt>
    <dgm:pt modelId="{B60A1A62-3423-495C-A830-BFC0E8205DA0}" type="parTrans" cxnId="{4A78A7CF-2791-4057-8B62-6E6C58A3BB77}">
      <dgm:prSet/>
      <dgm:spPr/>
      <dgm:t>
        <a:bodyPr/>
        <a:lstStyle/>
        <a:p>
          <a:endParaRPr kumimoji="1" lang="ja-JP" altLang="en-US">
            <a:solidFill>
              <a:schemeClr val="tx1"/>
            </a:solidFill>
          </a:endParaRPr>
        </a:p>
      </dgm:t>
    </dgm:pt>
    <dgm:pt modelId="{76CCA385-62FA-4B7C-A1CC-23C3DB6C97F1}" type="sibTrans" cxnId="{4A78A7CF-2791-4057-8B62-6E6C58A3BB77}">
      <dgm:prSet/>
      <dgm:spPr/>
      <dgm:t>
        <a:bodyPr/>
        <a:lstStyle/>
        <a:p>
          <a:endParaRPr kumimoji="1" lang="ja-JP" altLang="en-US">
            <a:solidFill>
              <a:schemeClr val="tx1"/>
            </a:solidFill>
          </a:endParaRPr>
        </a:p>
      </dgm:t>
    </dgm:pt>
    <dgm:pt modelId="{C3910378-07A8-486E-9221-009E85717FFD}">
      <dgm:prSet phldrT="[テキスト]"/>
      <dgm:spPr/>
      <dgm:t>
        <a:bodyPr/>
        <a:lstStyle/>
        <a:p>
          <a:r>
            <a:rPr kumimoji="1" lang="ja-JP" altLang="en-US" dirty="0" smtClean="0">
              <a:solidFill>
                <a:schemeClr val="tx1"/>
              </a:solidFill>
            </a:rPr>
            <a:t>書き込み時間を計測する</a:t>
          </a:r>
          <a:endParaRPr kumimoji="1" lang="ja-JP" altLang="en-US" dirty="0">
            <a:solidFill>
              <a:schemeClr val="tx1"/>
            </a:solidFill>
          </a:endParaRPr>
        </a:p>
      </dgm:t>
    </dgm:pt>
    <dgm:pt modelId="{635816E7-1E78-49B1-8C62-53BE7907014F}" type="parTrans" cxnId="{47A0C887-406B-4398-B94D-012D1DCDB01A}">
      <dgm:prSet/>
      <dgm:spPr/>
      <dgm:t>
        <a:bodyPr/>
        <a:lstStyle/>
        <a:p>
          <a:endParaRPr kumimoji="1" lang="ja-JP" altLang="en-US">
            <a:solidFill>
              <a:schemeClr val="tx1"/>
            </a:solidFill>
          </a:endParaRPr>
        </a:p>
      </dgm:t>
    </dgm:pt>
    <dgm:pt modelId="{2FF77150-0087-4838-B953-83CA63571D69}" type="sibTrans" cxnId="{47A0C887-406B-4398-B94D-012D1DCDB01A}">
      <dgm:prSet/>
      <dgm:spPr/>
      <dgm:t>
        <a:bodyPr/>
        <a:lstStyle/>
        <a:p>
          <a:endParaRPr kumimoji="1" lang="ja-JP" altLang="en-US">
            <a:solidFill>
              <a:schemeClr val="tx1"/>
            </a:solidFill>
          </a:endParaRPr>
        </a:p>
      </dgm:t>
    </dgm:pt>
    <dgm:pt modelId="{4A30CE35-0AA0-4A5F-A04E-6348582F6FA3}" type="pres">
      <dgm:prSet presAssocID="{58D013BC-DD5A-4185-869D-5D05ED3F2090}" presName="linear" presStyleCnt="0">
        <dgm:presLayoutVars>
          <dgm:dir/>
          <dgm:resizeHandles val="exact"/>
        </dgm:presLayoutVars>
      </dgm:prSet>
      <dgm:spPr/>
      <dgm:t>
        <a:bodyPr/>
        <a:lstStyle/>
        <a:p>
          <a:endParaRPr kumimoji="1" lang="ja-JP" altLang="en-US"/>
        </a:p>
      </dgm:t>
    </dgm:pt>
    <dgm:pt modelId="{7D76250E-E446-456E-A069-00694FAAFA6B}" type="pres">
      <dgm:prSet presAssocID="{74076856-3CE9-49DC-B5A1-D863DA1B44A3}" presName="comp" presStyleCnt="0"/>
      <dgm:spPr/>
    </dgm:pt>
    <dgm:pt modelId="{543A2F6E-149D-4C44-8C9F-81B3C262B07A}" type="pres">
      <dgm:prSet presAssocID="{74076856-3CE9-49DC-B5A1-D863DA1B44A3}" presName="box" presStyleLbl="node1" presStyleIdx="0" presStyleCnt="2"/>
      <dgm:spPr/>
      <dgm:t>
        <a:bodyPr/>
        <a:lstStyle/>
        <a:p>
          <a:endParaRPr kumimoji="1" lang="ja-JP" altLang="en-US"/>
        </a:p>
      </dgm:t>
    </dgm:pt>
    <dgm:pt modelId="{50D86100-9FB2-4934-8CA7-42E249D551CA}" type="pres">
      <dgm:prSet presAssocID="{74076856-3CE9-49DC-B5A1-D863DA1B44A3}" presName="img" presStyleLbl="fgImgPlace1" presStyleIdx="0" presStyleCnt="2"/>
      <dgm:spPr>
        <a:blipFill rotWithShape="0">
          <a:blip xmlns:r="http://schemas.openxmlformats.org/officeDocument/2006/relationships" r:embed="rId1"/>
          <a:stretch>
            <a:fillRect/>
          </a:stretch>
        </a:blipFill>
      </dgm:spPr>
    </dgm:pt>
    <dgm:pt modelId="{C2944C24-1A35-41B1-8665-2DCDB7F692C1}" type="pres">
      <dgm:prSet presAssocID="{74076856-3CE9-49DC-B5A1-D863DA1B44A3}" presName="text" presStyleLbl="node1" presStyleIdx="0" presStyleCnt="2">
        <dgm:presLayoutVars>
          <dgm:bulletEnabled val="1"/>
        </dgm:presLayoutVars>
      </dgm:prSet>
      <dgm:spPr/>
      <dgm:t>
        <a:bodyPr/>
        <a:lstStyle/>
        <a:p>
          <a:endParaRPr kumimoji="1" lang="ja-JP" altLang="en-US"/>
        </a:p>
      </dgm:t>
    </dgm:pt>
    <dgm:pt modelId="{B9227041-76E8-4569-8962-26CF82FDA5D2}" type="pres">
      <dgm:prSet presAssocID="{76CCA385-62FA-4B7C-A1CC-23C3DB6C97F1}" presName="spacer" presStyleCnt="0"/>
      <dgm:spPr/>
    </dgm:pt>
    <dgm:pt modelId="{FF5C71B2-BD4A-43D4-8D1F-506BFA6F2AAC}" type="pres">
      <dgm:prSet presAssocID="{C3910378-07A8-486E-9221-009E85717FFD}" presName="comp" presStyleCnt="0"/>
      <dgm:spPr/>
    </dgm:pt>
    <dgm:pt modelId="{4FD5D9FC-1E37-4AC1-B0A3-31961BB9DAB5}" type="pres">
      <dgm:prSet presAssocID="{C3910378-07A8-486E-9221-009E85717FFD}" presName="box" presStyleLbl="node1" presStyleIdx="1" presStyleCnt="2"/>
      <dgm:spPr/>
      <dgm:t>
        <a:bodyPr/>
        <a:lstStyle/>
        <a:p>
          <a:endParaRPr kumimoji="1" lang="ja-JP" altLang="en-US"/>
        </a:p>
      </dgm:t>
    </dgm:pt>
    <dgm:pt modelId="{0F1B2AB2-CC6D-4EEE-ADE8-706EFC23A258}" type="pres">
      <dgm:prSet presAssocID="{C3910378-07A8-486E-9221-009E85717FFD}" presName="img" presStyleLbl="fgImgPlace1" presStyleIdx="1" presStyleCnt="2"/>
      <dgm:spPr>
        <a:blipFill rotWithShape="0">
          <a:blip xmlns:r="http://schemas.openxmlformats.org/officeDocument/2006/relationships" r:embed="rId2"/>
          <a:stretch>
            <a:fillRect/>
          </a:stretch>
        </a:blipFill>
      </dgm:spPr>
    </dgm:pt>
    <dgm:pt modelId="{D5784F7F-4102-4E20-9B3A-8D9B281136D5}" type="pres">
      <dgm:prSet presAssocID="{C3910378-07A8-486E-9221-009E85717FFD}" presName="text" presStyleLbl="node1" presStyleIdx="1" presStyleCnt="2">
        <dgm:presLayoutVars>
          <dgm:bulletEnabled val="1"/>
        </dgm:presLayoutVars>
      </dgm:prSet>
      <dgm:spPr/>
      <dgm:t>
        <a:bodyPr/>
        <a:lstStyle/>
        <a:p>
          <a:endParaRPr kumimoji="1" lang="ja-JP" altLang="en-US"/>
        </a:p>
      </dgm:t>
    </dgm:pt>
  </dgm:ptLst>
  <dgm:cxnLst>
    <dgm:cxn modelId="{1BC62711-1E49-4664-B2B2-6AF4FE4B68DB}" type="presOf" srcId="{58D013BC-DD5A-4185-869D-5D05ED3F2090}" destId="{4A30CE35-0AA0-4A5F-A04E-6348582F6FA3}" srcOrd="0" destOrd="0" presId="urn:microsoft.com/office/officeart/2005/8/layout/vList4"/>
    <dgm:cxn modelId="{0DA26B3E-D62E-404A-80A4-F4CEADBD32D8}" type="presOf" srcId="{C3910378-07A8-486E-9221-009E85717FFD}" destId="{4FD5D9FC-1E37-4AC1-B0A3-31961BB9DAB5}" srcOrd="0" destOrd="0" presId="urn:microsoft.com/office/officeart/2005/8/layout/vList4"/>
    <dgm:cxn modelId="{4BBEFB8F-C1F7-4233-8566-AC633C857954}" type="presOf" srcId="{74076856-3CE9-49DC-B5A1-D863DA1B44A3}" destId="{C2944C24-1A35-41B1-8665-2DCDB7F692C1}" srcOrd="1" destOrd="0" presId="urn:microsoft.com/office/officeart/2005/8/layout/vList4"/>
    <dgm:cxn modelId="{4A78A7CF-2791-4057-8B62-6E6C58A3BB77}" srcId="{58D013BC-DD5A-4185-869D-5D05ED3F2090}" destId="{74076856-3CE9-49DC-B5A1-D863DA1B44A3}" srcOrd="0" destOrd="0" parTransId="{B60A1A62-3423-495C-A830-BFC0E8205DA0}" sibTransId="{76CCA385-62FA-4B7C-A1CC-23C3DB6C97F1}"/>
    <dgm:cxn modelId="{F9FEA359-8E55-49AA-90C5-3DAA049A3E0F}" type="presOf" srcId="{C3910378-07A8-486E-9221-009E85717FFD}" destId="{D5784F7F-4102-4E20-9B3A-8D9B281136D5}" srcOrd="1" destOrd="0" presId="urn:microsoft.com/office/officeart/2005/8/layout/vList4"/>
    <dgm:cxn modelId="{47A0C887-406B-4398-B94D-012D1DCDB01A}" srcId="{58D013BC-DD5A-4185-869D-5D05ED3F2090}" destId="{C3910378-07A8-486E-9221-009E85717FFD}" srcOrd="1" destOrd="0" parTransId="{635816E7-1E78-49B1-8C62-53BE7907014F}" sibTransId="{2FF77150-0087-4838-B953-83CA63571D69}"/>
    <dgm:cxn modelId="{1E53150B-5C70-4EBB-B8B6-FD5896669461}" type="presOf" srcId="{74076856-3CE9-49DC-B5A1-D863DA1B44A3}" destId="{543A2F6E-149D-4C44-8C9F-81B3C262B07A}" srcOrd="0" destOrd="0" presId="urn:microsoft.com/office/officeart/2005/8/layout/vList4"/>
    <dgm:cxn modelId="{B1FB4C21-0715-44E3-8E9C-7E237B8D3D63}" type="presParOf" srcId="{4A30CE35-0AA0-4A5F-A04E-6348582F6FA3}" destId="{7D76250E-E446-456E-A069-00694FAAFA6B}" srcOrd="0" destOrd="0" presId="urn:microsoft.com/office/officeart/2005/8/layout/vList4"/>
    <dgm:cxn modelId="{8D14FF4E-EE62-43A9-9B45-1C1ADDCA0B85}" type="presParOf" srcId="{7D76250E-E446-456E-A069-00694FAAFA6B}" destId="{543A2F6E-149D-4C44-8C9F-81B3C262B07A}" srcOrd="0" destOrd="0" presId="urn:microsoft.com/office/officeart/2005/8/layout/vList4"/>
    <dgm:cxn modelId="{CEDFD095-2C5C-456F-9778-3CDE0E5EB03E}" type="presParOf" srcId="{7D76250E-E446-456E-A069-00694FAAFA6B}" destId="{50D86100-9FB2-4934-8CA7-42E249D551CA}" srcOrd="1" destOrd="0" presId="urn:microsoft.com/office/officeart/2005/8/layout/vList4"/>
    <dgm:cxn modelId="{C79F9AD2-CFB1-4956-A290-10954B7F7D4F}" type="presParOf" srcId="{7D76250E-E446-456E-A069-00694FAAFA6B}" destId="{C2944C24-1A35-41B1-8665-2DCDB7F692C1}" srcOrd="2" destOrd="0" presId="urn:microsoft.com/office/officeart/2005/8/layout/vList4"/>
    <dgm:cxn modelId="{838D4639-F53E-415E-9198-DEE394CA3C52}" type="presParOf" srcId="{4A30CE35-0AA0-4A5F-A04E-6348582F6FA3}" destId="{B9227041-76E8-4569-8962-26CF82FDA5D2}" srcOrd="1" destOrd="0" presId="urn:microsoft.com/office/officeart/2005/8/layout/vList4"/>
    <dgm:cxn modelId="{B2D9E18E-08AD-4E6C-81BB-30C5785C735E}" type="presParOf" srcId="{4A30CE35-0AA0-4A5F-A04E-6348582F6FA3}" destId="{FF5C71B2-BD4A-43D4-8D1F-506BFA6F2AAC}" srcOrd="2" destOrd="0" presId="urn:microsoft.com/office/officeart/2005/8/layout/vList4"/>
    <dgm:cxn modelId="{58D07387-7EE0-4BBF-8D2A-9F10C88CEF05}" type="presParOf" srcId="{FF5C71B2-BD4A-43D4-8D1F-506BFA6F2AAC}" destId="{4FD5D9FC-1E37-4AC1-B0A3-31961BB9DAB5}" srcOrd="0" destOrd="0" presId="urn:microsoft.com/office/officeart/2005/8/layout/vList4"/>
    <dgm:cxn modelId="{4DFE043D-F1C9-4141-8C8C-610E86B99DA6}" type="presParOf" srcId="{FF5C71B2-BD4A-43D4-8D1F-506BFA6F2AAC}" destId="{0F1B2AB2-CC6D-4EEE-ADE8-706EFC23A258}" srcOrd="1" destOrd="0" presId="urn:microsoft.com/office/officeart/2005/8/layout/vList4"/>
    <dgm:cxn modelId="{EAA53AB1-3815-4CD3-97E7-66B1E6475D57}" type="presParOf" srcId="{FF5C71B2-BD4A-43D4-8D1F-506BFA6F2AAC}" destId="{D5784F7F-4102-4E20-9B3A-8D9B281136D5}" srcOrd="2" destOrd="0" presId="urn:microsoft.com/office/officeart/2005/8/layout/vList4"/>
  </dgm:cxnLst>
  <dgm:bg/>
  <dgm:whole/>
</dgm:dataModel>
</file>

<file path=ppt/diagrams/data3.xml><?xml version="1.0" encoding="utf-8"?>
<dgm:dataModel xmlns:dgm="http://schemas.openxmlformats.org/drawingml/2006/diagram" xmlns:a="http://schemas.openxmlformats.org/drawingml/2006/main">
  <dgm:ptLst>
    <dgm:pt modelId="{58D013BC-DD5A-4185-869D-5D05ED3F2090}" type="doc">
      <dgm:prSet loTypeId="urn:microsoft.com/office/officeart/2005/8/layout/vList4" loCatId="list" qsTypeId="urn:microsoft.com/office/officeart/2005/8/quickstyle/simple1" qsCatId="simple" csTypeId="urn:microsoft.com/office/officeart/2005/8/colors/accent1_2" csCatId="accent1" phldr="1"/>
      <dgm:spPr/>
      <dgm:t>
        <a:bodyPr/>
        <a:lstStyle/>
        <a:p>
          <a:endParaRPr kumimoji="1" lang="ja-JP" altLang="en-US"/>
        </a:p>
      </dgm:t>
    </dgm:pt>
    <dgm:pt modelId="{74076856-3CE9-49DC-B5A1-D863DA1B44A3}">
      <dgm:prSet phldrT="[テキスト]"/>
      <dgm:spPr/>
      <dgm:t>
        <a:bodyPr/>
        <a:lstStyle/>
        <a:p>
          <a:r>
            <a:rPr lang="ja-JP" altLang="en-US" dirty="0" smtClean="0">
              <a:solidFill>
                <a:schemeClr val="tx1"/>
              </a:solidFill>
            </a:rPr>
            <a:t>ファイルを転送する</a:t>
          </a:r>
          <a:endParaRPr lang="ja-JP" altLang="en-US" dirty="0">
            <a:solidFill>
              <a:schemeClr val="tx1"/>
            </a:solidFill>
          </a:endParaRPr>
        </a:p>
      </dgm:t>
    </dgm:pt>
    <dgm:pt modelId="{B60A1A62-3423-495C-A830-BFC0E8205DA0}" type="parTrans" cxnId="{4A78A7CF-2791-4057-8B62-6E6C58A3BB77}">
      <dgm:prSet/>
      <dgm:spPr/>
      <dgm:t>
        <a:bodyPr/>
        <a:lstStyle/>
        <a:p>
          <a:endParaRPr lang="ja-JP" altLang="en-US">
            <a:solidFill>
              <a:schemeClr val="tx1"/>
            </a:solidFill>
          </a:endParaRPr>
        </a:p>
      </dgm:t>
    </dgm:pt>
    <dgm:pt modelId="{76CCA385-62FA-4B7C-A1CC-23C3DB6C97F1}" type="sibTrans" cxnId="{4A78A7CF-2791-4057-8B62-6E6C58A3BB77}">
      <dgm:prSet/>
      <dgm:spPr/>
      <dgm:t>
        <a:bodyPr/>
        <a:lstStyle/>
        <a:p>
          <a:endParaRPr lang="ja-JP" altLang="en-US">
            <a:solidFill>
              <a:schemeClr val="tx1"/>
            </a:solidFill>
          </a:endParaRPr>
        </a:p>
      </dgm:t>
    </dgm:pt>
    <dgm:pt modelId="{C3910378-07A8-486E-9221-009E85717FFD}">
      <dgm:prSet phldrT="[テキスト]"/>
      <dgm:spPr/>
      <dgm:t>
        <a:bodyPr/>
        <a:lstStyle/>
        <a:p>
          <a:r>
            <a:rPr lang="ja-JP" altLang="en-US" dirty="0" smtClean="0">
              <a:solidFill>
                <a:schemeClr val="tx1"/>
              </a:solidFill>
            </a:rPr>
            <a:t>書き込み時間を計測する</a:t>
          </a:r>
          <a:endParaRPr lang="ja-JP" altLang="en-US" dirty="0">
            <a:solidFill>
              <a:schemeClr val="tx1"/>
            </a:solidFill>
          </a:endParaRPr>
        </a:p>
      </dgm:t>
    </dgm:pt>
    <dgm:pt modelId="{635816E7-1E78-49B1-8C62-53BE7907014F}" type="parTrans" cxnId="{47A0C887-406B-4398-B94D-012D1DCDB01A}">
      <dgm:prSet/>
      <dgm:spPr/>
      <dgm:t>
        <a:bodyPr/>
        <a:lstStyle/>
        <a:p>
          <a:endParaRPr lang="ja-JP" altLang="en-US">
            <a:solidFill>
              <a:schemeClr val="tx1"/>
            </a:solidFill>
          </a:endParaRPr>
        </a:p>
      </dgm:t>
    </dgm:pt>
    <dgm:pt modelId="{2FF77150-0087-4838-B953-83CA63571D69}" type="sibTrans" cxnId="{47A0C887-406B-4398-B94D-012D1DCDB01A}">
      <dgm:prSet/>
      <dgm:spPr/>
      <dgm:t>
        <a:bodyPr/>
        <a:lstStyle/>
        <a:p>
          <a:endParaRPr lang="ja-JP" altLang="en-US">
            <a:solidFill>
              <a:schemeClr val="tx1"/>
            </a:solidFill>
          </a:endParaRPr>
        </a:p>
      </dgm:t>
    </dgm:pt>
    <dgm:pt modelId="{B121BF3B-2A00-4FFC-BF5F-A9C557B0D8ED}">
      <dgm:prSet phldrT="[テキスト]"/>
      <dgm:spPr/>
      <dgm:t>
        <a:bodyPr/>
        <a:lstStyle/>
        <a:p>
          <a:r>
            <a:rPr lang="ja-JP" altLang="en-US" dirty="0" smtClean="0">
              <a:solidFill>
                <a:schemeClr val="tx1"/>
              </a:solidFill>
            </a:rPr>
            <a:t>処理を中断する</a:t>
          </a:r>
          <a:endParaRPr lang="ja-JP" altLang="en-US" dirty="0">
            <a:solidFill>
              <a:schemeClr val="tx1"/>
            </a:solidFill>
          </a:endParaRPr>
        </a:p>
      </dgm:t>
    </dgm:pt>
    <dgm:pt modelId="{9BCD24E5-D6E6-473B-93B3-F7A300824015}" type="parTrans" cxnId="{A142A8A1-5AF9-4BAB-8DD1-A1B54184E768}">
      <dgm:prSet/>
      <dgm:spPr/>
      <dgm:t>
        <a:bodyPr/>
        <a:lstStyle/>
        <a:p>
          <a:endParaRPr lang="ja-JP" altLang="en-US">
            <a:solidFill>
              <a:schemeClr val="tx1"/>
            </a:solidFill>
          </a:endParaRPr>
        </a:p>
      </dgm:t>
    </dgm:pt>
    <dgm:pt modelId="{87EBF430-F40A-4F55-8C74-87BA571F4477}" type="sibTrans" cxnId="{A142A8A1-5AF9-4BAB-8DD1-A1B54184E768}">
      <dgm:prSet/>
      <dgm:spPr/>
      <dgm:t>
        <a:bodyPr/>
        <a:lstStyle/>
        <a:p>
          <a:endParaRPr lang="ja-JP" altLang="en-US">
            <a:solidFill>
              <a:schemeClr val="tx1"/>
            </a:solidFill>
          </a:endParaRPr>
        </a:p>
      </dgm:t>
    </dgm:pt>
    <dgm:pt modelId="{861EE0F1-C72E-4B75-9BE6-0198E4C66592}">
      <dgm:prSet phldrT="[テキスト]"/>
      <dgm:spPr/>
      <dgm:t>
        <a:bodyPr/>
        <a:lstStyle/>
        <a:p>
          <a:r>
            <a:rPr lang="ja-JP" altLang="en-US" dirty="0" smtClean="0">
              <a:solidFill>
                <a:schemeClr val="tx1"/>
              </a:solidFill>
            </a:rPr>
            <a:t>プログレスバーで経過表示する</a:t>
          </a:r>
          <a:endParaRPr lang="ja-JP" altLang="en-US" dirty="0">
            <a:solidFill>
              <a:schemeClr val="tx1"/>
            </a:solidFill>
          </a:endParaRPr>
        </a:p>
      </dgm:t>
    </dgm:pt>
    <dgm:pt modelId="{EF8FC1EF-F84B-478A-B24B-44DA2D236EEC}" type="parTrans" cxnId="{E4DAF8F9-A24D-4EF7-AD6D-3D0F30B455BB}">
      <dgm:prSet/>
      <dgm:spPr/>
      <dgm:t>
        <a:bodyPr/>
        <a:lstStyle/>
        <a:p>
          <a:endParaRPr lang="ja-JP" altLang="en-US">
            <a:solidFill>
              <a:schemeClr val="tx1"/>
            </a:solidFill>
          </a:endParaRPr>
        </a:p>
      </dgm:t>
    </dgm:pt>
    <dgm:pt modelId="{B9331201-2F11-415E-BA9D-DF9FFBAA4BB9}" type="sibTrans" cxnId="{E4DAF8F9-A24D-4EF7-AD6D-3D0F30B455BB}">
      <dgm:prSet/>
      <dgm:spPr/>
      <dgm:t>
        <a:bodyPr/>
        <a:lstStyle/>
        <a:p>
          <a:endParaRPr lang="ja-JP" altLang="en-US">
            <a:solidFill>
              <a:schemeClr val="tx1"/>
            </a:solidFill>
          </a:endParaRPr>
        </a:p>
      </dgm:t>
    </dgm:pt>
    <dgm:pt modelId="{8CF7DF39-53EE-49AB-8983-A8CE52ED47CA}">
      <dgm:prSet phldrT="[テキスト]"/>
      <dgm:spPr/>
      <dgm:t>
        <a:bodyPr/>
        <a:lstStyle/>
        <a:p>
          <a:r>
            <a:rPr lang="ja-JP" altLang="en-US" dirty="0" smtClean="0">
              <a:solidFill>
                <a:schemeClr val="tx1"/>
              </a:solidFill>
            </a:rPr>
            <a:t>アニメーションを表示する・・・とか</a:t>
          </a:r>
          <a:endParaRPr lang="ja-JP" altLang="en-US" dirty="0">
            <a:solidFill>
              <a:schemeClr val="tx1"/>
            </a:solidFill>
          </a:endParaRPr>
        </a:p>
      </dgm:t>
    </dgm:pt>
    <dgm:pt modelId="{727EA5FB-D396-43AC-A73A-460183A7CEE3}" type="parTrans" cxnId="{09207F7F-9BC5-4B9D-9B48-3606709FCA18}">
      <dgm:prSet/>
      <dgm:spPr/>
      <dgm:t>
        <a:bodyPr/>
        <a:lstStyle/>
        <a:p>
          <a:endParaRPr lang="ja-JP" altLang="en-US">
            <a:solidFill>
              <a:schemeClr val="tx1"/>
            </a:solidFill>
          </a:endParaRPr>
        </a:p>
      </dgm:t>
    </dgm:pt>
    <dgm:pt modelId="{B9916348-E982-4B17-82C3-BCF13945FB10}" type="sibTrans" cxnId="{09207F7F-9BC5-4B9D-9B48-3606709FCA18}">
      <dgm:prSet/>
      <dgm:spPr/>
      <dgm:t>
        <a:bodyPr/>
        <a:lstStyle/>
        <a:p>
          <a:endParaRPr lang="ja-JP" altLang="en-US">
            <a:solidFill>
              <a:schemeClr val="tx1"/>
            </a:solidFill>
          </a:endParaRPr>
        </a:p>
      </dgm:t>
    </dgm:pt>
    <dgm:pt modelId="{4A30CE35-0AA0-4A5F-A04E-6348582F6FA3}" type="pres">
      <dgm:prSet presAssocID="{58D013BC-DD5A-4185-869D-5D05ED3F2090}" presName="linear" presStyleCnt="0">
        <dgm:presLayoutVars>
          <dgm:dir/>
          <dgm:resizeHandles val="exact"/>
        </dgm:presLayoutVars>
      </dgm:prSet>
      <dgm:spPr/>
      <dgm:t>
        <a:bodyPr/>
        <a:lstStyle/>
        <a:p>
          <a:endParaRPr kumimoji="1" lang="ja-JP" altLang="en-US"/>
        </a:p>
      </dgm:t>
    </dgm:pt>
    <dgm:pt modelId="{7D76250E-E446-456E-A069-00694FAAFA6B}" type="pres">
      <dgm:prSet presAssocID="{74076856-3CE9-49DC-B5A1-D863DA1B44A3}" presName="comp" presStyleCnt="0"/>
      <dgm:spPr/>
    </dgm:pt>
    <dgm:pt modelId="{543A2F6E-149D-4C44-8C9F-81B3C262B07A}" type="pres">
      <dgm:prSet presAssocID="{74076856-3CE9-49DC-B5A1-D863DA1B44A3}" presName="box" presStyleLbl="node1" presStyleIdx="0" presStyleCnt="5"/>
      <dgm:spPr/>
      <dgm:t>
        <a:bodyPr/>
        <a:lstStyle/>
        <a:p>
          <a:endParaRPr kumimoji="1" lang="ja-JP" altLang="en-US"/>
        </a:p>
      </dgm:t>
    </dgm:pt>
    <dgm:pt modelId="{50D86100-9FB2-4934-8CA7-42E249D551CA}" type="pres">
      <dgm:prSet presAssocID="{74076856-3CE9-49DC-B5A1-D863DA1B44A3}" presName="img" presStyleLbl="fgImgPlace1" presStyleIdx="0" presStyleCnt="5" custScaleX="78854" custScaleY="114236"/>
      <dgm:spPr>
        <a:blipFill rotWithShape="0">
          <a:blip xmlns:r="http://schemas.openxmlformats.org/officeDocument/2006/relationships" r:embed="rId1"/>
          <a:stretch>
            <a:fillRect/>
          </a:stretch>
        </a:blipFill>
      </dgm:spPr>
    </dgm:pt>
    <dgm:pt modelId="{C2944C24-1A35-41B1-8665-2DCDB7F692C1}" type="pres">
      <dgm:prSet presAssocID="{74076856-3CE9-49DC-B5A1-D863DA1B44A3}" presName="text" presStyleLbl="node1" presStyleIdx="0" presStyleCnt="5">
        <dgm:presLayoutVars>
          <dgm:bulletEnabled val="1"/>
        </dgm:presLayoutVars>
      </dgm:prSet>
      <dgm:spPr/>
      <dgm:t>
        <a:bodyPr/>
        <a:lstStyle/>
        <a:p>
          <a:endParaRPr kumimoji="1" lang="ja-JP" altLang="en-US"/>
        </a:p>
      </dgm:t>
    </dgm:pt>
    <dgm:pt modelId="{B9227041-76E8-4569-8962-26CF82FDA5D2}" type="pres">
      <dgm:prSet presAssocID="{76CCA385-62FA-4B7C-A1CC-23C3DB6C97F1}" presName="spacer" presStyleCnt="0"/>
      <dgm:spPr/>
    </dgm:pt>
    <dgm:pt modelId="{FF5C71B2-BD4A-43D4-8D1F-506BFA6F2AAC}" type="pres">
      <dgm:prSet presAssocID="{C3910378-07A8-486E-9221-009E85717FFD}" presName="comp" presStyleCnt="0"/>
      <dgm:spPr/>
    </dgm:pt>
    <dgm:pt modelId="{4FD5D9FC-1E37-4AC1-B0A3-31961BB9DAB5}" type="pres">
      <dgm:prSet presAssocID="{C3910378-07A8-486E-9221-009E85717FFD}" presName="box" presStyleLbl="node1" presStyleIdx="1" presStyleCnt="5"/>
      <dgm:spPr/>
      <dgm:t>
        <a:bodyPr/>
        <a:lstStyle/>
        <a:p>
          <a:endParaRPr kumimoji="1" lang="ja-JP" altLang="en-US"/>
        </a:p>
      </dgm:t>
    </dgm:pt>
    <dgm:pt modelId="{0F1B2AB2-CC6D-4EEE-ADE8-706EFC23A258}" type="pres">
      <dgm:prSet presAssocID="{C3910378-07A8-486E-9221-009E85717FFD}" presName="img" presStyleLbl="fgImgPlace1" presStyleIdx="1" presStyleCnt="5" custScaleX="78854" custScaleY="112282"/>
      <dgm:spPr>
        <a:blipFill rotWithShape="0">
          <a:blip xmlns:r="http://schemas.openxmlformats.org/officeDocument/2006/relationships" r:embed="rId2"/>
          <a:stretch>
            <a:fillRect/>
          </a:stretch>
        </a:blipFill>
      </dgm:spPr>
    </dgm:pt>
    <dgm:pt modelId="{D5784F7F-4102-4E20-9B3A-8D9B281136D5}" type="pres">
      <dgm:prSet presAssocID="{C3910378-07A8-486E-9221-009E85717FFD}" presName="text" presStyleLbl="node1" presStyleIdx="1" presStyleCnt="5">
        <dgm:presLayoutVars>
          <dgm:bulletEnabled val="1"/>
        </dgm:presLayoutVars>
      </dgm:prSet>
      <dgm:spPr/>
      <dgm:t>
        <a:bodyPr/>
        <a:lstStyle/>
        <a:p>
          <a:endParaRPr kumimoji="1" lang="ja-JP" altLang="en-US"/>
        </a:p>
      </dgm:t>
    </dgm:pt>
    <dgm:pt modelId="{3EE13D1C-C8F8-408B-B2DA-A5DB262506CB}" type="pres">
      <dgm:prSet presAssocID="{2FF77150-0087-4838-B953-83CA63571D69}" presName="spacer" presStyleCnt="0"/>
      <dgm:spPr/>
    </dgm:pt>
    <dgm:pt modelId="{EEE42D04-86B8-43FC-B71B-E29362125C46}" type="pres">
      <dgm:prSet presAssocID="{B121BF3B-2A00-4FFC-BF5F-A9C557B0D8ED}" presName="comp" presStyleCnt="0"/>
      <dgm:spPr/>
    </dgm:pt>
    <dgm:pt modelId="{850EFECB-A72B-4ED5-BF1D-8D827CAA236C}" type="pres">
      <dgm:prSet presAssocID="{B121BF3B-2A00-4FFC-BF5F-A9C557B0D8ED}" presName="box" presStyleLbl="node1" presStyleIdx="2" presStyleCnt="5"/>
      <dgm:spPr/>
      <dgm:t>
        <a:bodyPr/>
        <a:lstStyle/>
        <a:p>
          <a:endParaRPr kumimoji="1" lang="ja-JP" altLang="en-US"/>
        </a:p>
      </dgm:t>
    </dgm:pt>
    <dgm:pt modelId="{1F691F14-014B-4079-A449-B69656F700E2}" type="pres">
      <dgm:prSet presAssocID="{B121BF3B-2A00-4FFC-BF5F-A9C557B0D8ED}" presName="img" presStyleLbl="fgImgPlace1" presStyleIdx="2" presStyleCnt="5" custScaleX="70156" custScaleY="110328"/>
      <dgm:spPr>
        <a:blipFill rotWithShape="0">
          <a:blip xmlns:r="http://schemas.openxmlformats.org/officeDocument/2006/relationships" r:embed="rId3"/>
          <a:stretch>
            <a:fillRect/>
          </a:stretch>
        </a:blipFill>
      </dgm:spPr>
    </dgm:pt>
    <dgm:pt modelId="{BBAFFDF1-7273-4AC1-973A-5075031DF8FF}" type="pres">
      <dgm:prSet presAssocID="{B121BF3B-2A00-4FFC-BF5F-A9C557B0D8ED}" presName="text" presStyleLbl="node1" presStyleIdx="2" presStyleCnt="5">
        <dgm:presLayoutVars>
          <dgm:bulletEnabled val="1"/>
        </dgm:presLayoutVars>
      </dgm:prSet>
      <dgm:spPr/>
      <dgm:t>
        <a:bodyPr/>
        <a:lstStyle/>
        <a:p>
          <a:endParaRPr kumimoji="1" lang="ja-JP" altLang="en-US"/>
        </a:p>
      </dgm:t>
    </dgm:pt>
    <dgm:pt modelId="{B6D65BBA-0B92-45E8-A6AE-F01FB8802000}" type="pres">
      <dgm:prSet presAssocID="{87EBF430-F40A-4F55-8C74-87BA571F4477}" presName="spacer" presStyleCnt="0"/>
      <dgm:spPr/>
    </dgm:pt>
    <dgm:pt modelId="{6C8CD7DE-6A7F-4D25-8692-95F6C92256D3}" type="pres">
      <dgm:prSet presAssocID="{861EE0F1-C72E-4B75-9BE6-0198E4C66592}" presName="comp" presStyleCnt="0"/>
      <dgm:spPr/>
    </dgm:pt>
    <dgm:pt modelId="{A567EBEF-C727-4C6A-9162-DEB5A2150AEF}" type="pres">
      <dgm:prSet presAssocID="{861EE0F1-C72E-4B75-9BE6-0198E4C66592}" presName="box" presStyleLbl="node1" presStyleIdx="3" presStyleCnt="5"/>
      <dgm:spPr/>
      <dgm:t>
        <a:bodyPr/>
        <a:lstStyle/>
        <a:p>
          <a:endParaRPr kumimoji="1" lang="ja-JP" altLang="en-US"/>
        </a:p>
      </dgm:t>
    </dgm:pt>
    <dgm:pt modelId="{90B247DF-6168-4381-8D73-EB11F1BC81C7}" type="pres">
      <dgm:prSet presAssocID="{861EE0F1-C72E-4B75-9BE6-0198E4C66592}" presName="img" presStyleLbl="fgImgPlace1" presStyleIdx="3" presStyleCnt="5" custScaleX="78914" custScaleY="108374"/>
      <dgm:spPr>
        <a:blipFill rotWithShape="0">
          <a:blip xmlns:r="http://schemas.openxmlformats.org/officeDocument/2006/relationships" r:embed="rId4"/>
          <a:stretch>
            <a:fillRect/>
          </a:stretch>
        </a:blipFill>
      </dgm:spPr>
    </dgm:pt>
    <dgm:pt modelId="{0B03094D-B4CD-4393-9D6B-91F62BB5569E}" type="pres">
      <dgm:prSet presAssocID="{861EE0F1-C72E-4B75-9BE6-0198E4C66592}" presName="text" presStyleLbl="node1" presStyleIdx="3" presStyleCnt="5">
        <dgm:presLayoutVars>
          <dgm:bulletEnabled val="1"/>
        </dgm:presLayoutVars>
      </dgm:prSet>
      <dgm:spPr/>
      <dgm:t>
        <a:bodyPr/>
        <a:lstStyle/>
        <a:p>
          <a:endParaRPr kumimoji="1" lang="ja-JP" altLang="en-US"/>
        </a:p>
      </dgm:t>
    </dgm:pt>
    <dgm:pt modelId="{1260FF26-4E78-40FD-AAF1-A5D16B45BAE2}" type="pres">
      <dgm:prSet presAssocID="{B9331201-2F11-415E-BA9D-DF9FFBAA4BB9}" presName="spacer" presStyleCnt="0"/>
      <dgm:spPr/>
    </dgm:pt>
    <dgm:pt modelId="{D94E771F-6E10-4569-9782-48583D4A0B39}" type="pres">
      <dgm:prSet presAssocID="{8CF7DF39-53EE-49AB-8983-A8CE52ED47CA}" presName="comp" presStyleCnt="0"/>
      <dgm:spPr/>
    </dgm:pt>
    <dgm:pt modelId="{2164C19C-1C0B-4A37-8525-0A72F1534B5B}" type="pres">
      <dgm:prSet presAssocID="{8CF7DF39-53EE-49AB-8983-A8CE52ED47CA}" presName="box" presStyleLbl="node1" presStyleIdx="4" presStyleCnt="5"/>
      <dgm:spPr/>
      <dgm:t>
        <a:bodyPr/>
        <a:lstStyle/>
        <a:p>
          <a:endParaRPr kumimoji="1" lang="ja-JP" altLang="en-US"/>
        </a:p>
      </dgm:t>
    </dgm:pt>
    <dgm:pt modelId="{AF5E544F-5F55-487C-BEB3-5CA9440D82F5}" type="pres">
      <dgm:prSet presAssocID="{8CF7DF39-53EE-49AB-8983-A8CE52ED47CA}" presName="img" presStyleLbl="fgImgPlace1" presStyleIdx="4" presStyleCnt="5" custScaleX="78854" custScaleY="107588"/>
      <dgm:spPr>
        <a:blipFill rotWithShape="0">
          <a:blip xmlns:r="http://schemas.openxmlformats.org/officeDocument/2006/relationships" r:embed="rId5"/>
          <a:stretch>
            <a:fillRect/>
          </a:stretch>
        </a:blipFill>
      </dgm:spPr>
    </dgm:pt>
    <dgm:pt modelId="{7E592B3F-D8FF-4A47-BE37-6E0725F222E5}" type="pres">
      <dgm:prSet presAssocID="{8CF7DF39-53EE-49AB-8983-A8CE52ED47CA}" presName="text" presStyleLbl="node1" presStyleIdx="4" presStyleCnt="5">
        <dgm:presLayoutVars>
          <dgm:bulletEnabled val="1"/>
        </dgm:presLayoutVars>
      </dgm:prSet>
      <dgm:spPr/>
      <dgm:t>
        <a:bodyPr/>
        <a:lstStyle/>
        <a:p>
          <a:endParaRPr kumimoji="1" lang="ja-JP" altLang="en-US"/>
        </a:p>
      </dgm:t>
    </dgm:pt>
  </dgm:ptLst>
  <dgm:cxnLst>
    <dgm:cxn modelId="{E7EFAA65-666C-4926-B5BA-60AE12D4911E}" type="presOf" srcId="{8CF7DF39-53EE-49AB-8983-A8CE52ED47CA}" destId="{7E592B3F-D8FF-4A47-BE37-6E0725F222E5}" srcOrd="1" destOrd="0" presId="urn:microsoft.com/office/officeart/2005/8/layout/vList4"/>
    <dgm:cxn modelId="{C1810EBF-35D3-4A39-8942-91AC91143B8B}" type="presOf" srcId="{C3910378-07A8-486E-9221-009E85717FFD}" destId="{D5784F7F-4102-4E20-9B3A-8D9B281136D5}" srcOrd="1" destOrd="0" presId="urn:microsoft.com/office/officeart/2005/8/layout/vList4"/>
    <dgm:cxn modelId="{47A0C887-406B-4398-B94D-012D1DCDB01A}" srcId="{58D013BC-DD5A-4185-869D-5D05ED3F2090}" destId="{C3910378-07A8-486E-9221-009E85717FFD}" srcOrd="1" destOrd="0" parTransId="{635816E7-1E78-49B1-8C62-53BE7907014F}" sibTransId="{2FF77150-0087-4838-B953-83CA63571D69}"/>
    <dgm:cxn modelId="{5054A3D8-B059-49BC-879C-F550E5D68C4E}" type="presOf" srcId="{8CF7DF39-53EE-49AB-8983-A8CE52ED47CA}" destId="{2164C19C-1C0B-4A37-8525-0A72F1534B5B}" srcOrd="0" destOrd="0" presId="urn:microsoft.com/office/officeart/2005/8/layout/vList4"/>
    <dgm:cxn modelId="{E4DAF8F9-A24D-4EF7-AD6D-3D0F30B455BB}" srcId="{58D013BC-DD5A-4185-869D-5D05ED3F2090}" destId="{861EE0F1-C72E-4B75-9BE6-0198E4C66592}" srcOrd="3" destOrd="0" parTransId="{EF8FC1EF-F84B-478A-B24B-44DA2D236EEC}" sibTransId="{B9331201-2F11-415E-BA9D-DF9FFBAA4BB9}"/>
    <dgm:cxn modelId="{4A78A7CF-2791-4057-8B62-6E6C58A3BB77}" srcId="{58D013BC-DD5A-4185-869D-5D05ED3F2090}" destId="{74076856-3CE9-49DC-B5A1-D863DA1B44A3}" srcOrd="0" destOrd="0" parTransId="{B60A1A62-3423-495C-A830-BFC0E8205DA0}" sibTransId="{76CCA385-62FA-4B7C-A1CC-23C3DB6C97F1}"/>
    <dgm:cxn modelId="{FD10BF2D-E445-449D-B699-005822541582}" type="presOf" srcId="{74076856-3CE9-49DC-B5A1-D863DA1B44A3}" destId="{C2944C24-1A35-41B1-8665-2DCDB7F692C1}" srcOrd="1" destOrd="0" presId="urn:microsoft.com/office/officeart/2005/8/layout/vList4"/>
    <dgm:cxn modelId="{C5EAD3DF-6D82-45E5-88FA-22463872EDD1}" type="presOf" srcId="{58D013BC-DD5A-4185-869D-5D05ED3F2090}" destId="{4A30CE35-0AA0-4A5F-A04E-6348582F6FA3}" srcOrd="0" destOrd="0" presId="urn:microsoft.com/office/officeart/2005/8/layout/vList4"/>
    <dgm:cxn modelId="{4ECE9989-FB27-4FDA-AE72-359696E60272}" type="presOf" srcId="{861EE0F1-C72E-4B75-9BE6-0198E4C66592}" destId="{0B03094D-B4CD-4393-9D6B-91F62BB5569E}" srcOrd="1" destOrd="0" presId="urn:microsoft.com/office/officeart/2005/8/layout/vList4"/>
    <dgm:cxn modelId="{09207F7F-9BC5-4B9D-9B48-3606709FCA18}" srcId="{58D013BC-DD5A-4185-869D-5D05ED3F2090}" destId="{8CF7DF39-53EE-49AB-8983-A8CE52ED47CA}" srcOrd="4" destOrd="0" parTransId="{727EA5FB-D396-43AC-A73A-460183A7CEE3}" sibTransId="{B9916348-E982-4B17-82C3-BCF13945FB10}"/>
    <dgm:cxn modelId="{8988A8E2-681D-473D-B49F-1F8AA45522BD}" type="presOf" srcId="{74076856-3CE9-49DC-B5A1-D863DA1B44A3}" destId="{543A2F6E-149D-4C44-8C9F-81B3C262B07A}" srcOrd="0" destOrd="0" presId="urn:microsoft.com/office/officeart/2005/8/layout/vList4"/>
    <dgm:cxn modelId="{D39D2912-8597-473E-802F-A0F1A2649342}" type="presOf" srcId="{C3910378-07A8-486E-9221-009E85717FFD}" destId="{4FD5D9FC-1E37-4AC1-B0A3-31961BB9DAB5}" srcOrd="0" destOrd="0" presId="urn:microsoft.com/office/officeart/2005/8/layout/vList4"/>
    <dgm:cxn modelId="{A142A8A1-5AF9-4BAB-8DD1-A1B54184E768}" srcId="{58D013BC-DD5A-4185-869D-5D05ED3F2090}" destId="{B121BF3B-2A00-4FFC-BF5F-A9C557B0D8ED}" srcOrd="2" destOrd="0" parTransId="{9BCD24E5-D6E6-473B-93B3-F7A300824015}" sibTransId="{87EBF430-F40A-4F55-8C74-87BA571F4477}"/>
    <dgm:cxn modelId="{4CA3E053-3A1D-48AB-9A6A-350EF48B9CFF}" type="presOf" srcId="{B121BF3B-2A00-4FFC-BF5F-A9C557B0D8ED}" destId="{850EFECB-A72B-4ED5-BF1D-8D827CAA236C}" srcOrd="0" destOrd="0" presId="urn:microsoft.com/office/officeart/2005/8/layout/vList4"/>
    <dgm:cxn modelId="{D30FA30A-964F-413E-BBF8-6957D5D38C87}" type="presOf" srcId="{B121BF3B-2A00-4FFC-BF5F-A9C557B0D8ED}" destId="{BBAFFDF1-7273-4AC1-973A-5075031DF8FF}" srcOrd="1" destOrd="0" presId="urn:microsoft.com/office/officeart/2005/8/layout/vList4"/>
    <dgm:cxn modelId="{6A2A44E5-8B08-457A-9DA8-72721AC24915}" type="presOf" srcId="{861EE0F1-C72E-4B75-9BE6-0198E4C66592}" destId="{A567EBEF-C727-4C6A-9162-DEB5A2150AEF}" srcOrd="0" destOrd="0" presId="urn:microsoft.com/office/officeart/2005/8/layout/vList4"/>
    <dgm:cxn modelId="{C90255D7-4DED-46B7-9521-00D9C3343424}" type="presParOf" srcId="{4A30CE35-0AA0-4A5F-A04E-6348582F6FA3}" destId="{7D76250E-E446-456E-A069-00694FAAFA6B}" srcOrd="0" destOrd="0" presId="urn:microsoft.com/office/officeart/2005/8/layout/vList4"/>
    <dgm:cxn modelId="{BEA32BA2-3E3C-4429-A66A-90CAB32164B5}" type="presParOf" srcId="{7D76250E-E446-456E-A069-00694FAAFA6B}" destId="{543A2F6E-149D-4C44-8C9F-81B3C262B07A}" srcOrd="0" destOrd="0" presId="urn:microsoft.com/office/officeart/2005/8/layout/vList4"/>
    <dgm:cxn modelId="{258C69D0-D2BA-49B9-849F-17CEB4B04F9D}" type="presParOf" srcId="{7D76250E-E446-456E-A069-00694FAAFA6B}" destId="{50D86100-9FB2-4934-8CA7-42E249D551CA}" srcOrd="1" destOrd="0" presId="urn:microsoft.com/office/officeart/2005/8/layout/vList4"/>
    <dgm:cxn modelId="{E9FC4683-855B-4041-8C8F-14B8FF1D5FC7}" type="presParOf" srcId="{7D76250E-E446-456E-A069-00694FAAFA6B}" destId="{C2944C24-1A35-41B1-8665-2DCDB7F692C1}" srcOrd="2" destOrd="0" presId="urn:microsoft.com/office/officeart/2005/8/layout/vList4"/>
    <dgm:cxn modelId="{2704F978-11D6-40D1-B5EF-C45E22202247}" type="presParOf" srcId="{4A30CE35-0AA0-4A5F-A04E-6348582F6FA3}" destId="{B9227041-76E8-4569-8962-26CF82FDA5D2}" srcOrd="1" destOrd="0" presId="urn:microsoft.com/office/officeart/2005/8/layout/vList4"/>
    <dgm:cxn modelId="{7F11BAA6-4FEC-4EB8-8979-30B2622145ED}" type="presParOf" srcId="{4A30CE35-0AA0-4A5F-A04E-6348582F6FA3}" destId="{FF5C71B2-BD4A-43D4-8D1F-506BFA6F2AAC}" srcOrd="2" destOrd="0" presId="urn:microsoft.com/office/officeart/2005/8/layout/vList4"/>
    <dgm:cxn modelId="{ABCFAE10-33BF-4426-93AE-D5B1726E39FD}" type="presParOf" srcId="{FF5C71B2-BD4A-43D4-8D1F-506BFA6F2AAC}" destId="{4FD5D9FC-1E37-4AC1-B0A3-31961BB9DAB5}" srcOrd="0" destOrd="0" presId="urn:microsoft.com/office/officeart/2005/8/layout/vList4"/>
    <dgm:cxn modelId="{5482D6B1-F04F-4B11-AD65-00AB2098D533}" type="presParOf" srcId="{FF5C71B2-BD4A-43D4-8D1F-506BFA6F2AAC}" destId="{0F1B2AB2-CC6D-4EEE-ADE8-706EFC23A258}" srcOrd="1" destOrd="0" presId="urn:microsoft.com/office/officeart/2005/8/layout/vList4"/>
    <dgm:cxn modelId="{C585F75B-E3E5-4E64-BAD6-153F75707C59}" type="presParOf" srcId="{FF5C71B2-BD4A-43D4-8D1F-506BFA6F2AAC}" destId="{D5784F7F-4102-4E20-9B3A-8D9B281136D5}" srcOrd="2" destOrd="0" presId="urn:microsoft.com/office/officeart/2005/8/layout/vList4"/>
    <dgm:cxn modelId="{E8212400-2BA8-4D05-9D26-F9FDC7958875}" type="presParOf" srcId="{4A30CE35-0AA0-4A5F-A04E-6348582F6FA3}" destId="{3EE13D1C-C8F8-408B-B2DA-A5DB262506CB}" srcOrd="3" destOrd="0" presId="urn:microsoft.com/office/officeart/2005/8/layout/vList4"/>
    <dgm:cxn modelId="{E0314939-06AC-4C07-BCF2-B6E8DCE397BE}" type="presParOf" srcId="{4A30CE35-0AA0-4A5F-A04E-6348582F6FA3}" destId="{EEE42D04-86B8-43FC-B71B-E29362125C46}" srcOrd="4" destOrd="0" presId="urn:microsoft.com/office/officeart/2005/8/layout/vList4"/>
    <dgm:cxn modelId="{CBF8375A-DCBB-48CD-A3BF-D0631F2EE09D}" type="presParOf" srcId="{EEE42D04-86B8-43FC-B71B-E29362125C46}" destId="{850EFECB-A72B-4ED5-BF1D-8D827CAA236C}" srcOrd="0" destOrd="0" presId="urn:microsoft.com/office/officeart/2005/8/layout/vList4"/>
    <dgm:cxn modelId="{D87FE712-84D0-48F8-8349-8F92FAC20BC7}" type="presParOf" srcId="{EEE42D04-86B8-43FC-B71B-E29362125C46}" destId="{1F691F14-014B-4079-A449-B69656F700E2}" srcOrd="1" destOrd="0" presId="urn:microsoft.com/office/officeart/2005/8/layout/vList4"/>
    <dgm:cxn modelId="{46EB5F2D-90FE-4375-9923-93D8D95A1CCF}" type="presParOf" srcId="{EEE42D04-86B8-43FC-B71B-E29362125C46}" destId="{BBAFFDF1-7273-4AC1-973A-5075031DF8FF}" srcOrd="2" destOrd="0" presId="urn:microsoft.com/office/officeart/2005/8/layout/vList4"/>
    <dgm:cxn modelId="{84887BC8-1599-4FD3-AD02-EA48C6A43112}" type="presParOf" srcId="{4A30CE35-0AA0-4A5F-A04E-6348582F6FA3}" destId="{B6D65BBA-0B92-45E8-A6AE-F01FB8802000}" srcOrd="5" destOrd="0" presId="urn:microsoft.com/office/officeart/2005/8/layout/vList4"/>
    <dgm:cxn modelId="{A44C8D6E-E8B4-4C3D-8D85-50D88FD2EB60}" type="presParOf" srcId="{4A30CE35-0AA0-4A5F-A04E-6348582F6FA3}" destId="{6C8CD7DE-6A7F-4D25-8692-95F6C92256D3}" srcOrd="6" destOrd="0" presId="urn:microsoft.com/office/officeart/2005/8/layout/vList4"/>
    <dgm:cxn modelId="{E209ADB2-B0B0-48F7-A95C-E220467F985B}" type="presParOf" srcId="{6C8CD7DE-6A7F-4D25-8692-95F6C92256D3}" destId="{A567EBEF-C727-4C6A-9162-DEB5A2150AEF}" srcOrd="0" destOrd="0" presId="urn:microsoft.com/office/officeart/2005/8/layout/vList4"/>
    <dgm:cxn modelId="{1D1189DC-E62A-4A30-83A6-BBBABA263D6D}" type="presParOf" srcId="{6C8CD7DE-6A7F-4D25-8692-95F6C92256D3}" destId="{90B247DF-6168-4381-8D73-EB11F1BC81C7}" srcOrd="1" destOrd="0" presId="urn:microsoft.com/office/officeart/2005/8/layout/vList4"/>
    <dgm:cxn modelId="{989FF4AE-72DD-4D02-B3D9-90650D5BD0FB}" type="presParOf" srcId="{6C8CD7DE-6A7F-4D25-8692-95F6C92256D3}" destId="{0B03094D-B4CD-4393-9D6B-91F62BB5569E}" srcOrd="2" destOrd="0" presId="urn:microsoft.com/office/officeart/2005/8/layout/vList4"/>
    <dgm:cxn modelId="{EE308DB6-AA6F-4C37-8F65-BEDA2848F5F8}" type="presParOf" srcId="{4A30CE35-0AA0-4A5F-A04E-6348582F6FA3}" destId="{1260FF26-4E78-40FD-AAF1-A5D16B45BAE2}" srcOrd="7" destOrd="0" presId="urn:microsoft.com/office/officeart/2005/8/layout/vList4"/>
    <dgm:cxn modelId="{1EE02B86-6EF0-461D-9C13-CCB7D7EEDA6E}" type="presParOf" srcId="{4A30CE35-0AA0-4A5F-A04E-6348582F6FA3}" destId="{D94E771F-6E10-4569-9782-48583D4A0B39}" srcOrd="8" destOrd="0" presId="urn:microsoft.com/office/officeart/2005/8/layout/vList4"/>
    <dgm:cxn modelId="{A9583BF7-BB85-4816-9717-FD138C86B960}" type="presParOf" srcId="{D94E771F-6E10-4569-9782-48583D4A0B39}" destId="{2164C19C-1C0B-4A37-8525-0A72F1534B5B}" srcOrd="0" destOrd="0" presId="urn:microsoft.com/office/officeart/2005/8/layout/vList4"/>
    <dgm:cxn modelId="{704D67EE-3ADD-4AAC-877F-9BFB39D97F53}" type="presParOf" srcId="{D94E771F-6E10-4569-9782-48583D4A0B39}" destId="{AF5E544F-5F55-487C-BEB3-5CA9440D82F5}" srcOrd="1" destOrd="0" presId="urn:microsoft.com/office/officeart/2005/8/layout/vList4"/>
    <dgm:cxn modelId="{959A74CB-A0AA-41FE-8FA0-CA7390036036}" type="presParOf" srcId="{D94E771F-6E10-4569-9782-48583D4A0B39}" destId="{7E592B3F-D8FF-4A47-BE37-6E0725F222E5}" srcOrd="2" destOrd="0" presId="urn:microsoft.com/office/officeart/2005/8/layout/vList4"/>
  </dgm:cxnLst>
  <dgm:bg/>
  <dgm:whole/>
</dgm:dataModel>
</file>

<file path=ppt/diagrams/layout1.xml><?xml version="1.0" encoding="utf-8"?>
<dgm:layoutDef xmlns:dgm="http://schemas.openxmlformats.org/drawingml/2006/diagram" xmlns:a="http://schemas.openxmlformats.org/drawingml/2006/main" uniqueId="urn:microsoft.com/office/officeart/2005/8/layout/vList4">
  <dgm:title val=""/>
  <dgm:desc val=""/>
  <dgm:catLst>
    <dgm:cat type="list"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4">
  <dgm:title val=""/>
  <dgm:desc val=""/>
  <dgm:catLst>
    <dgm:cat type="list"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4">
  <dgm:title val=""/>
  <dgm:desc val=""/>
  <dgm:catLst>
    <dgm:cat type="list"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pPr>
              <a:defRPr/>
            </a:pPr>
            <a:endParaRPr lang="ja-JP" altLang="en-US"/>
          </a:p>
        </p:txBody>
      </p:sp>
      <p:sp>
        <p:nvSpPr>
          <p:cNvPr id="3" name="日付プレースホルダ 2"/>
          <p:cNvSpPr>
            <a:spLocks noGrp="1"/>
          </p:cNvSpPr>
          <p:nvPr>
            <p:ph type="dt" sz="quarter" idx="1"/>
          </p:nvPr>
        </p:nvSpPr>
        <p:spPr>
          <a:xfrm>
            <a:off x="3814763" y="0"/>
            <a:ext cx="2919412" cy="493713"/>
          </a:xfrm>
          <a:prstGeom prst="rect">
            <a:avLst/>
          </a:prstGeom>
        </p:spPr>
        <p:txBody>
          <a:bodyPr vert="horz" lIns="91440" tIns="45720" rIns="91440" bIns="45720" rtlCol="0"/>
          <a:lstStyle>
            <a:lvl1pPr algn="r">
              <a:defRPr sz="1200"/>
            </a:lvl1pPr>
          </a:lstStyle>
          <a:p>
            <a:pPr>
              <a:defRPr/>
            </a:pPr>
            <a:fld id="{0637F090-A464-4DB0-BAFB-47C3C5A13B97}" type="datetimeFigureOut">
              <a:rPr lang="ja-JP" altLang="en-US"/>
              <a:pPr>
                <a:defRPr/>
              </a:pPr>
              <a:t>2008/10/12</a:t>
            </a:fld>
            <a:endParaRPr lang="ja-JP" altLang="en-US"/>
          </a:p>
        </p:txBody>
      </p:sp>
      <p:sp>
        <p:nvSpPr>
          <p:cNvPr id="4" name="フッター プレースホルダ 3"/>
          <p:cNvSpPr>
            <a:spLocks noGrp="1"/>
          </p:cNvSpPr>
          <p:nvPr>
            <p:ph type="ftr" sz="quarter" idx="2"/>
          </p:nvPr>
        </p:nvSpPr>
        <p:spPr>
          <a:xfrm>
            <a:off x="0" y="9374188"/>
            <a:ext cx="2919413" cy="493712"/>
          </a:xfrm>
          <a:prstGeom prst="rect">
            <a:avLst/>
          </a:prstGeom>
        </p:spPr>
        <p:txBody>
          <a:bodyPr vert="horz" lIns="91440" tIns="45720" rIns="91440" bIns="45720" rtlCol="0" anchor="b"/>
          <a:lstStyle>
            <a:lvl1pPr algn="l">
              <a:defRPr sz="1200"/>
            </a:lvl1pPr>
          </a:lstStyle>
          <a:p>
            <a:pPr>
              <a:defRPr/>
            </a:pPr>
            <a:endParaRPr lang="ja-JP" altLang="en-US"/>
          </a:p>
        </p:txBody>
      </p:sp>
      <p:sp>
        <p:nvSpPr>
          <p:cNvPr id="5" name="スライド番号プレースホルダ 4"/>
          <p:cNvSpPr>
            <a:spLocks noGrp="1"/>
          </p:cNvSpPr>
          <p:nvPr>
            <p:ph type="sldNum" sz="quarter" idx="3"/>
          </p:nvPr>
        </p:nvSpPr>
        <p:spPr>
          <a:xfrm>
            <a:off x="3814763" y="9374188"/>
            <a:ext cx="2919412" cy="493712"/>
          </a:xfrm>
          <a:prstGeom prst="rect">
            <a:avLst/>
          </a:prstGeom>
        </p:spPr>
        <p:txBody>
          <a:bodyPr vert="horz" lIns="91440" tIns="45720" rIns="91440" bIns="45720" rtlCol="0" anchor="b"/>
          <a:lstStyle>
            <a:lvl1pPr algn="r">
              <a:defRPr sz="1200"/>
            </a:lvl1pPr>
          </a:lstStyle>
          <a:p>
            <a:pPr>
              <a:defRPr/>
            </a:pPr>
            <a:fld id="{4705C5AB-02CF-4CCC-A956-74C6F1790236}" type="slidenum">
              <a:rPr lang="ja-JP" altLang="en-US"/>
              <a:pPr>
                <a:defRPr/>
              </a:pPr>
              <a:t>&lt;#&gt;</a:t>
            </a:fld>
            <a:endParaRPr lang="ja-JP"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pPr>
              <a:defRPr/>
            </a:pPr>
            <a:endParaRPr lang="ja-JP" altLang="en-US"/>
          </a:p>
        </p:txBody>
      </p:sp>
      <p:sp>
        <p:nvSpPr>
          <p:cNvPr id="3" name="日付プレースホルダ 2"/>
          <p:cNvSpPr>
            <a:spLocks noGrp="1"/>
          </p:cNvSpPr>
          <p:nvPr>
            <p:ph type="dt" idx="1"/>
          </p:nvPr>
        </p:nvSpPr>
        <p:spPr>
          <a:xfrm>
            <a:off x="3814763" y="0"/>
            <a:ext cx="2919412" cy="493713"/>
          </a:xfrm>
          <a:prstGeom prst="rect">
            <a:avLst/>
          </a:prstGeom>
        </p:spPr>
        <p:txBody>
          <a:bodyPr vert="horz" lIns="91440" tIns="45720" rIns="91440" bIns="45720" rtlCol="0"/>
          <a:lstStyle>
            <a:lvl1pPr algn="r">
              <a:defRPr sz="1200"/>
            </a:lvl1pPr>
          </a:lstStyle>
          <a:p>
            <a:pPr>
              <a:defRPr/>
            </a:pPr>
            <a:fld id="{F011CFB6-9015-4149-BECA-7DB4840AD67E}" type="datetimeFigureOut">
              <a:rPr lang="ja-JP" altLang="en-US"/>
              <a:pPr>
                <a:defRPr/>
              </a:pPr>
              <a:t>2008/10/12</a:t>
            </a:fld>
            <a:endParaRPr lang="ja-JP" altLang="en-US"/>
          </a:p>
        </p:txBody>
      </p:sp>
      <p:sp>
        <p:nvSpPr>
          <p:cNvPr id="4" name="スライド イメージ プレースホルダ 3"/>
          <p:cNvSpPr>
            <a:spLocks noGrp="1" noRot="1" noChangeAspect="1"/>
          </p:cNvSpPr>
          <p:nvPr>
            <p:ph type="sldImg" idx="2"/>
          </p:nvPr>
        </p:nvSpPr>
        <p:spPr>
          <a:xfrm>
            <a:off x="900113" y="739775"/>
            <a:ext cx="4935537" cy="3702050"/>
          </a:xfrm>
          <a:prstGeom prst="rect">
            <a:avLst/>
          </a:prstGeom>
          <a:noFill/>
          <a:ln w="12700">
            <a:solidFill>
              <a:prstClr val="black"/>
            </a:solidFill>
          </a:ln>
        </p:spPr>
        <p:txBody>
          <a:bodyPr vert="horz" lIns="91440" tIns="45720" rIns="91440" bIns="45720" rtlCol="0" anchor="ctr"/>
          <a:lstStyle/>
          <a:p>
            <a:pPr lvl="0"/>
            <a:endParaRPr lang="ja-JP" altLang="en-US" noProof="0"/>
          </a:p>
        </p:txBody>
      </p:sp>
      <p:sp>
        <p:nvSpPr>
          <p:cNvPr id="5" name="ノート プレースホルダ 4"/>
          <p:cNvSpPr>
            <a:spLocks noGrp="1"/>
          </p:cNvSpPr>
          <p:nvPr>
            <p:ph type="body" sz="quarter" idx="3"/>
          </p:nvPr>
        </p:nvSpPr>
        <p:spPr>
          <a:xfrm>
            <a:off x="673100" y="4687888"/>
            <a:ext cx="5389563" cy="4441825"/>
          </a:xfrm>
          <a:prstGeom prst="rect">
            <a:avLst/>
          </a:prstGeom>
        </p:spPr>
        <p:txBody>
          <a:bodyPr vert="horz" lIns="91440" tIns="45720" rIns="91440" bIns="45720" rtlCol="0">
            <a:normAutofit/>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endParaRPr lang="ja-JP" altLang="en-US" noProof="0"/>
          </a:p>
        </p:txBody>
      </p:sp>
      <p:sp>
        <p:nvSpPr>
          <p:cNvPr id="6" name="フッター プレースホルダ 5"/>
          <p:cNvSpPr>
            <a:spLocks noGrp="1"/>
          </p:cNvSpPr>
          <p:nvPr>
            <p:ph type="ftr" sz="quarter" idx="4"/>
          </p:nvPr>
        </p:nvSpPr>
        <p:spPr>
          <a:xfrm>
            <a:off x="0" y="9374188"/>
            <a:ext cx="2919413" cy="493712"/>
          </a:xfrm>
          <a:prstGeom prst="rect">
            <a:avLst/>
          </a:prstGeom>
        </p:spPr>
        <p:txBody>
          <a:bodyPr vert="horz" lIns="91440" tIns="45720" rIns="91440" bIns="45720" rtlCol="0" anchor="b"/>
          <a:lstStyle>
            <a:lvl1pPr algn="l">
              <a:defRPr sz="1200"/>
            </a:lvl1pPr>
          </a:lstStyle>
          <a:p>
            <a:pPr>
              <a:defRPr/>
            </a:pPr>
            <a:endParaRPr lang="ja-JP" altLang="en-US"/>
          </a:p>
        </p:txBody>
      </p:sp>
      <p:sp>
        <p:nvSpPr>
          <p:cNvPr id="7" name="スライド番号プレースホルダ 6"/>
          <p:cNvSpPr>
            <a:spLocks noGrp="1"/>
          </p:cNvSpPr>
          <p:nvPr>
            <p:ph type="sldNum" sz="quarter" idx="5"/>
          </p:nvPr>
        </p:nvSpPr>
        <p:spPr>
          <a:xfrm>
            <a:off x="3814763" y="9374188"/>
            <a:ext cx="2919412" cy="493712"/>
          </a:xfrm>
          <a:prstGeom prst="rect">
            <a:avLst/>
          </a:prstGeom>
        </p:spPr>
        <p:txBody>
          <a:bodyPr vert="horz" lIns="91440" tIns="45720" rIns="91440" bIns="45720" rtlCol="0" anchor="b"/>
          <a:lstStyle>
            <a:lvl1pPr algn="r">
              <a:defRPr sz="1200"/>
            </a:lvl1pPr>
          </a:lstStyle>
          <a:p>
            <a:pPr>
              <a:defRPr/>
            </a:pPr>
            <a:fld id="{047C8599-9CE0-477B-A3D8-9FF56947F25A}" type="slidenum">
              <a:rPr lang="ja-JP" altLang="en-US"/>
              <a:pPr>
                <a:defRPr/>
              </a:pPr>
              <a:t>&lt;#&gt;</a:t>
            </a:fld>
            <a:endParaRPr lang="ja-JP"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51203" name="ノート プレースホルダ 2"/>
          <p:cNvSpPr>
            <a:spLocks noGrp="1"/>
          </p:cNvSpPr>
          <p:nvPr>
            <p:ph type="body" idx="1"/>
          </p:nvPr>
        </p:nvSpPr>
        <p:spPr bwMode="auto">
          <a:noFill/>
        </p:spPr>
        <p:txBody>
          <a:bodyPr wrap="square" numCol="1" anchor="t" anchorCtr="0" compatLnSpc="1">
            <a:prstTxWarp prst="textNoShape">
              <a:avLst/>
            </a:prstTxWarp>
          </a:bodyPr>
          <a:lstStyle/>
          <a:p>
            <a:endParaRPr lang="ja-JP" altLang="en-US" smtClean="0"/>
          </a:p>
        </p:txBody>
      </p:sp>
      <p:sp>
        <p:nvSpPr>
          <p:cNvPr id="51204"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F67DE64F-F0A0-4650-9314-83CFF234B3F0}" type="slidenum">
              <a:rPr lang="ja-JP" altLang="en-US" smtClean="0"/>
              <a:pPr/>
              <a:t>1</a:t>
            </a:fld>
            <a:endParaRPr lang="ja-JP" alt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52227" name="ノート プレースホルダ 2"/>
          <p:cNvSpPr>
            <a:spLocks noGrp="1"/>
          </p:cNvSpPr>
          <p:nvPr>
            <p:ph type="body" idx="1"/>
          </p:nvPr>
        </p:nvSpPr>
        <p:spPr bwMode="auto">
          <a:noFill/>
        </p:spPr>
        <p:txBody>
          <a:bodyPr wrap="square" numCol="1" anchor="t" anchorCtr="0" compatLnSpc="1">
            <a:prstTxWarp prst="textNoShape">
              <a:avLst/>
            </a:prstTxWarp>
          </a:bodyPr>
          <a:lstStyle/>
          <a:p>
            <a:endParaRPr lang="ja-JP" altLang="en-US" smtClean="0"/>
          </a:p>
        </p:txBody>
      </p:sp>
      <p:sp>
        <p:nvSpPr>
          <p:cNvPr id="52228"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F22E594-7C31-423B-A177-17682849D386}" type="slidenum">
              <a:rPr lang="ja-JP" altLang="en-US" smtClean="0"/>
              <a:pPr/>
              <a:t>2</a:t>
            </a:fld>
            <a:endParaRPr lang="ja-JP" alt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53251" name="ノート プレースホルダ 2"/>
          <p:cNvSpPr>
            <a:spLocks noGrp="1"/>
          </p:cNvSpPr>
          <p:nvPr>
            <p:ph type="body" idx="1"/>
          </p:nvPr>
        </p:nvSpPr>
        <p:spPr bwMode="auto">
          <a:noFill/>
        </p:spPr>
        <p:txBody>
          <a:bodyPr wrap="square" numCol="1" anchor="t" anchorCtr="0" compatLnSpc="1">
            <a:prstTxWarp prst="textNoShape">
              <a:avLst/>
            </a:prstTxWarp>
          </a:bodyPr>
          <a:lstStyle/>
          <a:p>
            <a:endParaRPr lang="ja-JP" altLang="en-US" smtClean="0"/>
          </a:p>
        </p:txBody>
      </p:sp>
      <p:sp>
        <p:nvSpPr>
          <p:cNvPr id="53252"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C8494BC5-6C49-4516-A16E-64ACF94979E0}" type="slidenum">
              <a:rPr lang="ja-JP" altLang="en-US" smtClean="0"/>
              <a:pPr/>
              <a:t>4</a:t>
            </a:fld>
            <a:endParaRPr lang="ja-JP" alt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54275" name="ノート プレースホルダ 2"/>
          <p:cNvSpPr>
            <a:spLocks noGrp="1"/>
          </p:cNvSpPr>
          <p:nvPr>
            <p:ph type="body" idx="1"/>
          </p:nvPr>
        </p:nvSpPr>
        <p:spPr bwMode="auto">
          <a:noFill/>
        </p:spPr>
        <p:txBody>
          <a:bodyPr wrap="square" numCol="1" anchor="t" anchorCtr="0" compatLnSpc="1">
            <a:prstTxWarp prst="textNoShape">
              <a:avLst/>
            </a:prstTxWarp>
          </a:bodyPr>
          <a:lstStyle/>
          <a:p>
            <a:endParaRPr lang="ja-JP" altLang="en-US" smtClean="0"/>
          </a:p>
        </p:txBody>
      </p:sp>
      <p:sp>
        <p:nvSpPr>
          <p:cNvPr id="54276"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EAA77E2-6B32-4DD8-92AC-E4D573D5950B}" type="slidenum">
              <a:rPr lang="ja-JP" altLang="en-US" smtClean="0"/>
              <a:pPr/>
              <a:t>6</a:t>
            </a:fld>
            <a:endParaRPr lang="ja-JP"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タイトルと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smtClean="0"/>
              <a:t>アイコンをクリックして図を追加</a:t>
            </a:r>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3" descr="C:\Users\localnaka\Desktop\3.png"/>
          <p:cNvPicPr>
            <a:picLocks noChangeAspect="1" noChangeArrowheads="1"/>
          </p:cNvPicPr>
          <p:nvPr/>
        </p:nvPicPr>
        <p:blipFill>
          <a:blip r:embed="rId14"/>
          <a:srcRect/>
          <a:stretch>
            <a:fillRect/>
          </a:stretch>
        </p:blipFill>
        <p:spPr bwMode="auto">
          <a:xfrm>
            <a:off x="357188" y="285750"/>
            <a:ext cx="8286750" cy="5708650"/>
          </a:xfrm>
          <a:prstGeom prst="rect">
            <a:avLst/>
          </a:prstGeom>
          <a:noFill/>
          <a:ln w="9525">
            <a:noFill/>
            <a:miter lim="800000"/>
            <a:headEnd/>
            <a:tailEnd/>
          </a:ln>
        </p:spPr>
      </p:pic>
      <p:sp>
        <p:nvSpPr>
          <p:cNvPr id="1027" name="Rectangle 2"/>
          <p:cNvSpPr>
            <a:spLocks noGrp="1" noChangeArrowheads="1"/>
          </p:cNvSpPr>
          <p:nvPr>
            <p:ph type="title"/>
          </p:nvPr>
        </p:nvSpPr>
        <p:spPr bwMode="auto">
          <a:xfrm>
            <a:off x="457200" y="274638"/>
            <a:ext cx="8229600" cy="7064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ja-JP" altLang="ja-JP" smtClean="0"/>
          </a:p>
        </p:txBody>
      </p:sp>
      <p:sp>
        <p:nvSpPr>
          <p:cNvPr id="1028" name="Rectangle 3"/>
          <p:cNvSpPr>
            <a:spLocks noGrp="1" noChangeArrowheads="1"/>
          </p:cNvSpPr>
          <p:nvPr>
            <p:ph type="body" idx="1"/>
          </p:nvPr>
        </p:nvSpPr>
        <p:spPr bwMode="auto">
          <a:xfrm>
            <a:off x="457200" y="1052513"/>
            <a:ext cx="8229600" cy="50736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4101" name="Rectangle 5"/>
          <p:cNvSpPr>
            <a:spLocks noChangeArrowheads="1"/>
          </p:cNvSpPr>
          <p:nvPr/>
        </p:nvSpPr>
        <p:spPr bwMode="auto">
          <a:xfrm>
            <a:off x="1979613" y="6165850"/>
            <a:ext cx="6624637" cy="571500"/>
          </a:xfrm>
          <a:prstGeom prst="rect">
            <a:avLst/>
          </a:prstGeom>
          <a:solidFill>
            <a:srgbClr val="F3BB50"/>
          </a:solidFill>
          <a:ln w="9525">
            <a:noFill/>
            <a:miter lim="800000"/>
            <a:headEnd/>
            <a:tailEnd/>
          </a:ln>
          <a:effectLst/>
        </p:spPr>
        <p:txBody>
          <a:bodyPr anchor="ctr"/>
          <a:lstStyle/>
          <a:p>
            <a:pPr algn="ctr">
              <a:defRPr/>
            </a:pPr>
            <a:r>
              <a:rPr kumimoji="0" lang="ja-JP" altLang="en-US" sz="2300" dirty="0" err="1">
                <a:solidFill>
                  <a:schemeClr val="tx2"/>
                </a:solidFill>
                <a:ea typeface="ＭＳ Ｐゴシック" pitchFamily="50" charset="-128"/>
              </a:rPr>
              <a:t>わんくま</a:t>
            </a:r>
            <a:r>
              <a:rPr kumimoji="0" lang="ja-JP" altLang="en-US" sz="2300" dirty="0">
                <a:solidFill>
                  <a:schemeClr val="tx2"/>
                </a:solidFill>
                <a:ea typeface="ＭＳ Ｐゴシック" pitchFamily="50" charset="-128"/>
              </a:rPr>
              <a:t>同盟 </a:t>
            </a:r>
            <a:r>
              <a:rPr kumimoji="0" lang="ja-JP" altLang="en-US" sz="2300" dirty="0" smtClean="0">
                <a:solidFill>
                  <a:schemeClr val="tx2"/>
                </a:solidFill>
                <a:ea typeface="ＭＳ Ｐゴシック" pitchFamily="50" charset="-128"/>
              </a:rPr>
              <a:t>名古屋勉強会 </a:t>
            </a:r>
            <a:r>
              <a:rPr kumimoji="0" lang="en-US" altLang="ja-JP" sz="2300" dirty="0" smtClean="0">
                <a:solidFill>
                  <a:schemeClr val="tx2"/>
                </a:solidFill>
                <a:ea typeface="ＭＳ Ｐゴシック" pitchFamily="50" charset="-128"/>
              </a:rPr>
              <a:t>#</a:t>
            </a:r>
            <a:r>
              <a:rPr kumimoji="0" lang="ja-JP" altLang="en-US" sz="2300" dirty="0" smtClean="0">
                <a:solidFill>
                  <a:schemeClr val="tx2"/>
                </a:solidFill>
                <a:ea typeface="ＭＳ Ｐゴシック" pitchFamily="50" charset="-128"/>
              </a:rPr>
              <a:t>４</a:t>
            </a:r>
            <a:endParaRPr kumimoji="0" lang="en-US" altLang="ja-JP" sz="2300" dirty="0">
              <a:solidFill>
                <a:schemeClr val="tx2"/>
              </a:solidFill>
              <a:ea typeface="ＭＳ Ｐゴシック" pitchFamily="50" charset="-128"/>
            </a:endParaRPr>
          </a:p>
        </p:txBody>
      </p:sp>
      <p:pic>
        <p:nvPicPr>
          <p:cNvPr id="1030" name="Picture 2" descr="C:\Users\localnaka\Desktop\名称未設定1.png"/>
          <p:cNvPicPr>
            <a:picLocks noChangeAspect="1" noChangeArrowheads="1"/>
          </p:cNvPicPr>
          <p:nvPr/>
        </p:nvPicPr>
        <p:blipFill>
          <a:blip r:embed="rId15"/>
          <a:srcRect/>
          <a:stretch>
            <a:fillRect/>
          </a:stretch>
        </p:blipFill>
        <p:spPr bwMode="auto">
          <a:xfrm>
            <a:off x="428625" y="6164263"/>
            <a:ext cx="1643063" cy="573087"/>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timing>
    <p:tnLst>
      <p:par>
        <p:cTn id="1" dur="indefinite" restart="never" nodeType="tmRoot"/>
      </p:par>
    </p:tnLst>
  </p:timing>
  <p:txStyles>
    <p:titleStyle>
      <a:lvl1pPr algn="ctr" rtl="0" eaLnBrk="0" fontAlgn="base" hangingPunct="0">
        <a:spcBef>
          <a:spcPct val="0"/>
        </a:spcBef>
        <a:spcAft>
          <a:spcPct val="0"/>
        </a:spcAft>
        <a:defRPr kumimoji="1" sz="2400">
          <a:solidFill>
            <a:schemeClr val="tx2"/>
          </a:solidFill>
          <a:latin typeface="+mj-lt"/>
          <a:ea typeface="+mj-ea"/>
          <a:cs typeface="+mj-cs"/>
        </a:defRPr>
      </a:lvl1pPr>
      <a:lvl2pPr algn="ctr" rtl="0" eaLnBrk="0" fontAlgn="base" hangingPunct="0">
        <a:spcBef>
          <a:spcPct val="0"/>
        </a:spcBef>
        <a:spcAft>
          <a:spcPct val="0"/>
        </a:spcAft>
        <a:defRPr kumimoji="1" sz="2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2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2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2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2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2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2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2400">
          <a:solidFill>
            <a:schemeClr val="tx2"/>
          </a:solidFill>
          <a:latin typeface="Arial"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openxmlformats.org/officeDocument/2006/relationships/image" Target="../media/image3.gif"/><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wmf"/><Relationship Id="rId1" Type="http://schemas.openxmlformats.org/officeDocument/2006/relationships/slideLayout" Target="../slideLayouts/slideLayout2.xml"/><Relationship Id="rId6" Type="http://schemas.openxmlformats.org/officeDocument/2006/relationships/image" Target="../media/image17.jpeg"/><Relationship Id="rId5" Type="http://schemas.openxmlformats.org/officeDocument/2006/relationships/image" Target="../media/image16.wmf"/><Relationship Id="rId4" Type="http://schemas.openxmlformats.org/officeDocument/2006/relationships/image" Target="../media/image15.pn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タイトル 3"/>
          <p:cNvSpPr>
            <a:spLocks noGrp="1"/>
          </p:cNvSpPr>
          <p:nvPr>
            <p:ph type="ctrTitle"/>
          </p:nvPr>
        </p:nvSpPr>
        <p:spPr/>
        <p:txBody>
          <a:bodyPr/>
          <a:lstStyle/>
          <a:p>
            <a:pPr>
              <a:defRPr/>
            </a:pPr>
            <a:r>
              <a:rPr lang="ja-JP" altLang="en-US" sz="6000" spc="600" dirty="0" smtClean="0">
                <a:solidFill>
                  <a:schemeClr val="accent2"/>
                </a:solidFill>
                <a:effectLst>
                  <a:outerShdw blurRad="38100" dist="38100" dir="2700000" algn="tl">
                    <a:srgbClr val="000000">
                      <a:alpha val="43137"/>
                    </a:srgbClr>
                  </a:outerShdw>
                </a:effectLst>
              </a:rPr>
              <a:t>匠の伝承</a:t>
            </a:r>
            <a:r>
              <a:rPr lang="ja-JP" altLang="en-US" sz="6000" spc="600" dirty="0" err="1" smtClean="0">
                <a:solidFill>
                  <a:schemeClr val="accent2"/>
                </a:solidFill>
                <a:effectLst>
                  <a:outerShdw blurRad="38100" dist="38100" dir="2700000" algn="tl">
                    <a:srgbClr val="000000">
                      <a:alpha val="43137"/>
                    </a:srgbClr>
                  </a:outerShdw>
                </a:effectLst>
              </a:rPr>
              <a:t>ｗ</a:t>
            </a:r>
            <a:endParaRPr lang="ja-JP" altLang="en-US" sz="6000" spc="600" dirty="0" smtClean="0">
              <a:solidFill>
                <a:schemeClr val="accent2"/>
              </a:solidFill>
              <a:effectLst>
                <a:outerShdw blurRad="38100" dist="38100" dir="2700000" algn="tl">
                  <a:srgbClr val="000000">
                    <a:alpha val="43137"/>
                  </a:srgbClr>
                </a:outerShdw>
              </a:effectLst>
            </a:endParaRPr>
          </a:p>
        </p:txBody>
      </p:sp>
      <p:sp>
        <p:nvSpPr>
          <p:cNvPr id="2051" name="サブタイトル 4"/>
          <p:cNvSpPr>
            <a:spLocks noGrp="1"/>
          </p:cNvSpPr>
          <p:nvPr>
            <p:ph type="subTitle" idx="1"/>
          </p:nvPr>
        </p:nvSpPr>
        <p:spPr/>
        <p:txBody>
          <a:bodyPr/>
          <a:lstStyle/>
          <a:p>
            <a:r>
              <a:rPr lang="ja-JP" altLang="en-US" sz="2400" dirty="0" smtClean="0"/>
              <a:t>マルチな時代の設計と開発</a:t>
            </a:r>
            <a:endParaRPr lang="en-US" altLang="ja-JP" sz="2400" dirty="0" smtClean="0"/>
          </a:p>
          <a:p>
            <a:r>
              <a:rPr lang="ja-JP" altLang="en-US" sz="3600" dirty="0" smtClean="0"/>
              <a:t>パート２</a:t>
            </a:r>
            <a:endParaRPr lang="en-US" altLang="ja-JP" sz="3600"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1"/>
          <p:cNvSpPr txBox="1">
            <a:spLocks/>
          </p:cNvSpPr>
          <p:nvPr/>
        </p:nvSpPr>
        <p:spPr>
          <a:xfrm>
            <a:off x="714348" y="1714489"/>
            <a:ext cx="7772400" cy="1357322"/>
          </a:xfrm>
          <a:prstGeom prst="rect">
            <a:avLst/>
          </a:prstGeom>
        </p:spPr>
        <p: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7200" b="0" i="0" u="none" strike="noStrike" kern="0" cap="none" spc="0" normalizeH="0" baseline="0" noProof="0" dirty="0" smtClean="0">
                <a:ln>
                  <a:noFill/>
                </a:ln>
                <a:solidFill>
                  <a:schemeClr val="tx2"/>
                </a:solidFill>
                <a:effectLst/>
                <a:uLnTx/>
                <a:uFillTx/>
                <a:latin typeface="+mj-lt"/>
                <a:ea typeface="+mj-ea"/>
                <a:cs typeface="+mj-cs"/>
              </a:rPr>
              <a:t>本日のテーマ</a:t>
            </a:r>
            <a:endParaRPr kumimoji="1" lang="ja-JP" altLang="en-US" sz="7200" b="0" i="0" u="none" strike="noStrike" kern="0" cap="none" spc="0" normalizeH="0" baseline="0" noProof="0" dirty="0">
              <a:ln>
                <a:noFill/>
              </a:ln>
              <a:solidFill>
                <a:schemeClr val="tx2"/>
              </a:solidFill>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プレースホルダ 2"/>
          <p:cNvSpPr>
            <a:spLocks noGrp="1"/>
          </p:cNvSpPr>
          <p:nvPr>
            <p:ph type="body" idx="1"/>
          </p:nvPr>
        </p:nvSpPr>
        <p:spPr>
          <a:xfrm>
            <a:off x="457200" y="1052513"/>
            <a:ext cx="8229600" cy="5073650"/>
          </a:xfrm>
        </p:spPr>
        <p:txBody>
          <a:bodyPr/>
          <a:lstStyle/>
          <a:p>
            <a:pPr>
              <a:buFontTx/>
              <a:buNone/>
            </a:pPr>
            <a:endParaRPr lang="en-US" altLang="ja-JP" sz="2800" dirty="0" smtClean="0"/>
          </a:p>
          <a:p>
            <a:pPr>
              <a:buFontTx/>
              <a:buNone/>
            </a:pPr>
            <a:endParaRPr lang="en-US" altLang="ja-JP" sz="2800" dirty="0" smtClean="0"/>
          </a:p>
          <a:p>
            <a:pPr>
              <a:buFontTx/>
              <a:buNone/>
            </a:pPr>
            <a:endParaRPr lang="ja-JP" altLang="en-US" sz="2800" dirty="0" smtClean="0"/>
          </a:p>
        </p:txBody>
      </p:sp>
      <p:sp>
        <p:nvSpPr>
          <p:cNvPr id="7" name="テキスト ボックス 3"/>
          <p:cNvSpPr txBox="1">
            <a:spLocks noChangeArrowheads="1"/>
          </p:cNvSpPr>
          <p:nvPr/>
        </p:nvSpPr>
        <p:spPr bwMode="auto">
          <a:xfrm>
            <a:off x="500034" y="4357694"/>
            <a:ext cx="6072212" cy="1569660"/>
          </a:xfrm>
          <a:prstGeom prst="rect">
            <a:avLst/>
          </a:prstGeom>
          <a:noFill/>
          <a:ln w="9525">
            <a:noFill/>
            <a:miter lim="800000"/>
            <a:headEnd/>
            <a:tailEnd/>
          </a:ln>
        </p:spPr>
        <p:txBody>
          <a:bodyPr wrap="square">
            <a:spAutoFit/>
          </a:bodyPr>
          <a:lstStyle/>
          <a:p>
            <a:r>
              <a:rPr lang="ja-JP" altLang="en-US" sz="1600" b="1" dirty="0" smtClean="0"/>
              <a:t>　 　　 　　＿＿＿</a:t>
            </a:r>
            <a:r>
              <a:rPr lang="en-US" altLang="ja-JP" sz="1600" b="1" dirty="0" smtClean="0"/>
              <a:t>_</a:t>
            </a:r>
          </a:p>
          <a:p>
            <a:r>
              <a:rPr lang="ja-JP" altLang="en-US" sz="1600" b="1" dirty="0" smtClean="0"/>
              <a:t>　 　　　／　　 　 　  ＼</a:t>
            </a:r>
          </a:p>
          <a:p>
            <a:r>
              <a:rPr lang="ja-JP" altLang="en-US" sz="1600" b="1" dirty="0" smtClean="0"/>
              <a:t>　　　／　 </a:t>
            </a:r>
            <a:r>
              <a:rPr lang="en-US" altLang="ja-JP" sz="1600" b="1" dirty="0" smtClean="0"/>
              <a:t>_</a:t>
            </a:r>
            <a:r>
              <a:rPr lang="ja-JP" altLang="en-US" sz="1600" b="1" dirty="0" smtClean="0"/>
              <a:t>ノ 　ヽ</a:t>
            </a:r>
            <a:r>
              <a:rPr lang="en-US" altLang="ja-JP" sz="1600" b="1" dirty="0" smtClean="0"/>
              <a:t>､_  </a:t>
            </a:r>
            <a:r>
              <a:rPr lang="ja-JP" altLang="en-US" sz="1600" b="1" dirty="0" smtClean="0"/>
              <a:t> ＼</a:t>
            </a:r>
          </a:p>
          <a:p>
            <a:r>
              <a:rPr lang="ja-JP" altLang="en-US" sz="1600" b="1" dirty="0" smtClean="0"/>
              <a:t>　 ／ </a:t>
            </a:r>
            <a:r>
              <a:rPr lang="en-US" altLang="ja-JP" sz="1600" b="1" dirty="0" smtClean="0"/>
              <a:t>o</a:t>
            </a:r>
            <a:r>
              <a:rPr lang="ja-JP" altLang="en-US" sz="1600" b="1" dirty="0" smtClean="0"/>
              <a:t>ﾟ</a:t>
            </a:r>
            <a:r>
              <a:rPr lang="en-US" altLang="ja-JP" sz="1600" b="1" dirty="0" smtClean="0"/>
              <a:t>(</a:t>
            </a:r>
            <a:r>
              <a:rPr lang="ja-JP" altLang="en-US" sz="1600" b="1" dirty="0" smtClean="0"/>
              <a:t>（●）</a:t>
            </a:r>
            <a:r>
              <a:rPr lang="en-US" altLang="ja-JP" sz="1600" b="1" dirty="0" smtClean="0"/>
              <a:t>) (</a:t>
            </a:r>
            <a:r>
              <a:rPr lang="ja-JP" altLang="en-US" sz="1600" b="1" dirty="0" smtClean="0"/>
              <a:t>（●）</a:t>
            </a:r>
            <a:r>
              <a:rPr lang="en-US" altLang="ja-JP" sz="1600" b="1" dirty="0" smtClean="0"/>
              <a:t>)</a:t>
            </a:r>
            <a:r>
              <a:rPr lang="ja-JP" altLang="en-US" sz="1600" b="1" dirty="0" smtClean="0"/>
              <a:t>ﾟ</a:t>
            </a:r>
            <a:r>
              <a:rPr lang="en-US" altLang="ja-JP" sz="1600" b="1" dirty="0" smtClean="0"/>
              <a:t>o </a:t>
            </a:r>
            <a:r>
              <a:rPr lang="ja-JP" altLang="en-US" sz="1600" b="1" dirty="0" smtClean="0"/>
              <a:t>＼ 　え？ステートパターンじゃないの？</a:t>
            </a:r>
          </a:p>
          <a:p>
            <a:r>
              <a:rPr lang="ja-JP" altLang="en-US" sz="1600" b="1" dirty="0" smtClean="0"/>
              <a:t>　 </a:t>
            </a:r>
            <a:r>
              <a:rPr lang="en-US" altLang="ja-JP" sz="1600" b="1" dirty="0" smtClean="0"/>
              <a:t>|</a:t>
            </a:r>
            <a:r>
              <a:rPr lang="ja-JP" altLang="en-US" sz="1600" b="1" dirty="0" smtClean="0"/>
              <a:t>　　　  （</a:t>
            </a:r>
            <a:r>
              <a:rPr lang="en-US" altLang="ja-JP" sz="1600" b="1" dirty="0" smtClean="0"/>
              <a:t>__</a:t>
            </a:r>
            <a:r>
              <a:rPr lang="ja-JP" altLang="en-US" sz="1600" b="1" dirty="0" smtClean="0"/>
              <a:t>人</a:t>
            </a:r>
            <a:r>
              <a:rPr lang="en-US" altLang="ja-JP" sz="1600" b="1" dirty="0" smtClean="0"/>
              <a:t>__</a:t>
            </a:r>
            <a:r>
              <a:rPr lang="ja-JP" altLang="en-US" sz="1600" b="1" dirty="0" smtClean="0"/>
              <a:t>）</a:t>
            </a:r>
            <a:r>
              <a:rPr lang="en-US" altLang="ja-JP" sz="1600" b="1" dirty="0" smtClean="0"/>
              <a:t>‘</a:t>
            </a:r>
            <a:r>
              <a:rPr lang="ja-JP" altLang="en-US" sz="1600" b="1" dirty="0" smtClean="0"/>
              <a:t>　  　　</a:t>
            </a:r>
            <a:r>
              <a:rPr lang="en-US" altLang="ja-JP" sz="1600" b="1" dirty="0" smtClean="0"/>
              <a:t>|</a:t>
            </a:r>
          </a:p>
          <a:p>
            <a:r>
              <a:rPr lang="ja-JP" altLang="en-US" sz="1600" b="1" dirty="0" smtClean="0"/>
              <a:t>　 ＼　　 　　｀⌒</a:t>
            </a:r>
            <a:r>
              <a:rPr lang="en-US" altLang="ja-JP" sz="1600" b="1" dirty="0" smtClean="0"/>
              <a:t>´ </a:t>
            </a:r>
            <a:r>
              <a:rPr lang="ja-JP" altLang="en-US" sz="1600" b="1" dirty="0" smtClean="0"/>
              <a:t>　   　  ／</a:t>
            </a:r>
            <a:endParaRPr lang="ja-JP" altLang="en-US" sz="1600" b="1" dirty="0"/>
          </a:p>
        </p:txBody>
      </p:sp>
      <p:sp>
        <p:nvSpPr>
          <p:cNvPr id="6" name="タイトル 5"/>
          <p:cNvSpPr>
            <a:spLocks noGrp="1"/>
          </p:cNvSpPr>
          <p:nvPr>
            <p:ph type="title"/>
          </p:nvPr>
        </p:nvSpPr>
        <p:spPr>
          <a:xfrm>
            <a:off x="428596" y="1357298"/>
            <a:ext cx="8229600" cy="706437"/>
          </a:xfrm>
        </p:spPr>
        <p:txBody>
          <a:bodyPr/>
          <a:lstStyle/>
          <a:p>
            <a:r>
              <a:rPr lang="ja-JP" altLang="en-US" sz="3600" dirty="0" smtClean="0"/>
              <a:t>同期処理から非同期処理へ</a:t>
            </a:r>
            <a:endParaRPr kumimoji="1" lang="ja-JP" altLang="en-US" sz="36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9" name="直線コネクタ 8"/>
          <p:cNvCxnSpPr>
            <a:stCxn id="4" idx="2"/>
            <a:endCxn id="7" idx="0"/>
          </p:cNvCxnSpPr>
          <p:nvPr/>
        </p:nvCxnSpPr>
        <p:spPr>
          <a:xfrm rot="16200000" flipH="1">
            <a:off x="1200944" y="3375819"/>
            <a:ext cx="2244725" cy="4763"/>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16387" name="タイトル 1"/>
          <p:cNvSpPr>
            <a:spLocks noGrp="1"/>
          </p:cNvSpPr>
          <p:nvPr>
            <p:ph type="title"/>
          </p:nvPr>
        </p:nvSpPr>
        <p:spPr/>
        <p:txBody>
          <a:bodyPr/>
          <a:lstStyle/>
          <a:p>
            <a:r>
              <a:rPr lang="ja-JP" altLang="en-US" sz="3200" dirty="0" smtClean="0"/>
              <a:t>ファイル転送部分の考察</a:t>
            </a:r>
          </a:p>
        </p:txBody>
      </p:sp>
      <p:sp>
        <p:nvSpPr>
          <p:cNvPr id="4" name="フローチャート: 処理 3"/>
          <p:cNvSpPr/>
          <p:nvPr/>
        </p:nvSpPr>
        <p:spPr>
          <a:xfrm>
            <a:off x="1071563" y="1643063"/>
            <a:ext cx="2500312" cy="612775"/>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chemeClr val="accent2"/>
                </a:solidFill>
              </a:rPr>
              <a:t>ファイルのオープン</a:t>
            </a:r>
          </a:p>
        </p:txBody>
      </p:sp>
      <p:sp>
        <p:nvSpPr>
          <p:cNvPr id="5" name="フローチャート: 処理 4"/>
          <p:cNvSpPr/>
          <p:nvPr/>
        </p:nvSpPr>
        <p:spPr>
          <a:xfrm>
            <a:off x="1071563" y="2786063"/>
            <a:ext cx="2500312" cy="5715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chemeClr val="accent2"/>
                </a:solidFill>
              </a:rPr>
              <a:t>ファイルを読み込む</a:t>
            </a:r>
          </a:p>
        </p:txBody>
      </p:sp>
      <p:sp>
        <p:nvSpPr>
          <p:cNvPr id="6" name="フローチャート : 判断 5"/>
          <p:cNvSpPr/>
          <p:nvPr/>
        </p:nvSpPr>
        <p:spPr>
          <a:xfrm>
            <a:off x="1500188" y="3571875"/>
            <a:ext cx="1643062" cy="612775"/>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dirty="0">
                <a:solidFill>
                  <a:schemeClr val="accent2"/>
                </a:solidFill>
              </a:rPr>
              <a:t>EOF</a:t>
            </a:r>
            <a:endParaRPr lang="ja-JP" altLang="en-US" dirty="0">
              <a:solidFill>
                <a:schemeClr val="accent2"/>
              </a:solidFill>
            </a:endParaRPr>
          </a:p>
        </p:txBody>
      </p:sp>
      <p:sp>
        <p:nvSpPr>
          <p:cNvPr id="7" name="フローチャート: 処理 6"/>
          <p:cNvSpPr/>
          <p:nvPr/>
        </p:nvSpPr>
        <p:spPr>
          <a:xfrm>
            <a:off x="1076325" y="4500563"/>
            <a:ext cx="2500313" cy="612775"/>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chemeClr val="accent2"/>
                </a:solidFill>
              </a:rPr>
              <a:t>ファイルのクローズ</a:t>
            </a:r>
          </a:p>
        </p:txBody>
      </p:sp>
      <p:cxnSp>
        <p:nvCxnSpPr>
          <p:cNvPr id="10" name="直線コネクタ 9"/>
          <p:cNvCxnSpPr/>
          <p:nvPr/>
        </p:nvCxnSpPr>
        <p:spPr>
          <a:xfrm rot="5400000">
            <a:off x="284162" y="3214688"/>
            <a:ext cx="1287463" cy="1588"/>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3" name="直線コネクタ 12"/>
          <p:cNvCxnSpPr/>
          <p:nvPr/>
        </p:nvCxnSpPr>
        <p:spPr>
          <a:xfrm>
            <a:off x="928688" y="3876675"/>
            <a:ext cx="642937" cy="1588"/>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5" name="直線コネクタ 14"/>
          <p:cNvCxnSpPr/>
          <p:nvPr/>
        </p:nvCxnSpPr>
        <p:spPr>
          <a:xfrm>
            <a:off x="928688" y="2571750"/>
            <a:ext cx="1428750" cy="1588"/>
          </a:xfrm>
          <a:prstGeom prst="line">
            <a:avLst/>
          </a:prstGeom>
          <a:ln w="25400">
            <a:tailEnd type="arrow" w="med" len="lg"/>
          </a:ln>
        </p:spPr>
        <p:style>
          <a:lnRef idx="1">
            <a:schemeClr val="accent1"/>
          </a:lnRef>
          <a:fillRef idx="0">
            <a:schemeClr val="accent1"/>
          </a:fillRef>
          <a:effectRef idx="0">
            <a:schemeClr val="accent1"/>
          </a:effectRef>
          <a:fontRef idx="minor">
            <a:schemeClr val="tx1"/>
          </a:fontRef>
        </p:style>
      </p:cxnSp>
      <p:cxnSp>
        <p:nvCxnSpPr>
          <p:cNvPr id="18" name="直線コネクタ 17"/>
          <p:cNvCxnSpPr>
            <a:stCxn id="19" idx="2"/>
            <a:endCxn id="22" idx="0"/>
          </p:cNvCxnSpPr>
          <p:nvPr/>
        </p:nvCxnSpPr>
        <p:spPr>
          <a:xfrm rot="5400000">
            <a:off x="5270501" y="3378200"/>
            <a:ext cx="2246312" cy="1587"/>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19" name="フローチャート: 処理 18"/>
          <p:cNvSpPr/>
          <p:nvPr/>
        </p:nvSpPr>
        <p:spPr>
          <a:xfrm>
            <a:off x="5143500" y="1643063"/>
            <a:ext cx="2500313" cy="612775"/>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chemeClr val="accent2"/>
                </a:solidFill>
              </a:rPr>
              <a:t>ファイルの新規作成</a:t>
            </a:r>
          </a:p>
        </p:txBody>
      </p:sp>
      <p:sp>
        <p:nvSpPr>
          <p:cNvPr id="20" name="フローチャート: 処理 19"/>
          <p:cNvSpPr/>
          <p:nvPr/>
        </p:nvSpPr>
        <p:spPr>
          <a:xfrm>
            <a:off x="5143500" y="2786063"/>
            <a:ext cx="2500313" cy="5715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chemeClr val="accent2"/>
                </a:solidFill>
              </a:rPr>
              <a:t>ファイルを書き込む</a:t>
            </a:r>
          </a:p>
        </p:txBody>
      </p:sp>
      <p:sp>
        <p:nvSpPr>
          <p:cNvPr id="21" name="フローチャート : 判断 20"/>
          <p:cNvSpPr/>
          <p:nvPr/>
        </p:nvSpPr>
        <p:spPr>
          <a:xfrm>
            <a:off x="5572125" y="3571875"/>
            <a:ext cx="1643063" cy="612775"/>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chemeClr val="accent2"/>
                </a:solidFill>
              </a:rPr>
              <a:t>継続</a:t>
            </a:r>
          </a:p>
        </p:txBody>
      </p:sp>
      <p:sp>
        <p:nvSpPr>
          <p:cNvPr id="22" name="フローチャート: 処理 21"/>
          <p:cNvSpPr/>
          <p:nvPr/>
        </p:nvSpPr>
        <p:spPr>
          <a:xfrm>
            <a:off x="5143500" y="4500563"/>
            <a:ext cx="2500313" cy="612775"/>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chemeClr val="accent2"/>
                </a:solidFill>
              </a:rPr>
              <a:t>ファイルのクローズ</a:t>
            </a:r>
          </a:p>
        </p:txBody>
      </p:sp>
      <p:cxnSp>
        <p:nvCxnSpPr>
          <p:cNvPr id="23" name="直線コネクタ 22"/>
          <p:cNvCxnSpPr/>
          <p:nvPr/>
        </p:nvCxnSpPr>
        <p:spPr>
          <a:xfrm rot="5400000">
            <a:off x="7215187" y="3214688"/>
            <a:ext cx="1287463" cy="1588"/>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24" name="直線コネクタ 23"/>
          <p:cNvCxnSpPr/>
          <p:nvPr/>
        </p:nvCxnSpPr>
        <p:spPr>
          <a:xfrm>
            <a:off x="7215188" y="3876675"/>
            <a:ext cx="642937" cy="1588"/>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25" name="直線コネクタ 24"/>
          <p:cNvCxnSpPr/>
          <p:nvPr/>
        </p:nvCxnSpPr>
        <p:spPr>
          <a:xfrm rot="10800000" flipV="1">
            <a:off x="6357938" y="2571750"/>
            <a:ext cx="1500187" cy="1588"/>
          </a:xfrm>
          <a:prstGeom prst="line">
            <a:avLst/>
          </a:prstGeom>
          <a:ln w="25400">
            <a:tailEnd type="arrow" w="med" len="lg"/>
          </a:ln>
        </p:spPr>
        <p:style>
          <a:lnRef idx="1">
            <a:schemeClr val="accent1"/>
          </a:lnRef>
          <a:fillRef idx="0">
            <a:schemeClr val="accent1"/>
          </a:fillRef>
          <a:effectRef idx="0">
            <a:schemeClr val="accent1"/>
          </a:effectRef>
          <a:fontRef idx="minor">
            <a:schemeClr val="tx1"/>
          </a:fontRef>
        </p:style>
      </p:cxnSp>
      <p:sp>
        <p:nvSpPr>
          <p:cNvPr id="27" name="右矢印 26"/>
          <p:cNvSpPr/>
          <p:nvPr/>
        </p:nvSpPr>
        <p:spPr>
          <a:xfrm>
            <a:off x="3714750" y="2500313"/>
            <a:ext cx="1285875" cy="11430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chemeClr val="accent2"/>
                </a:solidFill>
              </a:rPr>
              <a:t>転送</a:t>
            </a:r>
          </a:p>
        </p:txBody>
      </p:sp>
      <p:sp>
        <p:nvSpPr>
          <p:cNvPr id="26" name="角丸四角形吹き出し 25"/>
          <p:cNvSpPr/>
          <p:nvPr/>
        </p:nvSpPr>
        <p:spPr>
          <a:xfrm>
            <a:off x="4071938" y="3714750"/>
            <a:ext cx="1200150" cy="755650"/>
          </a:xfrm>
          <a:prstGeom prst="wedgeRoundRectCallout">
            <a:avLst>
              <a:gd name="adj1" fmla="val 68056"/>
              <a:gd name="adj2" fmla="val -95090"/>
              <a:gd name="adj3" fmla="val 16667"/>
            </a:avLst>
          </a:prstGeom>
          <a:solidFill>
            <a:srgbClr val="FFDCB9"/>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200" dirty="0">
                <a:solidFill>
                  <a:srgbClr val="00B050"/>
                </a:solidFill>
              </a:rPr>
              <a:t>書き込み部分だけ経過時間を測定</a:t>
            </a:r>
          </a:p>
        </p:txBody>
      </p:sp>
      <p:sp>
        <p:nvSpPr>
          <p:cNvPr id="28" name="テキスト ボックス 27"/>
          <p:cNvSpPr txBox="1"/>
          <p:nvPr/>
        </p:nvSpPr>
        <p:spPr>
          <a:xfrm>
            <a:off x="2500298" y="5857892"/>
            <a:ext cx="5923416" cy="215444"/>
          </a:xfrm>
          <a:prstGeom prst="rect">
            <a:avLst/>
          </a:prstGeom>
          <a:noFill/>
        </p:spPr>
        <p:txBody>
          <a:bodyPr wrap="none" rtlCol="0">
            <a:spAutoFit/>
          </a:bodyPr>
          <a:lstStyle/>
          <a:p>
            <a:r>
              <a:rPr kumimoji="1" lang="en-US" altLang="ja-JP" sz="800" dirty="0" smtClean="0"/>
              <a:t>※</a:t>
            </a:r>
            <a:r>
              <a:rPr kumimoji="1" lang="ja-JP" altLang="en-US" sz="800" dirty="0" smtClean="0"/>
              <a:t>ファイルの転送では厳密な転送速度を測定できませんが、この業務ではある程度の性能があることがわかれば、</a:t>
            </a:r>
            <a:r>
              <a:rPr kumimoji="1" lang="en-US" altLang="ja-JP" sz="800" dirty="0" smtClean="0"/>
              <a:t>OK</a:t>
            </a:r>
            <a:r>
              <a:rPr kumimoji="1" lang="ja-JP" altLang="en-US" sz="800" dirty="0" smtClean="0"/>
              <a:t>とのことでした。</a:t>
            </a:r>
            <a:endParaRPr kumimoji="1" lang="ja-JP" altLang="en-US" sz="800" dirty="0"/>
          </a:p>
        </p:txBody>
      </p:sp>
      <p:sp>
        <p:nvSpPr>
          <p:cNvPr id="29" name="テキスト ボックス 28"/>
          <p:cNvSpPr txBox="1"/>
          <p:nvPr/>
        </p:nvSpPr>
        <p:spPr>
          <a:xfrm>
            <a:off x="3500430" y="4786322"/>
            <a:ext cx="3020379" cy="1200329"/>
          </a:xfrm>
          <a:prstGeom prst="rect">
            <a:avLst/>
          </a:prstGeom>
          <a:noFill/>
        </p:spPr>
        <p:txBody>
          <a:bodyPr wrap="none" rtlCol="0">
            <a:spAutoFit/>
          </a:bodyPr>
          <a:lstStyle/>
          <a:p>
            <a:r>
              <a:rPr lang="ja-JP" altLang="en-US" sz="900" dirty="0" smtClean="0">
                <a:latin typeface="ＭＳ Ｐ明朝" pitchFamily="18" charset="-128"/>
                <a:ea typeface="ＭＳ Ｐ明朝" pitchFamily="18" charset="-128"/>
              </a:rPr>
              <a:t>　 　 　　　＿＿＿</a:t>
            </a:r>
            <a:r>
              <a:rPr lang="en-US" altLang="ja-JP" sz="900" dirty="0" smtClean="0">
                <a:latin typeface="ＭＳ Ｐ明朝" pitchFamily="18" charset="-128"/>
                <a:ea typeface="ＭＳ Ｐ明朝" pitchFamily="18" charset="-128"/>
              </a:rPr>
              <a:t>_</a:t>
            </a:r>
          </a:p>
          <a:p>
            <a:r>
              <a:rPr lang="ja-JP" altLang="en-US" sz="900" dirty="0" smtClean="0">
                <a:latin typeface="ＭＳ Ｐ明朝" pitchFamily="18" charset="-128"/>
                <a:ea typeface="ＭＳ Ｐ明朝" pitchFamily="18" charset="-128"/>
              </a:rPr>
              <a:t>　 　　　／ノ 　 ヽ</a:t>
            </a:r>
            <a:r>
              <a:rPr lang="en-US" altLang="ja-JP" sz="900" dirty="0" smtClean="0">
                <a:latin typeface="ＭＳ Ｐ明朝" pitchFamily="18" charset="-128"/>
                <a:ea typeface="ＭＳ Ｐ明朝" pitchFamily="18" charset="-128"/>
              </a:rPr>
              <a:t>､_</a:t>
            </a:r>
            <a:r>
              <a:rPr lang="ja-JP" altLang="en-US" sz="900" dirty="0" smtClean="0">
                <a:latin typeface="ＭＳ Ｐ明朝" pitchFamily="18" charset="-128"/>
                <a:ea typeface="ＭＳ Ｐ明朝" pitchFamily="18" charset="-128"/>
              </a:rPr>
              <a:t>＼　</a:t>
            </a:r>
          </a:p>
          <a:p>
            <a:r>
              <a:rPr lang="ja-JP" altLang="en-US" sz="900" dirty="0" smtClean="0">
                <a:latin typeface="ＭＳ Ｐ明朝" pitchFamily="18" charset="-128"/>
                <a:ea typeface="ＭＳ Ｐ明朝" pitchFamily="18" charset="-128"/>
              </a:rPr>
              <a:t>　　　／（ ○）</a:t>
            </a:r>
            <a:r>
              <a:rPr lang="en-US" altLang="ja-JP" sz="900" dirty="0" smtClean="0">
                <a:latin typeface="ＭＳ Ｐ明朝" pitchFamily="18" charset="-128"/>
                <a:ea typeface="ＭＳ Ｐ明朝" pitchFamily="18" charset="-128"/>
              </a:rPr>
              <a:t>}</a:t>
            </a:r>
            <a:r>
              <a:rPr lang="en-US" altLang="ja-JP" sz="900" dirty="0" err="1" smtClean="0">
                <a:latin typeface="ＭＳ Ｐ明朝" pitchFamily="18" charset="-128"/>
                <a:ea typeface="ＭＳ Ｐ明朝" pitchFamily="18" charset="-128"/>
              </a:rPr>
              <a:t>liil</a:t>
            </a:r>
            <a:r>
              <a:rPr lang="en-US" altLang="ja-JP" sz="900" dirty="0" smtClean="0">
                <a:latin typeface="ＭＳ Ｐ明朝" pitchFamily="18" charset="-128"/>
                <a:ea typeface="ＭＳ Ｐ明朝" pitchFamily="18" charset="-128"/>
              </a:rPr>
              <a:t>{</a:t>
            </a:r>
            <a:r>
              <a:rPr lang="ja-JP" altLang="en-US" sz="900" dirty="0" smtClean="0">
                <a:latin typeface="ＭＳ Ｐ明朝" pitchFamily="18" charset="-128"/>
                <a:ea typeface="ＭＳ Ｐ明朝" pitchFamily="18" charset="-128"/>
              </a:rPr>
              <a:t>（○）＼　　　　（やるおのスペースがないお）</a:t>
            </a:r>
          </a:p>
          <a:p>
            <a:r>
              <a:rPr lang="ja-JP" altLang="en-US" sz="900" dirty="0" smtClean="0">
                <a:latin typeface="ＭＳ Ｐ明朝" pitchFamily="18" charset="-128"/>
                <a:ea typeface="ＭＳ Ｐ明朝" pitchFamily="18" charset="-128"/>
              </a:rPr>
              <a:t>　 ／　　　 （</a:t>
            </a:r>
            <a:r>
              <a:rPr lang="en-US" altLang="ja-JP" sz="900" dirty="0" smtClean="0">
                <a:latin typeface="ＭＳ Ｐ明朝" pitchFamily="18" charset="-128"/>
                <a:ea typeface="ＭＳ Ｐ明朝" pitchFamily="18" charset="-128"/>
              </a:rPr>
              <a:t>__</a:t>
            </a:r>
            <a:r>
              <a:rPr lang="ja-JP" altLang="en-US" sz="900" dirty="0" smtClean="0">
                <a:latin typeface="ＭＳ Ｐ明朝" pitchFamily="18" charset="-128"/>
                <a:ea typeface="ＭＳ Ｐ明朝" pitchFamily="18" charset="-128"/>
              </a:rPr>
              <a:t>人</a:t>
            </a:r>
            <a:r>
              <a:rPr lang="en-US" altLang="ja-JP" sz="900" dirty="0" smtClean="0">
                <a:latin typeface="ＭＳ Ｐ明朝" pitchFamily="18" charset="-128"/>
                <a:ea typeface="ＭＳ Ｐ明朝" pitchFamily="18" charset="-128"/>
              </a:rPr>
              <a:t>__</a:t>
            </a:r>
            <a:r>
              <a:rPr lang="ja-JP" altLang="en-US" sz="900" dirty="0" smtClean="0">
                <a:latin typeface="ＭＳ Ｐ明朝" pitchFamily="18" charset="-128"/>
                <a:ea typeface="ＭＳ Ｐ明朝" pitchFamily="18" charset="-128"/>
              </a:rPr>
              <a:t>）　　　＼</a:t>
            </a:r>
          </a:p>
          <a:p>
            <a:r>
              <a:rPr lang="ja-JP" altLang="en-US" sz="900" dirty="0" smtClean="0">
                <a:latin typeface="ＭＳ Ｐ明朝" pitchFamily="18" charset="-128"/>
                <a:ea typeface="ＭＳ Ｐ明朝" pitchFamily="18" charset="-128"/>
              </a:rPr>
              <a:t>　 </a:t>
            </a:r>
            <a:r>
              <a:rPr lang="en-US" altLang="ja-JP" sz="900" dirty="0" smtClean="0">
                <a:latin typeface="ＭＳ Ｐ明朝" pitchFamily="18" charset="-128"/>
                <a:ea typeface="ＭＳ Ｐ明朝" pitchFamily="18" charset="-128"/>
              </a:rPr>
              <a:t>|</a:t>
            </a:r>
            <a:r>
              <a:rPr lang="ja-JP" altLang="en-US" sz="900" dirty="0" smtClean="0">
                <a:latin typeface="ＭＳ Ｐ明朝" pitchFamily="18" charset="-128"/>
                <a:ea typeface="ＭＳ Ｐ明朝" pitchFamily="18" charset="-128"/>
              </a:rPr>
              <a:t>　　　ヽ　</a:t>
            </a:r>
            <a:r>
              <a:rPr lang="en-US" altLang="ja-JP" sz="900" dirty="0" smtClean="0">
                <a:latin typeface="ＭＳ Ｐ明朝" pitchFamily="18" charset="-128"/>
                <a:ea typeface="ＭＳ Ｐ明朝" pitchFamily="18" charset="-128"/>
              </a:rPr>
              <a:t>|!!</a:t>
            </a:r>
            <a:r>
              <a:rPr lang="en-US" altLang="ja-JP" sz="900" dirty="0" err="1" smtClean="0">
                <a:latin typeface="ＭＳ Ｐ明朝" pitchFamily="18" charset="-128"/>
                <a:ea typeface="ＭＳ Ｐ明朝" pitchFamily="18" charset="-128"/>
              </a:rPr>
              <a:t>il</a:t>
            </a:r>
            <a:r>
              <a:rPr lang="en-US" altLang="ja-JP" sz="900" dirty="0" smtClean="0">
                <a:latin typeface="ＭＳ Ｐ明朝" pitchFamily="18" charset="-128"/>
                <a:ea typeface="ＭＳ Ｐ明朝" pitchFamily="18" charset="-128"/>
              </a:rPr>
              <a:t>|!|!l|</a:t>
            </a:r>
            <a:r>
              <a:rPr lang="ja-JP" altLang="en-US" sz="900" dirty="0" smtClean="0">
                <a:latin typeface="ＭＳ Ｐ明朝" pitchFamily="18" charset="-128"/>
                <a:ea typeface="ＭＳ Ｐ明朝" pitchFamily="18" charset="-128"/>
              </a:rPr>
              <a:t>　</a:t>
            </a:r>
            <a:r>
              <a:rPr lang="en-US" altLang="ja-JP" sz="900" dirty="0" smtClean="0">
                <a:latin typeface="ＭＳ Ｐ明朝" pitchFamily="18" charset="-128"/>
                <a:ea typeface="ＭＳ Ｐ明朝" pitchFamily="18" charset="-128"/>
              </a:rPr>
              <a:t>/</a:t>
            </a:r>
            <a:r>
              <a:rPr lang="ja-JP" altLang="en-US" sz="900" dirty="0" smtClean="0">
                <a:latin typeface="ＭＳ Ｐ明朝" pitchFamily="18" charset="-128"/>
                <a:ea typeface="ＭＳ Ｐ明朝" pitchFamily="18" charset="-128"/>
              </a:rPr>
              <a:t>　　　</a:t>
            </a:r>
            <a:r>
              <a:rPr lang="en-US" altLang="ja-JP" sz="900" dirty="0" smtClean="0">
                <a:latin typeface="ＭＳ Ｐ明朝" pitchFamily="18" charset="-128"/>
                <a:ea typeface="ＭＳ Ｐ明朝" pitchFamily="18" charset="-128"/>
              </a:rPr>
              <a:t>|</a:t>
            </a:r>
            <a:r>
              <a:rPr lang="ja-JP" altLang="en-US" sz="900" dirty="0" smtClean="0">
                <a:latin typeface="ＭＳ Ｐ明朝" pitchFamily="18" charset="-128"/>
                <a:ea typeface="ＭＳ Ｐ明朝" pitchFamily="18" charset="-128"/>
              </a:rPr>
              <a:t>　　　</a:t>
            </a:r>
          </a:p>
          <a:p>
            <a:r>
              <a:rPr lang="ja-JP" altLang="en-US" sz="900" dirty="0" smtClean="0">
                <a:latin typeface="ＭＳ Ｐ明朝" pitchFamily="18" charset="-128"/>
                <a:ea typeface="ＭＳ Ｐ明朝" pitchFamily="18" charset="-128"/>
              </a:rPr>
              <a:t>　 ＼　　　　</a:t>
            </a:r>
            <a:r>
              <a:rPr lang="en-US" altLang="ja-JP" sz="900" dirty="0" smtClean="0">
                <a:latin typeface="ＭＳ Ｐ明朝" pitchFamily="18" charset="-128"/>
                <a:ea typeface="ＭＳ Ｐ明朝" pitchFamily="18" charset="-128"/>
              </a:rPr>
              <a:t>|</a:t>
            </a:r>
            <a:r>
              <a:rPr lang="ja-JP" altLang="en-US" sz="900" dirty="0" smtClean="0">
                <a:latin typeface="ＭＳ Ｐ明朝" pitchFamily="18" charset="-128"/>
                <a:ea typeface="ＭＳ Ｐ明朝" pitchFamily="18" charset="-128"/>
              </a:rPr>
              <a:t>ｪｪｪｪ</a:t>
            </a:r>
            <a:r>
              <a:rPr lang="en-US" altLang="ja-JP" sz="900" dirty="0" smtClean="0">
                <a:latin typeface="ＭＳ Ｐ明朝" pitchFamily="18" charset="-128"/>
                <a:ea typeface="ＭＳ Ｐ明朝" pitchFamily="18" charset="-128"/>
              </a:rPr>
              <a:t>| </a:t>
            </a:r>
            <a:r>
              <a:rPr lang="ja-JP" altLang="en-US" sz="900" dirty="0" smtClean="0">
                <a:latin typeface="ＭＳ Ｐ明朝" pitchFamily="18" charset="-128"/>
                <a:ea typeface="ＭＳ Ｐ明朝" pitchFamily="18" charset="-128"/>
              </a:rPr>
              <a:t>　 　 ／</a:t>
            </a:r>
          </a:p>
          <a:p>
            <a:r>
              <a:rPr lang="ja-JP" altLang="en-US" sz="900" dirty="0" smtClean="0">
                <a:latin typeface="ＭＳ Ｐ明朝" pitchFamily="18" charset="-128"/>
                <a:ea typeface="ＭＳ Ｐ明朝" pitchFamily="18" charset="-128"/>
              </a:rPr>
              <a:t>　 ／ 　 　 　　　　 　 　 ＼</a:t>
            </a:r>
          </a:p>
          <a:p>
            <a:endParaRPr kumimoji="1" lang="ja-JP" altLang="en-US" sz="900" dirty="0">
              <a:latin typeface="ＭＳ Ｐ明朝" pitchFamily="18" charset="-128"/>
              <a:ea typeface="ＭＳ Ｐ明朝" pitchFamily="18" charset="-128"/>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2800" dirty="0" smtClean="0"/>
              <a:t>ファイルを転送し、書き込みの時間を測定する</a:t>
            </a:r>
            <a:endParaRPr kumimoji="1" lang="ja-JP" altLang="en-US" sz="2800" dirty="0"/>
          </a:p>
        </p:txBody>
      </p:sp>
      <p:graphicFrame>
        <p:nvGraphicFramePr>
          <p:cNvPr id="4" name="コンテンツ プレースホルダ 3"/>
          <p:cNvGraphicFramePr>
            <a:graphicFrameLocks noGrp="1"/>
          </p:cNvGraphicFramePr>
          <p:nvPr>
            <p:ph idx="1"/>
          </p:nvPr>
        </p:nvGraphicFramePr>
        <p:xfrm>
          <a:off x="357158" y="1000108"/>
          <a:ext cx="8229600" cy="50736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テキスト ボックス 4"/>
          <p:cNvSpPr txBox="1"/>
          <p:nvPr/>
        </p:nvSpPr>
        <p:spPr>
          <a:xfrm>
            <a:off x="5286380" y="4714884"/>
            <a:ext cx="4214810" cy="1600438"/>
          </a:xfrm>
          <a:prstGeom prst="rect">
            <a:avLst/>
          </a:prstGeom>
          <a:noFill/>
        </p:spPr>
        <p:txBody>
          <a:bodyPr wrap="square" rtlCol="0">
            <a:spAutoFit/>
          </a:bodyPr>
          <a:lstStyle/>
          <a:p>
            <a:r>
              <a:rPr lang="ja-JP" altLang="en-US" sz="1400" dirty="0" smtClean="0">
                <a:latin typeface="+mj-ea"/>
                <a:ea typeface="+mj-ea"/>
              </a:rPr>
              <a:t>　　 　　　／￣￣￣＼</a:t>
            </a:r>
          </a:p>
          <a:p>
            <a:r>
              <a:rPr lang="ja-JP" altLang="en-US" sz="1400" dirty="0" smtClean="0">
                <a:latin typeface="+mj-ea"/>
                <a:ea typeface="+mj-ea"/>
              </a:rPr>
              <a:t>　　　　／　─　 　 ─ ＼</a:t>
            </a:r>
          </a:p>
          <a:p>
            <a:r>
              <a:rPr lang="ja-JP" altLang="en-US" sz="1400" dirty="0" smtClean="0">
                <a:latin typeface="+mj-ea"/>
                <a:ea typeface="+mj-ea"/>
              </a:rPr>
              <a:t>　　 ／　 </a:t>
            </a:r>
            <a:r>
              <a:rPr lang="en-US" altLang="ja-JP" sz="1400" dirty="0" smtClean="0">
                <a:latin typeface="+mj-ea"/>
                <a:ea typeface="+mj-ea"/>
              </a:rPr>
              <a:t>&lt;○&gt; </a:t>
            </a:r>
            <a:r>
              <a:rPr lang="ja-JP" altLang="en-US" sz="1400" dirty="0" smtClean="0">
                <a:latin typeface="+mj-ea"/>
                <a:ea typeface="+mj-ea"/>
              </a:rPr>
              <a:t>　</a:t>
            </a:r>
            <a:r>
              <a:rPr lang="en-US" altLang="ja-JP" sz="1400" dirty="0" smtClean="0">
                <a:latin typeface="+mj-ea"/>
                <a:ea typeface="+mj-ea"/>
              </a:rPr>
              <a:t>&lt;○&gt;</a:t>
            </a:r>
            <a:r>
              <a:rPr lang="ja-JP" altLang="en-US" sz="1400" dirty="0" smtClean="0">
                <a:latin typeface="+mj-ea"/>
                <a:ea typeface="+mj-ea"/>
              </a:rPr>
              <a:t>　 ＼</a:t>
            </a:r>
            <a:r>
              <a:rPr lang="en-US" altLang="ja-JP" sz="1400" dirty="0" smtClean="0">
                <a:latin typeface="+mj-ea"/>
                <a:ea typeface="+mj-ea"/>
              </a:rPr>
              <a:t>.</a:t>
            </a:r>
            <a:r>
              <a:rPr lang="ja-JP" altLang="en-US" sz="1400" dirty="0" smtClean="0">
                <a:latin typeface="+mj-ea"/>
                <a:ea typeface="+mj-ea"/>
              </a:rPr>
              <a:t>　脳内メーカー？</a:t>
            </a:r>
          </a:p>
          <a:p>
            <a:r>
              <a:rPr lang="ja-JP" altLang="en-US" sz="1400" dirty="0" smtClean="0">
                <a:latin typeface="+mj-ea"/>
                <a:ea typeface="+mj-ea"/>
              </a:rPr>
              <a:t>　　 </a:t>
            </a:r>
            <a:r>
              <a:rPr lang="en-US" altLang="ja-JP" sz="1400" dirty="0" smtClean="0">
                <a:latin typeface="+mj-ea"/>
                <a:ea typeface="+mj-ea"/>
              </a:rPr>
              <a:t>|</a:t>
            </a:r>
            <a:r>
              <a:rPr lang="ja-JP" altLang="en-US" sz="1400" dirty="0" smtClean="0">
                <a:latin typeface="+mj-ea"/>
                <a:ea typeface="+mj-ea"/>
              </a:rPr>
              <a:t>　　　　（</a:t>
            </a:r>
            <a:r>
              <a:rPr lang="en-US" altLang="ja-JP" sz="1400" dirty="0" smtClean="0">
                <a:latin typeface="+mj-ea"/>
                <a:ea typeface="+mj-ea"/>
              </a:rPr>
              <a:t>__</a:t>
            </a:r>
            <a:r>
              <a:rPr lang="ja-JP" altLang="en-US" sz="1400" dirty="0" smtClean="0">
                <a:latin typeface="+mj-ea"/>
                <a:ea typeface="+mj-ea"/>
              </a:rPr>
              <a:t>人</a:t>
            </a:r>
            <a:r>
              <a:rPr lang="en-US" altLang="ja-JP" sz="1400" dirty="0" smtClean="0">
                <a:latin typeface="+mj-ea"/>
                <a:ea typeface="+mj-ea"/>
              </a:rPr>
              <a:t>__</a:t>
            </a:r>
            <a:r>
              <a:rPr lang="ja-JP" altLang="en-US" sz="1400" dirty="0" smtClean="0">
                <a:latin typeface="+mj-ea"/>
                <a:ea typeface="+mj-ea"/>
              </a:rPr>
              <a:t>）　　　　</a:t>
            </a:r>
            <a:r>
              <a:rPr lang="en-US" altLang="ja-JP" sz="1400" dirty="0" smtClean="0">
                <a:latin typeface="+mj-ea"/>
                <a:ea typeface="+mj-ea"/>
              </a:rPr>
              <a:t>|</a:t>
            </a:r>
          </a:p>
          <a:p>
            <a:r>
              <a:rPr lang="ja-JP" altLang="en-US" sz="1400" dirty="0" smtClean="0">
                <a:latin typeface="+mj-ea"/>
                <a:ea typeface="+mj-ea"/>
              </a:rPr>
              <a:t>　　 ＼　　　 ｀ ⌒</a:t>
            </a:r>
            <a:r>
              <a:rPr lang="en-US" altLang="ja-JP" sz="1400" dirty="0" smtClean="0">
                <a:latin typeface="+mj-ea"/>
                <a:ea typeface="+mj-ea"/>
              </a:rPr>
              <a:t>´</a:t>
            </a:r>
            <a:r>
              <a:rPr lang="ja-JP" altLang="en-US" sz="1400" dirty="0" smtClean="0">
                <a:latin typeface="+mj-ea"/>
                <a:ea typeface="+mj-ea"/>
              </a:rPr>
              <a:t>　　 　／</a:t>
            </a:r>
          </a:p>
          <a:p>
            <a:endParaRPr lang="ja-JP" altLang="en-US" sz="1400" dirty="0" smtClean="0">
              <a:latin typeface="+mj-ea"/>
              <a:ea typeface="+mj-ea"/>
            </a:endParaRPr>
          </a:p>
          <a:p>
            <a:endParaRPr kumimoji="1" lang="ja-JP" altLang="en-US" sz="1400" dirty="0">
              <a:latin typeface="+mj-ea"/>
              <a:ea typeface="+mj-ea"/>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600" dirty="0" smtClean="0"/>
              <a:t>ファイルの準備</a:t>
            </a:r>
            <a:endParaRPr kumimoji="1" lang="ja-JP" altLang="en-US" sz="3600" dirty="0"/>
          </a:p>
        </p:txBody>
      </p:sp>
      <p:sp>
        <p:nvSpPr>
          <p:cNvPr id="3" name="コンテンツ プレースホルダ 2"/>
          <p:cNvSpPr>
            <a:spLocks noGrp="1"/>
          </p:cNvSpPr>
          <p:nvPr>
            <p:ph idx="1"/>
          </p:nvPr>
        </p:nvSpPr>
        <p:spPr/>
        <p:txBody>
          <a:bodyPr/>
          <a:lstStyle/>
          <a:p>
            <a:pPr>
              <a:buNone/>
            </a:pPr>
            <a:r>
              <a:rPr lang="en-US" altLang="ja-JP" sz="1800" dirty="0" smtClean="0"/>
              <a:t>static const </a:t>
            </a:r>
            <a:r>
              <a:rPr lang="en-US" altLang="ja-JP" sz="1800" dirty="0" err="1" smtClean="0"/>
              <a:t>int</a:t>
            </a:r>
            <a:r>
              <a:rPr lang="en-US" altLang="ja-JP" sz="1800" dirty="0" smtClean="0"/>
              <a:t> BUF_SIZE = 32768;</a:t>
            </a:r>
          </a:p>
          <a:p>
            <a:pPr>
              <a:buNone/>
            </a:pPr>
            <a:r>
              <a:rPr lang="en-US" altLang="ja-JP" sz="1800" dirty="0" err="1" smtClean="0"/>
              <a:t>bool</a:t>
            </a:r>
            <a:r>
              <a:rPr lang="en-US" altLang="ja-JP" sz="1800" dirty="0" smtClean="0"/>
              <a:t> </a:t>
            </a:r>
            <a:r>
              <a:rPr lang="en-US" altLang="ja-JP" sz="1800" dirty="0" err="1" smtClean="0"/>
              <a:t>FileCopy</a:t>
            </a:r>
            <a:r>
              <a:rPr lang="en-US" altLang="ja-JP" sz="1800" dirty="0" smtClean="0"/>
              <a:t>( const char *</a:t>
            </a:r>
            <a:r>
              <a:rPr lang="en-US" altLang="ja-JP" sz="1800" dirty="0" err="1" smtClean="0"/>
              <a:t>src</a:t>
            </a:r>
            <a:r>
              <a:rPr lang="en-US" altLang="ja-JP" sz="1800" dirty="0" smtClean="0"/>
              <a:t>_, const char *</a:t>
            </a:r>
            <a:r>
              <a:rPr lang="en-US" altLang="ja-JP" sz="1800" dirty="0" err="1" smtClean="0"/>
              <a:t>dst</a:t>
            </a:r>
            <a:r>
              <a:rPr lang="en-US" altLang="ja-JP" sz="1800" dirty="0" smtClean="0"/>
              <a:t>_, DWORD *</a:t>
            </a:r>
            <a:r>
              <a:rPr lang="en-US" altLang="ja-JP" sz="1800" dirty="0" err="1" smtClean="0"/>
              <a:t>msec</a:t>
            </a:r>
            <a:r>
              <a:rPr lang="en-US" altLang="ja-JP" sz="1800" dirty="0" smtClean="0"/>
              <a:t>_ )</a:t>
            </a:r>
          </a:p>
          <a:p>
            <a:pPr>
              <a:buNone/>
            </a:pPr>
            <a:r>
              <a:rPr lang="en-US" altLang="ja-JP" sz="1800" dirty="0" smtClean="0"/>
              <a:t>{</a:t>
            </a:r>
          </a:p>
          <a:p>
            <a:pPr>
              <a:buNone/>
            </a:pPr>
            <a:r>
              <a:rPr lang="en-US" altLang="ja-JP" sz="1800" dirty="0" smtClean="0"/>
              <a:t>    HANDLE </a:t>
            </a:r>
            <a:r>
              <a:rPr lang="en-US" altLang="ja-JP" sz="1800" dirty="0" err="1" smtClean="0"/>
              <a:t>src</a:t>
            </a:r>
            <a:r>
              <a:rPr lang="en-US" altLang="ja-JP" sz="1800" dirty="0" smtClean="0"/>
              <a:t> = </a:t>
            </a:r>
            <a:r>
              <a:rPr lang="en-US" altLang="ja-JP" sz="1800" dirty="0" err="1" smtClean="0">
                <a:solidFill>
                  <a:schemeClr val="accent5">
                    <a:lumMod val="25000"/>
                  </a:schemeClr>
                </a:solidFill>
              </a:rPr>
              <a:t>CreateFile</a:t>
            </a:r>
            <a:r>
              <a:rPr lang="en-US" altLang="ja-JP" sz="1800" dirty="0" smtClean="0"/>
              <a:t>( </a:t>
            </a:r>
            <a:r>
              <a:rPr lang="en-US" altLang="ja-JP" sz="1800" dirty="0" err="1" smtClean="0"/>
              <a:t>src</a:t>
            </a:r>
            <a:r>
              <a:rPr lang="en-US" altLang="ja-JP" sz="1800" dirty="0" smtClean="0"/>
              <a:t>_, OPEN_EXIST, ... );</a:t>
            </a:r>
          </a:p>
          <a:p>
            <a:pPr>
              <a:buNone/>
            </a:pPr>
            <a:r>
              <a:rPr lang="en-US" altLang="ja-JP" sz="1800" dirty="0" smtClean="0"/>
              <a:t>    if( </a:t>
            </a:r>
            <a:r>
              <a:rPr lang="en-US" altLang="ja-JP" sz="1800" dirty="0" err="1" smtClean="0"/>
              <a:t>src</a:t>
            </a:r>
            <a:r>
              <a:rPr lang="en-US" altLang="ja-JP" sz="1800" dirty="0" smtClean="0"/>
              <a:t> </a:t>
            </a:r>
            <a:r>
              <a:rPr lang="ja-JP" altLang="en-US" sz="1800" dirty="0" smtClean="0"/>
              <a:t>オープンできない </a:t>
            </a:r>
            <a:r>
              <a:rPr lang="en-US" altLang="ja-JP" sz="1800" dirty="0" smtClean="0"/>
              <a:t>)</a:t>
            </a:r>
          </a:p>
          <a:p>
            <a:pPr>
              <a:buNone/>
            </a:pPr>
            <a:r>
              <a:rPr lang="en-US" altLang="ja-JP" sz="1800" dirty="0" smtClean="0"/>
              <a:t>    {</a:t>
            </a:r>
          </a:p>
          <a:p>
            <a:pPr>
              <a:buNone/>
            </a:pPr>
            <a:r>
              <a:rPr lang="en-US" altLang="ja-JP" sz="1800" dirty="0" smtClean="0"/>
              <a:t>        return false;</a:t>
            </a:r>
          </a:p>
          <a:p>
            <a:pPr>
              <a:buNone/>
            </a:pPr>
            <a:r>
              <a:rPr lang="en-US" altLang="ja-JP" sz="1800" dirty="0" smtClean="0"/>
              <a:t>    }</a:t>
            </a:r>
          </a:p>
          <a:p>
            <a:pPr>
              <a:buNone/>
            </a:pPr>
            <a:r>
              <a:rPr lang="en-US" altLang="ja-JP" sz="1800" dirty="0" smtClean="0"/>
              <a:t>    HANDLE </a:t>
            </a:r>
            <a:r>
              <a:rPr lang="en-US" altLang="ja-JP" sz="1800" dirty="0" err="1" smtClean="0"/>
              <a:t>dst</a:t>
            </a:r>
            <a:r>
              <a:rPr lang="en-US" altLang="ja-JP" sz="1800" dirty="0" smtClean="0"/>
              <a:t> = </a:t>
            </a:r>
            <a:r>
              <a:rPr lang="en-US" altLang="ja-JP" sz="1800" dirty="0" err="1" smtClean="0">
                <a:solidFill>
                  <a:schemeClr val="accent5">
                    <a:lumMod val="25000"/>
                  </a:schemeClr>
                </a:solidFill>
              </a:rPr>
              <a:t>CreateFile</a:t>
            </a:r>
            <a:r>
              <a:rPr lang="en-US" altLang="ja-JP" sz="1800" dirty="0" smtClean="0"/>
              <a:t>( </a:t>
            </a:r>
            <a:r>
              <a:rPr lang="en-US" altLang="ja-JP" sz="1800" dirty="0" err="1" smtClean="0"/>
              <a:t>dst</a:t>
            </a:r>
            <a:r>
              <a:rPr lang="en-US" altLang="ja-JP" sz="1800" dirty="0" smtClean="0"/>
              <a:t>_, CREATE_ALWAYS, ... );</a:t>
            </a:r>
          </a:p>
          <a:p>
            <a:pPr>
              <a:buNone/>
            </a:pPr>
            <a:r>
              <a:rPr lang="en-US" altLang="ja-JP" sz="1800" dirty="0" smtClean="0"/>
              <a:t>    if( </a:t>
            </a:r>
            <a:r>
              <a:rPr lang="en-US" altLang="ja-JP" sz="1800" dirty="0" err="1" smtClean="0"/>
              <a:t>dst</a:t>
            </a:r>
            <a:r>
              <a:rPr lang="en-US" altLang="ja-JP" sz="1800" dirty="0" smtClean="0"/>
              <a:t> </a:t>
            </a:r>
            <a:r>
              <a:rPr lang="ja-JP" altLang="en-US" sz="1800" dirty="0" smtClean="0"/>
              <a:t>オープンできない </a:t>
            </a:r>
            <a:r>
              <a:rPr lang="en-US" altLang="ja-JP" sz="1800" dirty="0" smtClean="0"/>
              <a:t>)</a:t>
            </a:r>
          </a:p>
          <a:p>
            <a:pPr>
              <a:buNone/>
            </a:pPr>
            <a:r>
              <a:rPr lang="en-US" altLang="ja-JP" sz="1800" dirty="0" smtClean="0"/>
              <a:t>    {</a:t>
            </a:r>
          </a:p>
          <a:p>
            <a:pPr>
              <a:buNone/>
            </a:pPr>
            <a:r>
              <a:rPr lang="en-US" altLang="ja-JP" sz="1800" dirty="0" smtClean="0"/>
              <a:t>        </a:t>
            </a:r>
            <a:r>
              <a:rPr lang="en-US" altLang="ja-JP" sz="1800" dirty="0" err="1" smtClean="0">
                <a:solidFill>
                  <a:schemeClr val="accent5">
                    <a:lumMod val="25000"/>
                  </a:schemeClr>
                </a:solidFill>
              </a:rPr>
              <a:t>CloseHandle</a:t>
            </a:r>
            <a:r>
              <a:rPr lang="en-US" altLang="ja-JP" sz="1800" dirty="0" smtClean="0">
                <a:solidFill>
                  <a:schemeClr val="accent5">
                    <a:lumMod val="25000"/>
                  </a:schemeClr>
                </a:solidFill>
              </a:rPr>
              <a:t>( </a:t>
            </a:r>
            <a:r>
              <a:rPr lang="en-US" altLang="ja-JP" sz="1800" dirty="0" err="1" smtClean="0"/>
              <a:t>src</a:t>
            </a:r>
            <a:r>
              <a:rPr lang="en-US" altLang="ja-JP" sz="1800" dirty="0" smtClean="0"/>
              <a:t> );</a:t>
            </a:r>
          </a:p>
          <a:p>
            <a:pPr>
              <a:buNone/>
            </a:pPr>
            <a:r>
              <a:rPr lang="en-US" altLang="ja-JP" sz="1800" dirty="0" smtClean="0"/>
              <a:t>        </a:t>
            </a:r>
            <a:r>
              <a:rPr lang="en-US" altLang="ja-JP" sz="1800" dirty="0" err="1" smtClean="0"/>
              <a:t>rerturn</a:t>
            </a:r>
            <a:r>
              <a:rPr lang="en-US" altLang="ja-JP" sz="1800" dirty="0" smtClean="0"/>
              <a:t> false;</a:t>
            </a:r>
          </a:p>
          <a:p>
            <a:pPr>
              <a:buNone/>
            </a:pPr>
            <a:r>
              <a:rPr lang="en-US" altLang="ja-JP" sz="1800" dirty="0" smtClean="0"/>
              <a:t>    }</a:t>
            </a:r>
          </a:p>
          <a:p>
            <a:pPr>
              <a:buNone/>
            </a:pPr>
            <a:endParaRPr kumimoji="1" lang="ja-JP" altLang="en-US" sz="1800" dirty="0"/>
          </a:p>
        </p:txBody>
      </p:sp>
      <p:sp>
        <p:nvSpPr>
          <p:cNvPr id="4" name="テキスト ボックス 3"/>
          <p:cNvSpPr txBox="1"/>
          <p:nvPr/>
        </p:nvSpPr>
        <p:spPr>
          <a:xfrm>
            <a:off x="4572000" y="4071942"/>
            <a:ext cx="3833101" cy="1754326"/>
          </a:xfrm>
          <a:prstGeom prst="rect">
            <a:avLst/>
          </a:prstGeom>
          <a:noFill/>
        </p:spPr>
        <p:txBody>
          <a:bodyPr wrap="none" rtlCol="0">
            <a:spAutoFit/>
          </a:bodyPr>
          <a:lstStyle/>
          <a:p>
            <a:r>
              <a:rPr lang="ja-JP" altLang="en-US" sz="1200" dirty="0" smtClean="0">
                <a:latin typeface="ＭＳ Ｐ明朝" pitchFamily="18" charset="-128"/>
                <a:ea typeface="ＭＳ Ｐ明朝" pitchFamily="18" charset="-128"/>
              </a:rPr>
              <a:t>　　　　　 　　　</a:t>
            </a:r>
            <a:r>
              <a:rPr lang="en-US" altLang="ja-JP" sz="1200" dirty="0" smtClean="0">
                <a:latin typeface="ＭＳ Ｐ明朝" pitchFamily="18" charset="-128"/>
                <a:ea typeface="ＭＳ Ｐ明朝" pitchFamily="18" charset="-128"/>
              </a:rPr>
              <a:t>__________</a:t>
            </a:r>
          </a:p>
          <a:p>
            <a:r>
              <a:rPr lang="ja-JP" altLang="en-US" sz="1200" dirty="0" smtClean="0">
                <a:latin typeface="ＭＳ Ｐ明朝" pitchFamily="18" charset="-128"/>
                <a:ea typeface="ＭＳ Ｐ明朝" pitchFamily="18" charset="-128"/>
              </a:rPr>
              <a:t>　　　　　　　／　　 　 　＼　　　　　宇宙言がかいてある</a:t>
            </a:r>
            <a:r>
              <a:rPr lang="ja-JP" altLang="en-US" sz="1200" dirty="0" err="1" smtClean="0">
                <a:latin typeface="ＭＳ Ｐ明朝" pitchFamily="18" charset="-128"/>
                <a:ea typeface="ＭＳ Ｐ明朝" pitchFamily="18" charset="-128"/>
              </a:rPr>
              <a:t>お</a:t>
            </a:r>
            <a:r>
              <a:rPr lang="ja-JP" altLang="en-US" sz="1200" dirty="0" smtClean="0">
                <a:latin typeface="ＭＳ Ｐ明朝" pitchFamily="18" charset="-128"/>
                <a:ea typeface="ＭＳ Ｐ明朝" pitchFamily="18" charset="-128"/>
              </a:rPr>
              <a:t>？</a:t>
            </a:r>
          </a:p>
          <a:p>
            <a:r>
              <a:rPr lang="ja-JP" altLang="en-US" sz="1200" dirty="0" smtClean="0">
                <a:latin typeface="ＭＳ Ｐ明朝" pitchFamily="18" charset="-128"/>
                <a:ea typeface="ＭＳ Ｐ明朝" pitchFamily="18" charset="-128"/>
              </a:rPr>
              <a:t>　　　　 　／　　─　 　 ─＼ 　　</a:t>
            </a:r>
          </a:p>
          <a:p>
            <a:r>
              <a:rPr lang="ja-JP" altLang="en-US" sz="1200" dirty="0" smtClean="0">
                <a:latin typeface="ＭＳ Ｐ明朝" pitchFamily="18" charset="-128"/>
                <a:ea typeface="ＭＳ Ｐ明朝" pitchFamily="18" charset="-128"/>
              </a:rPr>
              <a:t>　　　　／ 　　 （●） 　（●） ＼　　　</a:t>
            </a:r>
          </a:p>
          <a:p>
            <a:r>
              <a:rPr lang="ja-JP" altLang="en-US" sz="1200" dirty="0" smtClean="0">
                <a:latin typeface="ＭＳ Ｐ明朝" pitchFamily="18" charset="-128"/>
                <a:ea typeface="ＭＳ Ｐ明朝" pitchFamily="18" charset="-128"/>
              </a:rPr>
              <a:t>　　　　</a:t>
            </a:r>
            <a:r>
              <a:rPr lang="en-US" altLang="ja-JP" sz="1200" dirty="0" smtClean="0">
                <a:latin typeface="ＭＳ Ｐ明朝" pitchFamily="18" charset="-128"/>
                <a:ea typeface="ＭＳ Ｐ明朝" pitchFamily="18" charset="-128"/>
              </a:rPr>
              <a:t>|</a:t>
            </a:r>
            <a:r>
              <a:rPr lang="ja-JP" altLang="en-US" sz="1200" dirty="0" smtClean="0">
                <a:latin typeface="ＭＳ Ｐ明朝" pitchFamily="18" charset="-128"/>
                <a:ea typeface="ＭＳ Ｐ明朝" pitchFamily="18" charset="-128"/>
              </a:rPr>
              <a:t>　 　　 　 （</a:t>
            </a:r>
            <a:r>
              <a:rPr lang="en-US" altLang="ja-JP" sz="1200" dirty="0" smtClean="0">
                <a:latin typeface="ＭＳ Ｐ明朝" pitchFamily="18" charset="-128"/>
                <a:ea typeface="ＭＳ Ｐ明朝" pitchFamily="18" charset="-128"/>
              </a:rPr>
              <a:t>__</a:t>
            </a:r>
            <a:r>
              <a:rPr lang="ja-JP" altLang="en-US" sz="1200" dirty="0" smtClean="0">
                <a:latin typeface="ＭＳ Ｐ明朝" pitchFamily="18" charset="-128"/>
                <a:ea typeface="ＭＳ Ｐ明朝" pitchFamily="18" charset="-128"/>
              </a:rPr>
              <a:t>人</a:t>
            </a:r>
            <a:r>
              <a:rPr lang="en-US" altLang="ja-JP" sz="1200" dirty="0" smtClean="0">
                <a:latin typeface="ＭＳ Ｐ明朝" pitchFamily="18" charset="-128"/>
                <a:ea typeface="ＭＳ Ｐ明朝" pitchFamily="18" charset="-128"/>
              </a:rPr>
              <a:t>__</a:t>
            </a:r>
            <a:r>
              <a:rPr lang="ja-JP" altLang="en-US" sz="1200" dirty="0" smtClean="0">
                <a:latin typeface="ＭＳ Ｐ明朝" pitchFamily="18" charset="-128"/>
                <a:ea typeface="ＭＳ Ｐ明朝" pitchFamily="18" charset="-128"/>
              </a:rPr>
              <a:t>）　 　 </a:t>
            </a:r>
            <a:r>
              <a:rPr lang="en-US" altLang="ja-JP" sz="1200" dirty="0" smtClean="0">
                <a:latin typeface="ＭＳ Ｐ明朝" pitchFamily="18" charset="-128"/>
                <a:ea typeface="ＭＳ Ｐ明朝" pitchFamily="18" charset="-128"/>
              </a:rPr>
              <a:t>|</a:t>
            </a:r>
            <a:r>
              <a:rPr lang="ja-JP" altLang="en-US" sz="1200" dirty="0" smtClean="0">
                <a:latin typeface="ＭＳ Ｐ明朝" pitchFamily="18" charset="-128"/>
                <a:ea typeface="ＭＳ Ｐ明朝" pitchFamily="18" charset="-128"/>
              </a:rPr>
              <a:t>　＿＿＿＿＿＿＿</a:t>
            </a:r>
            <a:r>
              <a:rPr lang="en-US" altLang="ja-JP" sz="1200" dirty="0" smtClean="0">
                <a:latin typeface="ＭＳ Ｐ明朝" pitchFamily="18" charset="-128"/>
                <a:ea typeface="ＭＳ Ｐ明朝" pitchFamily="18" charset="-128"/>
              </a:rPr>
              <a:t>_</a:t>
            </a:r>
          </a:p>
          <a:p>
            <a:r>
              <a:rPr lang="ja-JP" altLang="en-US" sz="1200" dirty="0" smtClean="0">
                <a:latin typeface="ＭＳ Ｐ明朝" pitchFamily="18" charset="-128"/>
                <a:ea typeface="ＭＳ Ｐ明朝" pitchFamily="18" charset="-128"/>
              </a:rPr>
              <a:t>　 　　 ＼　　 　　 ｀ ⌒</a:t>
            </a:r>
            <a:r>
              <a:rPr lang="en-US" altLang="ja-JP" sz="1200" dirty="0" smtClean="0">
                <a:latin typeface="ＭＳ Ｐ明朝" pitchFamily="18" charset="-128"/>
                <a:ea typeface="ＭＳ Ｐ明朝" pitchFamily="18" charset="-128"/>
              </a:rPr>
              <a:t>´ </a:t>
            </a:r>
            <a:r>
              <a:rPr lang="ja-JP" altLang="en-US" sz="1200" dirty="0" smtClean="0">
                <a:latin typeface="ＭＳ Ｐ明朝" pitchFamily="18" charset="-128"/>
                <a:ea typeface="ＭＳ Ｐ明朝" pitchFamily="18" charset="-128"/>
              </a:rPr>
              <a:t>　 </a:t>
            </a:r>
            <a:r>
              <a:rPr lang="en-US" altLang="ja-JP" sz="1200" dirty="0" smtClean="0">
                <a:latin typeface="ＭＳ Ｐ明朝" pitchFamily="18" charset="-128"/>
                <a:ea typeface="ＭＳ Ｐ明朝" pitchFamily="18" charset="-128"/>
              </a:rPr>
              <a:t>,</a:t>
            </a:r>
            <a:r>
              <a:rPr lang="ja-JP" altLang="en-US" sz="1200" dirty="0" smtClean="0">
                <a:latin typeface="ＭＳ Ｐ明朝" pitchFamily="18" charset="-128"/>
                <a:ea typeface="ＭＳ Ｐ明朝" pitchFamily="18" charset="-128"/>
              </a:rPr>
              <a:t>／　 </a:t>
            </a:r>
            <a:r>
              <a:rPr lang="en-US" altLang="ja-JP" sz="1200" dirty="0" smtClean="0">
                <a:latin typeface="ＭＳ Ｐ明朝" pitchFamily="18" charset="-128"/>
                <a:ea typeface="ＭＳ Ｐ明朝" pitchFamily="18" charset="-128"/>
              </a:rPr>
              <a:t>.| |</a:t>
            </a:r>
            <a:r>
              <a:rPr lang="ja-JP" altLang="en-US" sz="1200" dirty="0" smtClean="0">
                <a:latin typeface="ＭＳ Ｐ明朝" pitchFamily="18" charset="-128"/>
                <a:ea typeface="ＭＳ Ｐ明朝" pitchFamily="18" charset="-128"/>
              </a:rPr>
              <a:t>　Ｃ　　　　  　　</a:t>
            </a:r>
            <a:r>
              <a:rPr lang="en-US" altLang="ja-JP" sz="1200" dirty="0" smtClean="0">
                <a:latin typeface="ＭＳ Ｐ明朝" pitchFamily="18" charset="-128"/>
                <a:ea typeface="ＭＳ Ｐ明朝" pitchFamily="18" charset="-128"/>
              </a:rPr>
              <a:t>|</a:t>
            </a:r>
          </a:p>
          <a:p>
            <a:r>
              <a:rPr lang="ja-JP" altLang="en-US" sz="1200" dirty="0" smtClean="0">
                <a:latin typeface="ＭＳ Ｐ明朝" pitchFamily="18" charset="-128"/>
                <a:ea typeface="ＭＳ Ｐ明朝" pitchFamily="18" charset="-128"/>
              </a:rPr>
              <a:t>　　　　ノ　　　　　　　　　　　＼　 </a:t>
            </a:r>
            <a:r>
              <a:rPr lang="en-US" altLang="ja-JP" sz="1200" dirty="0" smtClean="0">
                <a:latin typeface="ＭＳ Ｐ明朝" pitchFamily="18" charset="-128"/>
                <a:ea typeface="ＭＳ Ｐ明朝" pitchFamily="18" charset="-128"/>
              </a:rPr>
              <a:t>| |</a:t>
            </a:r>
            <a:r>
              <a:rPr lang="ja-JP" altLang="en-US" sz="1200" dirty="0" smtClean="0">
                <a:latin typeface="ＭＳ Ｐ明朝" pitchFamily="18" charset="-128"/>
                <a:ea typeface="ＭＳ Ｐ明朝" pitchFamily="18" charset="-128"/>
              </a:rPr>
              <a:t>　</a:t>
            </a:r>
            <a:r>
              <a:rPr lang="en-US" altLang="ja-JP" sz="1200" dirty="0" smtClean="0">
                <a:latin typeface="ＭＳ Ｐ明朝" pitchFamily="18" charset="-128"/>
                <a:ea typeface="ＭＳ Ｐ明朝" pitchFamily="18" charset="-128"/>
              </a:rPr>
              <a:t>Windows</a:t>
            </a:r>
            <a:r>
              <a:rPr lang="ja-JP" altLang="en-US" sz="1200" dirty="0" smtClean="0">
                <a:latin typeface="ＭＳ Ｐ明朝" pitchFamily="18" charset="-128"/>
                <a:ea typeface="ＭＳ Ｐ明朝" pitchFamily="18" charset="-128"/>
              </a:rPr>
              <a:t>  　　</a:t>
            </a:r>
            <a:r>
              <a:rPr lang="en-US" altLang="ja-JP" sz="1200" dirty="0" smtClean="0">
                <a:latin typeface="ＭＳ Ｐ明朝" pitchFamily="18" charset="-128"/>
                <a:ea typeface="ＭＳ Ｐ明朝" pitchFamily="18" charset="-128"/>
              </a:rPr>
              <a:t>|</a:t>
            </a:r>
          </a:p>
          <a:p>
            <a:r>
              <a:rPr lang="ja-JP" altLang="en-US" sz="1200" dirty="0" smtClean="0">
                <a:latin typeface="ＭＳ Ｐ明朝" pitchFamily="18" charset="-128"/>
                <a:ea typeface="ＭＳ Ｐ明朝" pitchFamily="18" charset="-128"/>
              </a:rPr>
              <a:t>　 ／</a:t>
            </a:r>
            <a:r>
              <a:rPr lang="en-US" altLang="ja-JP" sz="1200" dirty="0" smtClean="0">
                <a:latin typeface="ＭＳ Ｐ明朝" pitchFamily="18" charset="-128"/>
                <a:ea typeface="ＭＳ Ｐ明朝" pitchFamily="18" charset="-128"/>
              </a:rPr>
              <a:t>´ </a:t>
            </a:r>
            <a:r>
              <a:rPr lang="ja-JP" altLang="en-US" sz="1200" dirty="0" smtClean="0">
                <a:latin typeface="ＭＳ Ｐ明朝" pitchFamily="18" charset="-128"/>
                <a:ea typeface="ＭＳ Ｐ明朝" pitchFamily="18" charset="-128"/>
              </a:rPr>
              <a:t>　 　　　　　　　　　　　 　</a:t>
            </a:r>
            <a:r>
              <a:rPr lang="en-US" altLang="ja-JP" sz="1200" dirty="0" smtClean="0">
                <a:latin typeface="ＭＳ Ｐ明朝" pitchFamily="18" charset="-128"/>
                <a:ea typeface="ＭＳ Ｐ明朝" pitchFamily="18" charset="-128"/>
              </a:rPr>
              <a:t>| |</a:t>
            </a:r>
            <a:r>
              <a:rPr lang="ja-JP" altLang="en-US" sz="1200" dirty="0" smtClean="0">
                <a:latin typeface="ＭＳ Ｐ明朝" pitchFamily="18" charset="-128"/>
                <a:ea typeface="ＭＳ Ｐ明朝" pitchFamily="18" charset="-128"/>
              </a:rPr>
              <a:t>　</a:t>
            </a:r>
            <a:r>
              <a:rPr lang="en-US" altLang="ja-JP" sz="1200" dirty="0" smtClean="0">
                <a:latin typeface="ＭＳ Ｐ明朝" pitchFamily="18" charset="-128"/>
                <a:ea typeface="ＭＳ Ｐ明朝" pitchFamily="18" charset="-128"/>
              </a:rPr>
              <a:t>WIN32</a:t>
            </a:r>
            <a:r>
              <a:rPr lang="ja-JP" altLang="en-US" sz="1200" dirty="0" smtClean="0">
                <a:latin typeface="ＭＳ Ｐ明朝" pitchFamily="18" charset="-128"/>
                <a:ea typeface="ＭＳ Ｐ明朝" pitchFamily="18" charset="-128"/>
              </a:rPr>
              <a:t>　　　　</a:t>
            </a:r>
            <a:r>
              <a:rPr lang="en-US" altLang="ja-JP" sz="1200" dirty="0" smtClean="0">
                <a:latin typeface="ＭＳ Ｐ明朝" pitchFamily="18" charset="-128"/>
                <a:ea typeface="ＭＳ Ｐ明朝" pitchFamily="18" charset="-128"/>
              </a:rPr>
              <a:t>|</a:t>
            </a:r>
          </a:p>
          <a:p>
            <a:endParaRPr kumimoji="1" lang="ja-JP" altLang="en-US" sz="1200" dirty="0">
              <a:latin typeface="ＭＳ Ｐ明朝" pitchFamily="18" charset="-128"/>
              <a:ea typeface="ＭＳ Ｐ明朝" pitchFamily="18" charset="-128"/>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600" dirty="0" smtClean="0"/>
              <a:t>ファイルの転送</a:t>
            </a:r>
            <a:endParaRPr kumimoji="1" lang="ja-JP" altLang="en-US" sz="3600" dirty="0"/>
          </a:p>
        </p:txBody>
      </p:sp>
      <p:sp>
        <p:nvSpPr>
          <p:cNvPr id="3" name="コンテンツ プレースホルダ 2"/>
          <p:cNvSpPr>
            <a:spLocks noGrp="1"/>
          </p:cNvSpPr>
          <p:nvPr>
            <p:ph idx="1"/>
          </p:nvPr>
        </p:nvSpPr>
        <p:spPr>
          <a:xfrm>
            <a:off x="428596" y="928670"/>
            <a:ext cx="8229600" cy="5073650"/>
          </a:xfrm>
        </p:spPr>
        <p:txBody>
          <a:bodyPr/>
          <a:lstStyle/>
          <a:p>
            <a:pPr>
              <a:buNone/>
            </a:pPr>
            <a:r>
              <a:rPr lang="en-US" altLang="ja-JP" sz="1800" dirty="0" smtClean="0"/>
              <a:t>    </a:t>
            </a:r>
            <a:r>
              <a:rPr lang="en-US" altLang="ja-JP" sz="1800" dirty="0" err="1" smtClean="0"/>
              <a:t>bool</a:t>
            </a:r>
            <a:r>
              <a:rPr lang="en-US" altLang="ja-JP" sz="1800" dirty="0" smtClean="0"/>
              <a:t> </a:t>
            </a:r>
            <a:r>
              <a:rPr lang="en-US" altLang="ja-JP" sz="1800" dirty="0" err="1" smtClean="0"/>
              <a:t>rc</a:t>
            </a:r>
            <a:r>
              <a:rPr lang="en-US" altLang="ja-JP" sz="1800" dirty="0" smtClean="0"/>
              <a:t> = true;</a:t>
            </a:r>
          </a:p>
          <a:p>
            <a:pPr>
              <a:buNone/>
            </a:pPr>
            <a:r>
              <a:rPr lang="en-US" altLang="ja-JP" sz="1800" dirty="0" smtClean="0"/>
              <a:t>    DWORD </a:t>
            </a:r>
            <a:r>
              <a:rPr lang="en-US" altLang="ja-JP" sz="1800" dirty="0" err="1" smtClean="0"/>
              <a:t>total_msec</a:t>
            </a:r>
            <a:r>
              <a:rPr lang="en-US" altLang="ja-JP" sz="1800" dirty="0" smtClean="0"/>
              <a:t> = 0;</a:t>
            </a:r>
          </a:p>
          <a:p>
            <a:pPr>
              <a:buNone/>
            </a:pPr>
            <a:r>
              <a:rPr lang="en-US" altLang="ja-JP" sz="1800" dirty="0" smtClean="0"/>
              <a:t>    try</a:t>
            </a:r>
          </a:p>
          <a:p>
            <a:pPr>
              <a:buNone/>
            </a:pPr>
            <a:r>
              <a:rPr lang="en-US" altLang="ja-JP" sz="1800" dirty="0" smtClean="0"/>
              <a:t>    {</a:t>
            </a:r>
          </a:p>
          <a:p>
            <a:pPr>
              <a:buNone/>
            </a:pPr>
            <a:r>
              <a:rPr lang="en-US" altLang="ja-JP" sz="1800" dirty="0" smtClean="0"/>
              <a:t>        DWORD   result;</a:t>
            </a:r>
          </a:p>
          <a:p>
            <a:pPr>
              <a:buNone/>
            </a:pPr>
            <a:r>
              <a:rPr lang="en-US" altLang="ja-JP" sz="1800" dirty="0" smtClean="0"/>
              <a:t>        while( ( </a:t>
            </a:r>
            <a:r>
              <a:rPr lang="en-US" altLang="ja-JP" sz="1800" dirty="0" err="1" smtClean="0"/>
              <a:t>rc</a:t>
            </a:r>
            <a:r>
              <a:rPr lang="en-US" altLang="ja-JP" sz="1800" dirty="0" smtClean="0"/>
              <a:t> == true ) </a:t>
            </a:r>
          </a:p>
          <a:p>
            <a:pPr>
              <a:buNone/>
            </a:pPr>
            <a:r>
              <a:rPr lang="en-US" altLang="ja-JP" sz="1800" dirty="0" smtClean="0"/>
              <a:t>            &amp;&amp; ( </a:t>
            </a:r>
            <a:r>
              <a:rPr lang="en-US" altLang="ja-JP" sz="1800" dirty="0" err="1" smtClean="0">
                <a:solidFill>
                  <a:schemeClr val="accent5">
                    <a:lumMod val="25000"/>
                  </a:schemeClr>
                </a:solidFill>
              </a:rPr>
              <a:t>ReadFile</a:t>
            </a:r>
            <a:r>
              <a:rPr lang="en-US" altLang="ja-JP" sz="1800" dirty="0" smtClean="0"/>
              <a:t>( </a:t>
            </a:r>
            <a:r>
              <a:rPr lang="en-US" altLang="ja-JP" sz="1800" dirty="0" err="1" smtClean="0"/>
              <a:t>src</a:t>
            </a:r>
            <a:r>
              <a:rPr lang="en-US" altLang="ja-JP" sz="1800" dirty="0" smtClean="0"/>
              <a:t>, buffer, BUF_SIZE, &amp;result ) == TRUE )</a:t>
            </a:r>
          </a:p>
          <a:p>
            <a:pPr>
              <a:buNone/>
            </a:pPr>
            <a:r>
              <a:rPr lang="en-US" altLang="ja-JP" sz="1800" dirty="0" smtClean="0"/>
              <a:t>            &amp;&amp; ( 0 &lt; result ) )</a:t>
            </a:r>
          </a:p>
          <a:p>
            <a:pPr>
              <a:buNone/>
            </a:pPr>
            <a:r>
              <a:rPr lang="en-US" altLang="ja-JP" sz="1800" dirty="0" smtClean="0"/>
              <a:t>        {</a:t>
            </a:r>
          </a:p>
          <a:p>
            <a:pPr>
              <a:buNone/>
            </a:pPr>
            <a:r>
              <a:rPr lang="en-US" altLang="ja-JP" sz="1800" dirty="0" smtClean="0"/>
              <a:t>            DWORD   </a:t>
            </a:r>
            <a:r>
              <a:rPr lang="en-US" altLang="ja-JP" sz="1800" dirty="0" err="1" smtClean="0"/>
              <a:t>stt</a:t>
            </a:r>
            <a:r>
              <a:rPr lang="en-US" altLang="ja-JP" sz="1800" dirty="0" smtClean="0"/>
              <a:t> = </a:t>
            </a:r>
            <a:r>
              <a:rPr lang="en-US" altLang="ja-JP" sz="1800" dirty="0" err="1" smtClean="0">
                <a:solidFill>
                  <a:schemeClr val="accent5">
                    <a:lumMod val="25000"/>
                  </a:schemeClr>
                </a:solidFill>
              </a:rPr>
              <a:t>GetTickCount</a:t>
            </a:r>
            <a:r>
              <a:rPr lang="en-US" altLang="ja-JP" sz="1800" dirty="0" smtClean="0"/>
              <a:t>();</a:t>
            </a:r>
          </a:p>
          <a:p>
            <a:pPr>
              <a:buNone/>
            </a:pPr>
            <a:r>
              <a:rPr lang="en-US" altLang="ja-JP" sz="1800" dirty="0" smtClean="0"/>
              <a:t>            DWORD   </a:t>
            </a:r>
            <a:r>
              <a:rPr lang="en-US" altLang="ja-JP" sz="1800" dirty="0" err="1" smtClean="0"/>
              <a:t>write_result</a:t>
            </a:r>
            <a:r>
              <a:rPr lang="en-US" altLang="ja-JP" sz="1800" dirty="0" smtClean="0"/>
              <a:t>;</a:t>
            </a:r>
          </a:p>
          <a:p>
            <a:pPr>
              <a:buNone/>
            </a:pPr>
            <a:r>
              <a:rPr lang="en-US" altLang="ja-JP" sz="1800" dirty="0" smtClean="0"/>
              <a:t>            </a:t>
            </a:r>
            <a:r>
              <a:rPr lang="en-US" altLang="ja-JP" sz="1800" dirty="0" err="1" smtClean="0"/>
              <a:t>rc</a:t>
            </a:r>
            <a:r>
              <a:rPr lang="en-US" altLang="ja-JP" sz="1800" dirty="0" smtClean="0"/>
              <a:t> = </a:t>
            </a:r>
            <a:r>
              <a:rPr lang="en-US" altLang="ja-JP" sz="1800" dirty="0" err="1" smtClean="0">
                <a:solidFill>
                  <a:schemeClr val="accent5">
                    <a:lumMod val="25000"/>
                  </a:schemeClr>
                </a:solidFill>
              </a:rPr>
              <a:t>WriteFile</a:t>
            </a:r>
            <a:r>
              <a:rPr lang="en-US" altLang="ja-JP" sz="1800" dirty="0" smtClean="0"/>
              <a:t>( </a:t>
            </a:r>
            <a:r>
              <a:rPr lang="en-US" altLang="ja-JP" sz="1800" dirty="0" err="1" smtClean="0"/>
              <a:t>dst</a:t>
            </a:r>
            <a:r>
              <a:rPr lang="en-US" altLang="ja-JP" sz="1800" dirty="0" smtClean="0"/>
              <a:t>, buffer, result, &amp;</a:t>
            </a:r>
            <a:r>
              <a:rPr lang="en-US" altLang="ja-JP" sz="1800" dirty="0" err="1" smtClean="0"/>
              <a:t>write_result</a:t>
            </a:r>
            <a:r>
              <a:rPr lang="en-US" altLang="ja-JP" sz="1800" dirty="0" smtClean="0"/>
              <a:t> );</a:t>
            </a:r>
          </a:p>
          <a:p>
            <a:pPr>
              <a:buNone/>
            </a:pPr>
            <a:r>
              <a:rPr lang="en-US" altLang="ja-JP" sz="1800" dirty="0" smtClean="0"/>
              <a:t>            </a:t>
            </a:r>
            <a:r>
              <a:rPr lang="en-US" altLang="ja-JP" sz="1800" dirty="0" err="1" smtClean="0"/>
              <a:t>total_msec</a:t>
            </a:r>
            <a:r>
              <a:rPr lang="en-US" altLang="ja-JP" sz="1800" dirty="0" smtClean="0"/>
              <a:t> += ( </a:t>
            </a:r>
            <a:r>
              <a:rPr lang="en-US" altLang="ja-JP" sz="1800" dirty="0" err="1" smtClean="0">
                <a:solidFill>
                  <a:schemeClr val="accent5">
                    <a:lumMod val="25000"/>
                  </a:schemeClr>
                </a:solidFill>
              </a:rPr>
              <a:t>GetTickCount</a:t>
            </a:r>
            <a:r>
              <a:rPr lang="en-US" altLang="ja-JP" sz="1800" dirty="0" smtClean="0"/>
              <a:t>() - </a:t>
            </a:r>
            <a:r>
              <a:rPr lang="en-US" altLang="ja-JP" sz="1800" dirty="0" err="1" smtClean="0"/>
              <a:t>stt</a:t>
            </a:r>
            <a:r>
              <a:rPr lang="en-US" altLang="ja-JP" sz="1800" dirty="0" smtClean="0"/>
              <a:t> );</a:t>
            </a:r>
          </a:p>
          <a:p>
            <a:pPr>
              <a:buNone/>
            </a:pPr>
            <a:r>
              <a:rPr lang="en-US" altLang="ja-JP" sz="1800" dirty="0" smtClean="0"/>
              <a:t>        }</a:t>
            </a:r>
          </a:p>
          <a:p>
            <a:pPr>
              <a:buNone/>
            </a:pPr>
            <a:r>
              <a:rPr lang="en-US" altLang="ja-JP" sz="1800" dirty="0" smtClean="0"/>
              <a:t>    }</a:t>
            </a:r>
          </a:p>
        </p:txBody>
      </p:sp>
      <p:sp>
        <p:nvSpPr>
          <p:cNvPr id="6" name="テキスト ボックス 5"/>
          <p:cNvSpPr txBox="1"/>
          <p:nvPr/>
        </p:nvSpPr>
        <p:spPr>
          <a:xfrm>
            <a:off x="5143504" y="3286124"/>
            <a:ext cx="3536546" cy="1384995"/>
          </a:xfrm>
          <a:prstGeom prst="rect">
            <a:avLst/>
          </a:prstGeom>
          <a:noFill/>
        </p:spPr>
        <p:txBody>
          <a:bodyPr wrap="none">
            <a:spAutoFit/>
          </a:bodyPr>
          <a:lstStyle/>
          <a:p>
            <a:pPr>
              <a:defRPr/>
            </a:pPr>
            <a:r>
              <a:rPr lang="ja-JP" altLang="en-US" sz="1200" b="1" dirty="0">
                <a:latin typeface="+mn-ea"/>
                <a:ea typeface="+mn-ea"/>
              </a:rPr>
              <a:t>　　　　　 ＿＿＿</a:t>
            </a:r>
            <a:r>
              <a:rPr lang="en-US" altLang="ja-JP" sz="1200" b="1" dirty="0">
                <a:latin typeface="+mn-ea"/>
                <a:ea typeface="+mn-ea"/>
              </a:rPr>
              <a:t>_</a:t>
            </a:r>
          </a:p>
          <a:p>
            <a:pPr>
              <a:defRPr/>
            </a:pPr>
            <a:r>
              <a:rPr lang="ja-JP" altLang="en-US" sz="1200" b="1" dirty="0">
                <a:latin typeface="+mn-ea"/>
                <a:ea typeface="+mn-ea"/>
              </a:rPr>
              <a:t>　 　　　／⌒　　⌒＼</a:t>
            </a:r>
          </a:p>
          <a:p>
            <a:pPr>
              <a:defRPr/>
            </a:pPr>
            <a:r>
              <a:rPr lang="ja-JP" altLang="en-US" sz="1200" b="1" dirty="0">
                <a:latin typeface="+mn-ea"/>
                <a:ea typeface="+mn-ea"/>
              </a:rPr>
              <a:t>　　　／（ ＞） 　（＜）＼</a:t>
            </a:r>
          </a:p>
          <a:p>
            <a:pPr>
              <a:defRPr/>
            </a:pPr>
            <a:r>
              <a:rPr lang="ja-JP" altLang="en-US" sz="1200" b="1" dirty="0">
                <a:latin typeface="+mn-ea"/>
                <a:ea typeface="+mn-ea"/>
              </a:rPr>
              <a:t>　 ／</a:t>
            </a:r>
            <a:r>
              <a:rPr lang="en-US" altLang="ja-JP" sz="1200" b="1" dirty="0">
                <a:latin typeface="+mn-ea"/>
                <a:ea typeface="+mn-ea"/>
              </a:rPr>
              <a:t>::::::⌒</a:t>
            </a:r>
            <a:r>
              <a:rPr lang="ja-JP" altLang="en-US" sz="1200" b="1" dirty="0">
                <a:latin typeface="+mn-ea"/>
                <a:ea typeface="+mn-ea"/>
              </a:rPr>
              <a:t>（</a:t>
            </a:r>
            <a:r>
              <a:rPr lang="en-US" altLang="ja-JP" sz="1200" b="1" dirty="0">
                <a:latin typeface="+mn-ea"/>
                <a:ea typeface="+mn-ea"/>
              </a:rPr>
              <a:t>__</a:t>
            </a:r>
            <a:r>
              <a:rPr lang="ja-JP" altLang="en-US" sz="1200" b="1" dirty="0">
                <a:latin typeface="+mn-ea"/>
                <a:ea typeface="+mn-ea"/>
              </a:rPr>
              <a:t>人</a:t>
            </a:r>
            <a:r>
              <a:rPr lang="en-US" altLang="ja-JP" sz="1200" b="1" dirty="0">
                <a:latin typeface="+mn-ea"/>
                <a:ea typeface="+mn-ea"/>
              </a:rPr>
              <a:t>__</a:t>
            </a:r>
            <a:r>
              <a:rPr lang="ja-JP" altLang="en-US" sz="1200" b="1" dirty="0">
                <a:latin typeface="+mn-ea"/>
                <a:ea typeface="+mn-ea"/>
              </a:rPr>
              <a:t>）⌒</a:t>
            </a:r>
            <a:r>
              <a:rPr lang="en-US" altLang="ja-JP" sz="1200" b="1" dirty="0">
                <a:latin typeface="+mn-ea"/>
                <a:ea typeface="+mn-ea"/>
              </a:rPr>
              <a:t>:::::</a:t>
            </a:r>
            <a:r>
              <a:rPr lang="ja-JP" altLang="en-US" sz="1200" b="1" dirty="0">
                <a:latin typeface="+mn-ea"/>
                <a:ea typeface="+mn-ea"/>
              </a:rPr>
              <a:t>＼ 　</a:t>
            </a:r>
            <a:r>
              <a:rPr lang="en-US" altLang="ja-JP" sz="1200" b="1" dirty="0" err="1" smtClean="0">
                <a:latin typeface="+mn-ea"/>
                <a:ea typeface="+mn-ea"/>
              </a:rPr>
              <a:t>GetTickCount</a:t>
            </a:r>
            <a:r>
              <a:rPr lang="en-US" altLang="ja-JP" sz="1200" b="1" dirty="0" smtClean="0">
                <a:latin typeface="+mn-ea"/>
                <a:ea typeface="+mn-ea"/>
              </a:rPr>
              <a:t>() </a:t>
            </a:r>
            <a:r>
              <a:rPr lang="ja-JP" altLang="en-US" sz="1200" b="1" dirty="0" smtClean="0">
                <a:latin typeface="+mn-ea"/>
                <a:ea typeface="+mn-ea"/>
              </a:rPr>
              <a:t>だと、</a:t>
            </a:r>
            <a:endParaRPr lang="ja-JP" altLang="en-US" sz="1200" b="1" dirty="0">
              <a:latin typeface="+mn-ea"/>
              <a:ea typeface="+mn-ea"/>
            </a:endParaRPr>
          </a:p>
          <a:p>
            <a:pPr>
              <a:defRPr/>
            </a:pPr>
            <a:r>
              <a:rPr lang="ja-JP" altLang="en-US" sz="1200" b="1" dirty="0">
                <a:latin typeface="+mn-ea"/>
                <a:ea typeface="+mn-ea"/>
              </a:rPr>
              <a:t>　 </a:t>
            </a:r>
            <a:r>
              <a:rPr lang="en-US" altLang="ja-JP" sz="1200" b="1" dirty="0">
                <a:latin typeface="+mn-ea"/>
                <a:ea typeface="+mn-ea"/>
              </a:rPr>
              <a:t>|</a:t>
            </a:r>
            <a:r>
              <a:rPr lang="ja-JP" altLang="en-US" sz="1200" b="1" dirty="0">
                <a:latin typeface="+mn-ea"/>
                <a:ea typeface="+mn-ea"/>
              </a:rPr>
              <a:t>　　 　　</a:t>
            </a:r>
            <a:r>
              <a:rPr lang="en-US" altLang="ja-JP" sz="1200" b="1" dirty="0">
                <a:latin typeface="+mn-ea"/>
                <a:ea typeface="+mn-ea"/>
              </a:rPr>
              <a:t>/| | | | |</a:t>
            </a:r>
            <a:r>
              <a:rPr lang="ja-JP" altLang="en-US" sz="1200" b="1" dirty="0">
                <a:latin typeface="+mn-ea"/>
                <a:ea typeface="+mn-ea"/>
              </a:rPr>
              <a:t>　　　　　</a:t>
            </a:r>
            <a:r>
              <a:rPr lang="en-US" altLang="ja-JP" sz="1200" b="1" dirty="0" smtClean="0">
                <a:latin typeface="+mn-ea"/>
                <a:ea typeface="+mn-ea"/>
              </a:rPr>
              <a:t>|</a:t>
            </a:r>
            <a:r>
              <a:rPr lang="ja-JP" altLang="en-US" sz="1200" b="1" dirty="0" smtClean="0">
                <a:latin typeface="+mn-ea"/>
                <a:ea typeface="+mn-ea"/>
              </a:rPr>
              <a:t>　ホントはうまくいかない</a:t>
            </a:r>
            <a:r>
              <a:rPr lang="ja-JP" altLang="en-US" sz="1200" b="1" dirty="0" err="1" smtClean="0">
                <a:latin typeface="+mn-ea"/>
                <a:ea typeface="+mn-ea"/>
              </a:rPr>
              <a:t>お</a:t>
            </a:r>
            <a:endParaRPr lang="en-US" altLang="ja-JP" sz="1200" b="1" dirty="0">
              <a:latin typeface="+mn-ea"/>
              <a:ea typeface="+mn-ea"/>
            </a:endParaRPr>
          </a:p>
          <a:p>
            <a:pPr>
              <a:defRPr/>
            </a:pPr>
            <a:r>
              <a:rPr lang="ja-JP" altLang="en-US" sz="1200" b="1" dirty="0">
                <a:latin typeface="+mn-ea"/>
                <a:ea typeface="+mn-ea"/>
              </a:rPr>
              <a:t>　 ＼　 </a:t>
            </a:r>
            <a:r>
              <a:rPr lang="en-US" altLang="ja-JP" sz="1200" b="1" dirty="0">
                <a:latin typeface="+mn-ea"/>
                <a:ea typeface="+mn-ea"/>
              </a:rPr>
              <a:t>(</a:t>
            </a:r>
            <a:r>
              <a:rPr lang="ja-JP" altLang="en-US" sz="1200" b="1" dirty="0" err="1">
                <a:latin typeface="+mn-ea"/>
                <a:ea typeface="+mn-ea"/>
              </a:rPr>
              <a:t>、</a:t>
            </a:r>
            <a:r>
              <a:rPr lang="en-US" altLang="ja-JP" sz="1200" b="1" dirty="0">
                <a:latin typeface="+mn-ea"/>
                <a:ea typeface="+mn-ea"/>
              </a:rPr>
              <a:t>`</a:t>
            </a:r>
            <a:r>
              <a:rPr lang="ja-JP" altLang="en-US" sz="1200" b="1" dirty="0" err="1">
                <a:latin typeface="+mn-ea"/>
                <a:ea typeface="+mn-ea"/>
              </a:rPr>
              <a:t>ー</a:t>
            </a:r>
            <a:r>
              <a:rPr lang="en-US" altLang="ja-JP" sz="1200" b="1" dirty="0">
                <a:latin typeface="+mn-ea"/>
                <a:ea typeface="+mn-ea"/>
              </a:rPr>
              <a:t>―'´,</a:t>
            </a:r>
            <a:r>
              <a:rPr lang="ja-JP" altLang="en-US" sz="1200" b="1" dirty="0">
                <a:latin typeface="+mn-ea"/>
                <a:ea typeface="+mn-ea"/>
              </a:rPr>
              <a:t>　　 　／</a:t>
            </a:r>
          </a:p>
          <a:p>
            <a:pPr>
              <a:defRPr/>
            </a:pPr>
            <a:endParaRPr lang="ja-JP" altLang="en-US" sz="1200" b="1" dirty="0">
              <a:latin typeface="+mn-ea"/>
              <a:ea typeface="+mn-ea"/>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600" dirty="0" smtClean="0"/>
              <a:t>ファイルを閉じる</a:t>
            </a:r>
            <a:endParaRPr kumimoji="1" lang="ja-JP" altLang="en-US" sz="3600" dirty="0"/>
          </a:p>
        </p:txBody>
      </p:sp>
      <p:sp>
        <p:nvSpPr>
          <p:cNvPr id="3" name="コンテンツ プレースホルダ 2"/>
          <p:cNvSpPr>
            <a:spLocks noGrp="1"/>
          </p:cNvSpPr>
          <p:nvPr>
            <p:ph idx="1"/>
          </p:nvPr>
        </p:nvSpPr>
        <p:spPr>
          <a:xfrm>
            <a:off x="457200" y="1052513"/>
            <a:ext cx="8186766" cy="2733677"/>
          </a:xfrm>
        </p:spPr>
        <p:txBody>
          <a:bodyPr/>
          <a:lstStyle/>
          <a:p>
            <a:pPr>
              <a:buNone/>
            </a:pPr>
            <a:r>
              <a:rPr lang="en-US" altLang="ja-JP" sz="1800" dirty="0" smtClean="0"/>
              <a:t>    if( </a:t>
            </a:r>
            <a:r>
              <a:rPr lang="en-US" altLang="ja-JP" sz="1800" dirty="0" err="1" smtClean="0"/>
              <a:t>rc</a:t>
            </a:r>
            <a:r>
              <a:rPr lang="en-US" altLang="ja-JP" sz="1800" dirty="0" smtClean="0"/>
              <a:t> == true )</a:t>
            </a:r>
          </a:p>
          <a:p>
            <a:pPr>
              <a:buNone/>
            </a:pPr>
            <a:r>
              <a:rPr lang="en-US" altLang="ja-JP" sz="1800" dirty="0" smtClean="0"/>
              <a:t>    {</a:t>
            </a:r>
          </a:p>
          <a:p>
            <a:pPr>
              <a:buNone/>
            </a:pPr>
            <a:r>
              <a:rPr lang="en-US" altLang="ja-JP" sz="1800" dirty="0" smtClean="0"/>
              <a:t>        *</a:t>
            </a:r>
            <a:r>
              <a:rPr lang="en-US" altLang="ja-JP" sz="1800" dirty="0" err="1" smtClean="0"/>
              <a:t>msec</a:t>
            </a:r>
            <a:r>
              <a:rPr lang="en-US" altLang="ja-JP" sz="1800" dirty="0" smtClean="0"/>
              <a:t>_ = </a:t>
            </a:r>
            <a:r>
              <a:rPr lang="en-US" altLang="ja-JP" sz="1800" dirty="0" err="1" smtClean="0"/>
              <a:t>total_msec</a:t>
            </a:r>
            <a:r>
              <a:rPr lang="en-US" altLang="ja-JP" sz="1800" dirty="0" smtClean="0"/>
              <a:t>;</a:t>
            </a:r>
          </a:p>
          <a:p>
            <a:pPr>
              <a:buNone/>
            </a:pPr>
            <a:r>
              <a:rPr lang="en-US" altLang="ja-JP" sz="1800" dirty="0" smtClean="0"/>
              <a:t>    }</a:t>
            </a:r>
          </a:p>
          <a:p>
            <a:pPr>
              <a:buNone/>
            </a:pPr>
            <a:r>
              <a:rPr lang="en-US" altLang="ja-JP" sz="1800" dirty="0" smtClean="0"/>
              <a:t>    </a:t>
            </a:r>
            <a:r>
              <a:rPr lang="en-US" altLang="ja-JP" sz="1800" dirty="0" err="1" smtClean="0">
                <a:solidFill>
                  <a:schemeClr val="accent5">
                    <a:lumMod val="25000"/>
                  </a:schemeClr>
                </a:solidFill>
              </a:rPr>
              <a:t>CloseHandle</a:t>
            </a:r>
            <a:r>
              <a:rPr lang="en-US" altLang="ja-JP" sz="1800" dirty="0" smtClean="0"/>
              <a:t>( </a:t>
            </a:r>
            <a:r>
              <a:rPr lang="en-US" altLang="ja-JP" sz="1800" dirty="0" err="1" smtClean="0"/>
              <a:t>dst</a:t>
            </a:r>
            <a:r>
              <a:rPr lang="en-US" altLang="ja-JP" sz="1800" dirty="0" smtClean="0"/>
              <a:t> );</a:t>
            </a:r>
          </a:p>
          <a:p>
            <a:pPr>
              <a:buNone/>
            </a:pPr>
            <a:r>
              <a:rPr lang="en-US" altLang="ja-JP" sz="1800" dirty="0" smtClean="0"/>
              <a:t>    </a:t>
            </a:r>
            <a:r>
              <a:rPr lang="en-US" altLang="ja-JP" sz="1800" dirty="0" err="1" smtClean="0">
                <a:solidFill>
                  <a:schemeClr val="accent5">
                    <a:lumMod val="25000"/>
                  </a:schemeClr>
                </a:solidFill>
              </a:rPr>
              <a:t>CloseHandle</a:t>
            </a:r>
            <a:r>
              <a:rPr lang="en-US" altLang="ja-JP" sz="1800" dirty="0" smtClean="0"/>
              <a:t>( </a:t>
            </a:r>
            <a:r>
              <a:rPr lang="en-US" altLang="ja-JP" sz="1800" dirty="0" err="1" smtClean="0"/>
              <a:t>src</a:t>
            </a:r>
            <a:r>
              <a:rPr lang="en-US" altLang="ja-JP" sz="1800" dirty="0" smtClean="0"/>
              <a:t> );</a:t>
            </a:r>
          </a:p>
          <a:p>
            <a:pPr>
              <a:buNone/>
            </a:pPr>
            <a:r>
              <a:rPr lang="en-US" altLang="ja-JP" sz="1800" dirty="0" smtClean="0"/>
              <a:t>    return </a:t>
            </a:r>
            <a:r>
              <a:rPr lang="en-US" altLang="ja-JP" sz="1800" dirty="0" err="1" smtClean="0"/>
              <a:t>rc</a:t>
            </a:r>
            <a:r>
              <a:rPr lang="en-US" altLang="ja-JP" sz="1800" dirty="0" smtClean="0"/>
              <a:t>;</a:t>
            </a:r>
          </a:p>
          <a:p>
            <a:pPr>
              <a:buNone/>
            </a:pPr>
            <a:r>
              <a:rPr lang="en-US" altLang="ja-JP" sz="1800" dirty="0" smtClean="0"/>
              <a:t>}</a:t>
            </a:r>
            <a:endParaRPr kumimoji="1" lang="ja-JP" altLang="en-US" sz="1800" dirty="0"/>
          </a:p>
        </p:txBody>
      </p:sp>
      <p:sp>
        <p:nvSpPr>
          <p:cNvPr id="4" name="テキスト ボックス 3"/>
          <p:cNvSpPr txBox="1"/>
          <p:nvPr/>
        </p:nvSpPr>
        <p:spPr>
          <a:xfrm>
            <a:off x="2928926" y="3357562"/>
            <a:ext cx="6066084" cy="2862322"/>
          </a:xfrm>
          <a:prstGeom prst="rect">
            <a:avLst/>
          </a:prstGeom>
          <a:noFill/>
        </p:spPr>
        <p:txBody>
          <a:bodyPr wrap="none" rtlCol="0">
            <a:spAutoFit/>
          </a:bodyPr>
          <a:lstStyle/>
          <a:p>
            <a:r>
              <a:rPr lang="ja-JP" altLang="en-US" sz="1200" dirty="0" smtClean="0">
                <a:latin typeface="ＭＳ Ｐ明朝" pitchFamily="18" charset="-128"/>
                <a:ea typeface="ＭＳ Ｐ明朝" pitchFamily="18" charset="-128"/>
              </a:rPr>
              <a:t>　　　　　　 　   ＿＿＿</a:t>
            </a:r>
            <a:r>
              <a:rPr lang="en-US" altLang="ja-JP" sz="1200" dirty="0" smtClean="0">
                <a:latin typeface="ＭＳ Ｐ明朝" pitchFamily="18" charset="-128"/>
                <a:ea typeface="ＭＳ Ｐ明朝" pitchFamily="18" charset="-128"/>
              </a:rPr>
              <a:t>_ </a:t>
            </a:r>
            <a:r>
              <a:rPr lang="ja-JP" altLang="en-US" sz="1200" dirty="0" smtClean="0">
                <a:latin typeface="ＭＳ Ｐ明朝" pitchFamily="18" charset="-128"/>
                <a:ea typeface="ＭＳ Ｐ明朝" pitchFamily="18" charset="-128"/>
              </a:rPr>
              <a:t>　　 　　　 ） 　　簡単</a:t>
            </a:r>
            <a:r>
              <a:rPr lang="ja-JP" altLang="en-US" sz="1200" dirty="0" err="1" smtClean="0">
                <a:latin typeface="ＭＳ Ｐ明朝" pitchFamily="18" charset="-128"/>
                <a:ea typeface="ＭＳ Ｐ明朝" pitchFamily="18" charset="-128"/>
              </a:rPr>
              <a:t>だお</a:t>
            </a:r>
            <a:endParaRPr lang="ja-JP" altLang="en-US" sz="1200" dirty="0" smtClean="0">
              <a:latin typeface="ＭＳ Ｐ明朝" pitchFamily="18" charset="-128"/>
              <a:ea typeface="ＭＳ Ｐ明朝" pitchFamily="18" charset="-128"/>
            </a:endParaRPr>
          </a:p>
          <a:p>
            <a:r>
              <a:rPr lang="ja-JP" altLang="en-US" sz="1200" dirty="0" smtClean="0">
                <a:latin typeface="ＭＳ Ｐ明朝" pitchFamily="18" charset="-128"/>
                <a:ea typeface="ＭＳ Ｐ明朝" pitchFamily="18" charset="-128"/>
              </a:rPr>
              <a:t>　　　　　　　 ／⌒　 　⌒＼ 　　　　 </a:t>
            </a:r>
            <a:r>
              <a:rPr lang="en-US" altLang="ja-JP" sz="1200" dirty="0" smtClean="0">
                <a:latin typeface="ＭＳ Ｐ明朝" pitchFamily="18" charset="-128"/>
                <a:ea typeface="ＭＳ Ｐ明朝" pitchFamily="18" charset="-128"/>
              </a:rPr>
              <a:t>)</a:t>
            </a:r>
            <a:r>
              <a:rPr lang="ja-JP" altLang="en-US" sz="1200" dirty="0" smtClean="0">
                <a:latin typeface="ＭＳ Ｐ明朝" pitchFamily="18" charset="-128"/>
                <a:ea typeface="ＭＳ Ｐ明朝" pitchFamily="18" charset="-128"/>
              </a:rPr>
              <a:t>　  バッファの確保と解放は、カットしちゃった</a:t>
            </a:r>
            <a:r>
              <a:rPr lang="ja-JP" altLang="en-US" sz="1200" dirty="0" err="1" smtClean="0">
                <a:latin typeface="ＭＳ Ｐ明朝" pitchFamily="18" charset="-128"/>
                <a:ea typeface="ＭＳ Ｐ明朝" pitchFamily="18" charset="-128"/>
              </a:rPr>
              <a:t>お</a:t>
            </a:r>
            <a:endParaRPr lang="ja-JP" altLang="en-US" sz="1200" dirty="0" smtClean="0">
              <a:latin typeface="ＭＳ Ｐ明朝" pitchFamily="18" charset="-128"/>
              <a:ea typeface="ＭＳ Ｐ明朝" pitchFamily="18" charset="-128"/>
            </a:endParaRPr>
          </a:p>
          <a:p>
            <a:r>
              <a:rPr lang="ja-JP" altLang="en-US" sz="1200" dirty="0" smtClean="0">
                <a:latin typeface="ＭＳ Ｐ明朝" pitchFamily="18" charset="-128"/>
                <a:ea typeface="ＭＳ Ｐ明朝" pitchFamily="18" charset="-128"/>
              </a:rPr>
              <a:t>　　　　　　／（ ●）  　（●）  ＼　　 　</a:t>
            </a:r>
            <a:r>
              <a:rPr lang="en-US" altLang="ja-JP" sz="1200" dirty="0" smtClean="0">
                <a:latin typeface="ＭＳ Ｐ明朝" pitchFamily="18" charset="-128"/>
                <a:ea typeface="ＭＳ Ｐ明朝" pitchFamily="18" charset="-128"/>
              </a:rPr>
              <a:t>)</a:t>
            </a:r>
            <a:r>
              <a:rPr lang="ja-JP" altLang="en-US" sz="1200" dirty="0" smtClean="0">
                <a:latin typeface="ＭＳ Ｐ明朝" pitchFamily="18" charset="-128"/>
                <a:ea typeface="ＭＳ Ｐ明朝" pitchFamily="18" charset="-128"/>
              </a:rPr>
              <a:t>／⌒</a:t>
            </a:r>
            <a:r>
              <a:rPr lang="en-US" altLang="ja-JP" sz="1200" dirty="0" smtClean="0">
                <a:latin typeface="ＭＳ Ｐ明朝" pitchFamily="18" charset="-128"/>
                <a:ea typeface="ＭＳ Ｐ明朝" pitchFamily="18" charset="-128"/>
              </a:rPr>
              <a:t>Y⌒Y⌒</a:t>
            </a:r>
            <a:r>
              <a:rPr lang="ja-JP" altLang="en-US" sz="1200" dirty="0" smtClean="0">
                <a:latin typeface="ＭＳ Ｐ明朝" pitchFamily="18" charset="-128"/>
                <a:ea typeface="ＭＳ Ｐ明朝" pitchFamily="18" charset="-128"/>
              </a:rPr>
              <a:t>Ｙ⌒</a:t>
            </a:r>
            <a:r>
              <a:rPr lang="en-US" altLang="ja-JP" sz="1200" dirty="0" smtClean="0">
                <a:latin typeface="ＭＳ Ｐ明朝" pitchFamily="18" charset="-128"/>
                <a:ea typeface="ＭＳ Ｐ明朝" pitchFamily="18" charset="-128"/>
              </a:rPr>
              <a:t>Y⌒Y⌒Y⌒Y⌒Y⌒Y⌒Y⌒</a:t>
            </a:r>
            <a:r>
              <a:rPr lang="ja-JP" altLang="en-US" sz="1200" dirty="0" smtClean="0">
                <a:latin typeface="ＭＳ Ｐ明朝" pitchFamily="18" charset="-128"/>
                <a:ea typeface="ＭＳ Ｐ明朝" pitchFamily="18" charset="-128"/>
              </a:rPr>
              <a:t>Ｙ⌒</a:t>
            </a:r>
            <a:r>
              <a:rPr lang="en-US" altLang="ja-JP" sz="1200" dirty="0" smtClean="0">
                <a:latin typeface="ＭＳ Ｐ明朝" pitchFamily="18" charset="-128"/>
                <a:ea typeface="ＭＳ Ｐ明朝" pitchFamily="18" charset="-128"/>
              </a:rPr>
              <a:t>Y⌒Y</a:t>
            </a:r>
            <a:r>
              <a:rPr lang="ja-JP" altLang="en-US" sz="1200" dirty="0" smtClean="0">
                <a:latin typeface="ＭＳ Ｐ明朝" pitchFamily="18" charset="-128"/>
                <a:ea typeface="ＭＳ Ｐ明朝" pitchFamily="18" charset="-128"/>
              </a:rPr>
              <a:t>丶</a:t>
            </a:r>
          </a:p>
          <a:p>
            <a:r>
              <a:rPr lang="ja-JP" altLang="en-US" sz="1200" dirty="0" smtClean="0">
                <a:latin typeface="ＭＳ Ｐ明朝" pitchFamily="18" charset="-128"/>
                <a:ea typeface="ＭＳ Ｐ明朝" pitchFamily="18" charset="-128"/>
              </a:rPr>
              <a:t>　　　　 ／</a:t>
            </a:r>
            <a:r>
              <a:rPr lang="en-US" altLang="ja-JP" sz="1200" dirty="0" smtClean="0">
                <a:latin typeface="ＭＳ Ｐ明朝" pitchFamily="18" charset="-128"/>
                <a:ea typeface="ＭＳ Ｐ明朝" pitchFamily="18" charset="-128"/>
              </a:rPr>
              <a:t>::::::⌒</a:t>
            </a:r>
            <a:r>
              <a:rPr lang="ja-JP" altLang="en-US" sz="1200" dirty="0" smtClean="0">
                <a:latin typeface="ＭＳ Ｐ明朝" pitchFamily="18" charset="-128"/>
                <a:ea typeface="ＭＳ Ｐ明朝" pitchFamily="18" charset="-128"/>
              </a:rPr>
              <a:t>（</a:t>
            </a:r>
            <a:r>
              <a:rPr lang="en-US" altLang="ja-JP" sz="1200" dirty="0" smtClean="0">
                <a:latin typeface="ＭＳ Ｐ明朝" pitchFamily="18" charset="-128"/>
                <a:ea typeface="ＭＳ Ｐ明朝" pitchFamily="18" charset="-128"/>
              </a:rPr>
              <a:t>__</a:t>
            </a:r>
            <a:r>
              <a:rPr lang="ja-JP" altLang="en-US" sz="1200" dirty="0" smtClean="0">
                <a:latin typeface="ＭＳ Ｐ明朝" pitchFamily="18" charset="-128"/>
                <a:ea typeface="ＭＳ Ｐ明朝" pitchFamily="18" charset="-128"/>
              </a:rPr>
              <a:t>人</a:t>
            </a:r>
            <a:r>
              <a:rPr lang="en-US" altLang="ja-JP" sz="1200" dirty="0" smtClean="0">
                <a:latin typeface="ＭＳ Ｐ明朝" pitchFamily="18" charset="-128"/>
                <a:ea typeface="ＭＳ Ｐ明朝" pitchFamily="18" charset="-128"/>
              </a:rPr>
              <a:t>__</a:t>
            </a:r>
            <a:r>
              <a:rPr lang="ja-JP" altLang="en-US" sz="1200" dirty="0" smtClean="0">
                <a:latin typeface="ＭＳ Ｐ明朝" pitchFamily="18" charset="-128"/>
                <a:ea typeface="ＭＳ Ｐ明朝" pitchFamily="18" charset="-128"/>
              </a:rPr>
              <a:t>）⌒</a:t>
            </a:r>
            <a:r>
              <a:rPr lang="en-US" altLang="ja-JP" sz="1200" dirty="0" smtClean="0">
                <a:latin typeface="ＭＳ Ｐ明朝" pitchFamily="18" charset="-128"/>
                <a:ea typeface="ＭＳ Ｐ明朝" pitchFamily="18" charset="-128"/>
              </a:rPr>
              <a:t>:::::</a:t>
            </a:r>
            <a:r>
              <a:rPr lang="ja-JP" altLang="en-US" sz="1200" dirty="0" smtClean="0">
                <a:latin typeface="ＭＳ Ｐ明朝" pitchFamily="18" charset="-128"/>
                <a:ea typeface="ＭＳ Ｐ明朝" pitchFamily="18" charset="-128"/>
              </a:rPr>
              <a:t>＼</a:t>
            </a:r>
          </a:p>
          <a:p>
            <a:r>
              <a:rPr lang="ja-JP" altLang="en-US" sz="1200" dirty="0" smtClean="0">
                <a:latin typeface="ＭＳ Ｐ明朝" pitchFamily="18" charset="-128"/>
                <a:ea typeface="ＭＳ Ｐ明朝" pitchFamily="18" charset="-128"/>
              </a:rPr>
              <a:t>　　　　</a:t>
            </a:r>
            <a:r>
              <a:rPr lang="en-US" altLang="ja-JP" sz="1200" dirty="0" smtClean="0">
                <a:latin typeface="ＭＳ Ｐ明朝" pitchFamily="18" charset="-128"/>
                <a:ea typeface="ＭＳ Ｐ明朝" pitchFamily="18" charset="-128"/>
              </a:rPr>
              <a:t>|</a:t>
            </a:r>
            <a:r>
              <a:rPr lang="ja-JP" altLang="en-US" sz="1200" dirty="0" smtClean="0">
                <a:latin typeface="ＭＳ Ｐ明朝" pitchFamily="18" charset="-128"/>
                <a:ea typeface="ＭＳ Ｐ明朝" pitchFamily="18" charset="-128"/>
              </a:rPr>
              <a:t>　　　　　　</a:t>
            </a:r>
            <a:r>
              <a:rPr lang="en-US" altLang="ja-JP" sz="1200" dirty="0" smtClean="0">
                <a:latin typeface="ＭＳ Ｐ明朝" pitchFamily="18" charset="-128"/>
                <a:ea typeface="ＭＳ Ｐ明朝" pitchFamily="18" charset="-128"/>
              </a:rPr>
              <a:t>|r┬-|</a:t>
            </a:r>
            <a:r>
              <a:rPr lang="ja-JP" altLang="en-US" sz="1200" dirty="0" smtClean="0">
                <a:latin typeface="ＭＳ Ｐ明朝" pitchFamily="18" charset="-128"/>
                <a:ea typeface="ＭＳ Ｐ明朝" pitchFamily="18" charset="-128"/>
              </a:rPr>
              <a:t>　　　　　  </a:t>
            </a:r>
            <a:r>
              <a:rPr lang="en-US" altLang="ja-JP" sz="1200" dirty="0" smtClean="0">
                <a:latin typeface="ＭＳ Ｐ明朝" pitchFamily="18" charset="-128"/>
                <a:ea typeface="ＭＳ Ｐ明朝" pitchFamily="18" charset="-128"/>
              </a:rPr>
              <a:t>|  </a:t>
            </a:r>
          </a:p>
          <a:p>
            <a:r>
              <a:rPr lang="ja-JP" altLang="en-US" sz="1200" dirty="0" smtClean="0">
                <a:latin typeface="ＭＳ Ｐ明朝" pitchFamily="18" charset="-128"/>
                <a:ea typeface="ＭＳ Ｐ明朝" pitchFamily="18" charset="-128"/>
              </a:rPr>
              <a:t>　　　　 ＼ 　 　 　 </a:t>
            </a:r>
            <a:r>
              <a:rPr lang="en-US" altLang="ja-JP" sz="1200" dirty="0" smtClean="0">
                <a:latin typeface="ＭＳ Ｐ明朝" pitchFamily="18" charset="-128"/>
                <a:ea typeface="ＭＳ Ｐ明朝" pitchFamily="18" charset="-128"/>
              </a:rPr>
              <a:t>`</a:t>
            </a:r>
            <a:r>
              <a:rPr lang="ja-JP" altLang="en-US" sz="1200" dirty="0" err="1" smtClean="0">
                <a:latin typeface="ＭＳ Ｐ明朝" pitchFamily="18" charset="-128"/>
                <a:ea typeface="ＭＳ Ｐ明朝" pitchFamily="18" charset="-128"/>
              </a:rPr>
              <a:t>ー</a:t>
            </a:r>
            <a:r>
              <a:rPr lang="en-US" altLang="ja-JP" sz="1200" dirty="0" smtClean="0">
                <a:latin typeface="ＭＳ Ｐ明朝" pitchFamily="18" charset="-128"/>
                <a:ea typeface="ＭＳ Ｐ明朝" pitchFamily="18" charset="-128"/>
              </a:rPr>
              <a:t>‘´ </a:t>
            </a:r>
            <a:r>
              <a:rPr lang="ja-JP" altLang="en-US" sz="1200" dirty="0" smtClean="0">
                <a:latin typeface="ＭＳ Ｐ明朝" pitchFamily="18" charset="-128"/>
                <a:ea typeface="ＭＳ Ｐ明朝" pitchFamily="18" charset="-128"/>
              </a:rPr>
              <a:t>　 　  ／　　　　　　カ　</a:t>
            </a:r>
          </a:p>
          <a:p>
            <a:r>
              <a:rPr lang="ja-JP" altLang="en-US" sz="1200" dirty="0" smtClean="0">
                <a:latin typeface="ＭＳ Ｐ明朝" pitchFamily="18" charset="-128"/>
                <a:ea typeface="ＭＳ Ｐ明朝" pitchFamily="18" charset="-128"/>
              </a:rPr>
              <a:t>　　　　　ノ　　　　　　　　　　 　 ＼　　　　　　　タ</a:t>
            </a:r>
          </a:p>
          <a:p>
            <a:r>
              <a:rPr lang="ja-JP" altLang="en-US" sz="1200" dirty="0" smtClean="0">
                <a:latin typeface="ＭＳ Ｐ明朝" pitchFamily="18" charset="-128"/>
                <a:ea typeface="ＭＳ Ｐ明朝" pitchFamily="18" charset="-128"/>
              </a:rPr>
              <a:t>　　 ／</a:t>
            </a:r>
            <a:r>
              <a:rPr lang="en-US" altLang="ja-JP" sz="1200" dirty="0" smtClean="0">
                <a:latin typeface="ＭＳ Ｐ明朝" pitchFamily="18" charset="-128"/>
                <a:ea typeface="ＭＳ Ｐ明朝" pitchFamily="18" charset="-128"/>
              </a:rPr>
              <a:t>´</a:t>
            </a:r>
            <a:r>
              <a:rPr lang="ja-JP" altLang="en-US" sz="1200" dirty="0" smtClean="0">
                <a:latin typeface="ＭＳ Ｐ明朝" pitchFamily="18" charset="-128"/>
                <a:ea typeface="ＭＳ Ｐ明朝" pitchFamily="18" charset="-128"/>
              </a:rPr>
              <a:t>　　　　　　　　　　　　  　　ヽ 　 　 　 　 　 　 　 　 カ</a:t>
            </a:r>
          </a:p>
          <a:p>
            <a:r>
              <a:rPr lang="ja-JP" altLang="en-US" sz="1200" dirty="0" smtClean="0">
                <a:latin typeface="ＭＳ Ｐ明朝" pitchFamily="18" charset="-128"/>
                <a:ea typeface="ＭＳ Ｐ明朝" pitchFamily="18" charset="-128"/>
              </a:rPr>
              <a:t>　　</a:t>
            </a:r>
            <a:r>
              <a:rPr lang="en-US" altLang="ja-JP" sz="1200" dirty="0" smtClean="0">
                <a:latin typeface="ＭＳ Ｐ明朝" pitchFamily="18" charset="-128"/>
                <a:ea typeface="ＭＳ Ｐ明朝" pitchFamily="18" charset="-128"/>
              </a:rPr>
              <a:t>|</a:t>
            </a:r>
            <a:r>
              <a:rPr lang="ja-JP" altLang="en-US" sz="1200" dirty="0" smtClean="0">
                <a:latin typeface="ＭＳ Ｐ明朝" pitchFamily="18" charset="-128"/>
                <a:ea typeface="ＭＳ Ｐ明朝" pitchFamily="18" charset="-128"/>
              </a:rPr>
              <a:t>　　　　</a:t>
            </a:r>
            <a:r>
              <a:rPr lang="ja-JP" altLang="en-US" sz="1200" dirty="0" err="1" smtClean="0">
                <a:latin typeface="ＭＳ Ｐ明朝" pitchFamily="18" charset="-128"/>
                <a:ea typeface="ＭＳ Ｐ明朝" pitchFamily="18" charset="-128"/>
              </a:rPr>
              <a:t>ｌ</a:t>
            </a:r>
            <a:r>
              <a:rPr lang="ja-JP" altLang="en-US" sz="1200" dirty="0" smtClean="0">
                <a:latin typeface="ＭＳ Ｐ明朝" pitchFamily="18" charset="-128"/>
                <a:ea typeface="ＭＳ Ｐ明朝" pitchFamily="18" charset="-128"/>
              </a:rPr>
              <a:t>　　 </a:t>
            </a:r>
            <a:r>
              <a:rPr lang="en-US" altLang="ja-JP" sz="1200" dirty="0" smtClean="0">
                <a:latin typeface="ＭＳ Ｐ明朝" pitchFamily="18" charset="-128"/>
                <a:ea typeface="ＭＳ Ｐ明朝" pitchFamily="18" charset="-128"/>
              </a:rPr>
              <a:t>l||l</a:t>
            </a:r>
            <a:r>
              <a:rPr lang="ja-JP" altLang="en-US" sz="1200" dirty="0" smtClean="0">
                <a:latin typeface="ＭＳ Ｐ明朝" pitchFamily="18" charset="-128"/>
                <a:ea typeface="ＭＳ Ｐ明朝" pitchFamily="18" charset="-128"/>
              </a:rPr>
              <a:t>　从人 </a:t>
            </a:r>
            <a:r>
              <a:rPr lang="en-US" altLang="ja-JP" sz="1200" dirty="0" smtClean="0">
                <a:latin typeface="ＭＳ Ｐ明朝" pitchFamily="18" charset="-128"/>
                <a:ea typeface="ＭＳ Ｐ明朝" pitchFamily="18" charset="-128"/>
              </a:rPr>
              <a:t>l||l </a:t>
            </a:r>
            <a:r>
              <a:rPr lang="ja-JP" altLang="en-US" sz="1200" dirty="0" smtClean="0">
                <a:latin typeface="ＭＳ Ｐ明朝" pitchFamily="18" charset="-128"/>
                <a:ea typeface="ＭＳ Ｐ明朝" pitchFamily="18" charset="-128"/>
              </a:rPr>
              <a:t>　　　　 </a:t>
            </a:r>
            <a:r>
              <a:rPr lang="en-US" altLang="ja-JP" sz="1200" dirty="0" smtClean="0">
                <a:latin typeface="ＭＳ Ｐ明朝" pitchFamily="18" charset="-128"/>
                <a:ea typeface="ＭＳ Ｐ明朝" pitchFamily="18" charset="-128"/>
              </a:rPr>
              <a:t>l||l </a:t>
            </a:r>
            <a:r>
              <a:rPr lang="ja-JP" altLang="en-US" sz="1200" dirty="0" smtClean="0">
                <a:latin typeface="ＭＳ Ｐ明朝" pitchFamily="18" charset="-128"/>
                <a:ea typeface="ＭＳ Ｐ明朝" pitchFamily="18" charset="-128"/>
              </a:rPr>
              <a:t>从人 </a:t>
            </a:r>
            <a:r>
              <a:rPr lang="en-US" altLang="ja-JP" sz="1200" dirty="0" smtClean="0">
                <a:latin typeface="ＭＳ Ｐ明朝" pitchFamily="18" charset="-128"/>
                <a:ea typeface="ＭＳ Ｐ明朝" pitchFamily="18" charset="-128"/>
              </a:rPr>
              <a:t>l||l </a:t>
            </a:r>
            <a:r>
              <a:rPr lang="ja-JP" altLang="en-US" sz="1200" dirty="0" smtClean="0">
                <a:latin typeface="ＭＳ Ｐ明朝" pitchFamily="18" charset="-128"/>
                <a:ea typeface="ＭＳ Ｐ明朝" pitchFamily="18" charset="-128"/>
              </a:rPr>
              <a:t>　 カ 　 　タ</a:t>
            </a:r>
          </a:p>
          <a:p>
            <a:r>
              <a:rPr lang="ja-JP" altLang="en-US" sz="1200" dirty="0" smtClean="0">
                <a:latin typeface="ＭＳ Ｐ明朝" pitchFamily="18" charset="-128"/>
                <a:ea typeface="ＭＳ Ｐ明朝" pitchFamily="18" charset="-128"/>
              </a:rPr>
              <a:t>　　ヽ　　　 </a:t>
            </a:r>
            <a:r>
              <a:rPr lang="en-US" altLang="ja-JP" sz="1200" dirty="0" smtClean="0">
                <a:latin typeface="ＭＳ Ｐ明朝" pitchFamily="18" charset="-128"/>
                <a:ea typeface="ＭＳ Ｐ明朝" pitchFamily="18" charset="-128"/>
              </a:rPr>
              <a:t>-</a:t>
            </a:r>
            <a:r>
              <a:rPr lang="ja-JP" altLang="en-US" sz="1200" dirty="0" smtClean="0">
                <a:latin typeface="ＭＳ Ｐ明朝" pitchFamily="18" charset="-128"/>
                <a:ea typeface="ＭＳ Ｐ明朝" pitchFamily="18" charset="-128"/>
              </a:rPr>
              <a:t>一</a:t>
            </a:r>
            <a:r>
              <a:rPr lang="en-US" altLang="ja-JP" sz="1200" dirty="0" smtClean="0">
                <a:latin typeface="ＭＳ Ｐ明朝" pitchFamily="18" charset="-128"/>
                <a:ea typeface="ＭＳ Ｐ明朝" pitchFamily="18" charset="-128"/>
              </a:rPr>
              <a:t>''''''"~~</a:t>
            </a:r>
            <a:r>
              <a:rPr lang="ja-JP" altLang="en-US" sz="1200" dirty="0" smtClean="0">
                <a:latin typeface="ＭＳ Ｐ明朝" pitchFamily="18" charset="-128"/>
                <a:ea typeface="ＭＳ Ｐ明朝" pitchFamily="18" charset="-128"/>
              </a:rPr>
              <a:t>｀</a:t>
            </a:r>
            <a:r>
              <a:rPr lang="en-US" altLang="ja-JP" sz="1200" dirty="0" smtClean="0">
                <a:latin typeface="ＭＳ Ｐ明朝" pitchFamily="18" charset="-128"/>
                <a:ea typeface="ＭＳ Ｐ明朝" pitchFamily="18" charset="-128"/>
              </a:rPr>
              <a:t>`'</a:t>
            </a:r>
            <a:r>
              <a:rPr lang="ja-JP" altLang="en-US" sz="1200" dirty="0" err="1" smtClean="0">
                <a:latin typeface="ＭＳ Ｐ明朝" pitchFamily="18" charset="-128"/>
                <a:ea typeface="ＭＳ Ｐ明朝" pitchFamily="18" charset="-128"/>
              </a:rPr>
              <a:t>ー</a:t>
            </a:r>
            <a:r>
              <a:rPr lang="en-US" altLang="ja-JP" sz="1200" dirty="0" smtClean="0">
                <a:latin typeface="ＭＳ Ｐ明朝" pitchFamily="18" charset="-128"/>
                <a:ea typeface="ＭＳ Ｐ明朝" pitchFamily="18" charset="-128"/>
              </a:rPr>
              <a:t>--､</a:t>
            </a:r>
            <a:r>
              <a:rPr lang="ja-JP" altLang="en-US" sz="1200" dirty="0" smtClean="0">
                <a:latin typeface="ＭＳ Ｐ明朝" pitchFamily="18" charset="-128"/>
                <a:ea typeface="ＭＳ Ｐ明朝" pitchFamily="18" charset="-128"/>
              </a:rPr>
              <a:t>　　　</a:t>
            </a:r>
            <a:r>
              <a:rPr lang="en-US" altLang="ja-JP" sz="1200" dirty="0" smtClean="0">
                <a:latin typeface="ＭＳ Ｐ明朝" pitchFamily="18" charset="-128"/>
                <a:ea typeface="ＭＳ Ｐ明朝" pitchFamily="18" charset="-128"/>
              </a:rPr>
              <a:t>-</a:t>
            </a:r>
            <a:r>
              <a:rPr lang="ja-JP" altLang="en-US" sz="1200" dirty="0" smtClean="0">
                <a:latin typeface="ＭＳ Ｐ明朝" pitchFamily="18" charset="-128"/>
                <a:ea typeface="ＭＳ Ｐ明朝" pitchFamily="18" charset="-128"/>
              </a:rPr>
              <a:t>一</a:t>
            </a:r>
            <a:r>
              <a:rPr lang="en-US" altLang="ja-JP" sz="1200" dirty="0" smtClean="0">
                <a:latin typeface="ＭＳ Ｐ明朝" pitchFamily="18" charset="-128"/>
                <a:ea typeface="ＭＳ Ｐ明朝" pitchFamily="18" charset="-128"/>
              </a:rPr>
              <a:t>'''''''</a:t>
            </a:r>
            <a:r>
              <a:rPr lang="ja-JP" altLang="en-US" sz="1200" dirty="0" err="1" smtClean="0">
                <a:latin typeface="ＭＳ Ｐ明朝" pitchFamily="18" charset="-128"/>
                <a:ea typeface="ＭＳ Ｐ明朝" pitchFamily="18" charset="-128"/>
              </a:rPr>
              <a:t>ー</a:t>
            </a:r>
            <a:r>
              <a:rPr lang="en-US" altLang="ja-JP" sz="1200" dirty="0" smtClean="0">
                <a:latin typeface="ＭＳ Ｐ明朝" pitchFamily="18" charset="-128"/>
                <a:ea typeface="ＭＳ Ｐ明朝" pitchFamily="18" charset="-128"/>
              </a:rPr>
              <a:t>-､. </a:t>
            </a:r>
            <a:r>
              <a:rPr lang="ja-JP" altLang="en-US" sz="1200" dirty="0" smtClean="0">
                <a:latin typeface="ＭＳ Ｐ明朝" pitchFamily="18" charset="-128"/>
                <a:ea typeface="ＭＳ Ｐ明朝" pitchFamily="18" charset="-128"/>
              </a:rPr>
              <a:t>　 　 タ　　　タ</a:t>
            </a:r>
          </a:p>
          <a:p>
            <a:r>
              <a:rPr lang="ja-JP" altLang="en-US" sz="1200" dirty="0" smtClean="0">
                <a:latin typeface="ＭＳ Ｐ明朝" pitchFamily="18" charset="-128"/>
                <a:ea typeface="ＭＳ Ｐ明朝" pitchFamily="18" charset="-128"/>
              </a:rPr>
              <a:t>　　　ヽ ＿＿＿＿</a:t>
            </a:r>
            <a:r>
              <a:rPr lang="en-US" altLang="ja-JP" sz="1200" dirty="0" smtClean="0">
                <a:latin typeface="ＭＳ Ｐ明朝" pitchFamily="18" charset="-128"/>
                <a:ea typeface="ＭＳ Ｐ明朝" pitchFamily="18" charset="-128"/>
              </a:rPr>
              <a:t>(⌒)(⌒)⌒)</a:t>
            </a:r>
            <a:r>
              <a:rPr lang="ja-JP" altLang="en-US" sz="1200" dirty="0" smtClean="0">
                <a:latin typeface="ＭＳ Ｐ明朝" pitchFamily="18" charset="-128"/>
                <a:ea typeface="ＭＳ Ｐ明朝" pitchFamily="18" charset="-128"/>
              </a:rPr>
              <a:t>　</a:t>
            </a:r>
            <a:r>
              <a:rPr lang="en-US" altLang="ja-JP" sz="1200" dirty="0" smtClean="0">
                <a:latin typeface="ＭＳ Ｐ明朝" pitchFamily="18" charset="-128"/>
                <a:ea typeface="ＭＳ Ｐ明朝" pitchFamily="18" charset="-128"/>
              </a:rPr>
              <a:t>)</a:t>
            </a:r>
            <a:r>
              <a:rPr lang="ja-JP" altLang="en-US" sz="1200" dirty="0" smtClean="0">
                <a:latin typeface="ＭＳ Ｐ明朝" pitchFamily="18" charset="-128"/>
                <a:ea typeface="ＭＳ Ｐ明朝" pitchFamily="18" charset="-128"/>
              </a:rPr>
              <a:t>　　</a:t>
            </a:r>
            <a:r>
              <a:rPr lang="en-US" altLang="ja-JP" sz="1200" dirty="0" smtClean="0">
                <a:latin typeface="ＭＳ Ｐ明朝" pitchFamily="18" charset="-128"/>
                <a:ea typeface="ＭＳ Ｐ明朝" pitchFamily="18" charset="-128"/>
              </a:rPr>
              <a:t>(⌒</a:t>
            </a:r>
            <a:r>
              <a:rPr lang="ja-JP" altLang="en-US" sz="1200" dirty="0" smtClean="0">
                <a:latin typeface="ＭＳ Ｐ明朝" pitchFamily="18" charset="-128"/>
                <a:ea typeface="ＭＳ Ｐ明朝" pitchFamily="18" charset="-128"/>
              </a:rPr>
              <a:t>＿</a:t>
            </a:r>
            <a:r>
              <a:rPr lang="en-US" altLang="ja-JP" sz="1200" dirty="0" smtClean="0">
                <a:latin typeface="ＭＳ Ｐ明朝" pitchFamily="18" charset="-128"/>
                <a:ea typeface="ＭＳ Ｐ明朝" pitchFamily="18" charset="-128"/>
              </a:rPr>
              <a:t>(⌒)⌒)⌒))</a:t>
            </a:r>
            <a:r>
              <a:rPr lang="ja-JP" altLang="en-US" sz="1200" dirty="0" smtClean="0">
                <a:latin typeface="ＭＳ Ｐ明朝" pitchFamily="18" charset="-128"/>
                <a:ea typeface="ＭＳ Ｐ明朝" pitchFamily="18" charset="-128"/>
              </a:rPr>
              <a:t>　　タ　　　タ</a:t>
            </a:r>
          </a:p>
          <a:p>
            <a:r>
              <a:rPr lang="ja-JP" altLang="en-US" sz="1200" dirty="0" smtClean="0">
                <a:latin typeface="ＭＳ Ｐ明朝" pitchFamily="18" charset="-128"/>
                <a:ea typeface="ＭＳ Ｐ明朝" pitchFamily="18" charset="-128"/>
              </a:rPr>
              <a:t>　　　　　　┌┬┬┐┌┬┬┬┐┌┬┬┬┐┌┬┬┬┐</a:t>
            </a:r>
          </a:p>
          <a:p>
            <a:r>
              <a:rPr lang="ja-JP" altLang="en-US" sz="1200" dirty="0" smtClean="0">
                <a:latin typeface="ＭＳ Ｐ明朝" pitchFamily="18" charset="-128"/>
                <a:ea typeface="ＭＳ Ｐ明朝" pitchFamily="18" charset="-128"/>
              </a:rPr>
              <a:t>　　 </a:t>
            </a:r>
            <a:r>
              <a:rPr lang="en-US" altLang="ja-JP" sz="1200" dirty="0" smtClean="0">
                <a:latin typeface="ＭＳ Ｐ明朝" pitchFamily="18" charset="-128"/>
                <a:ea typeface="ＭＳ Ｐ明朝" pitchFamily="18" charset="-128"/>
              </a:rPr>
              <a:t>,. - ''"|</a:t>
            </a:r>
            <a:r>
              <a:rPr lang="ja-JP" altLang="en-US" sz="1200" dirty="0" smtClean="0">
                <a:latin typeface="ＭＳ Ｐ明朝" pitchFamily="18" charset="-128"/>
                <a:ea typeface="ＭＳ Ｐ明朝" pitchFamily="18" charset="-128"/>
              </a:rPr>
              <a:t>￣￣￣￣￣￣￣￣￣￣￣￣￣￣￣￣￣</a:t>
            </a:r>
            <a:r>
              <a:rPr lang="en-US" altLang="ja-JP" sz="1200" dirty="0" smtClean="0">
                <a:latin typeface="ＭＳ Ｐ明朝" pitchFamily="18" charset="-128"/>
                <a:ea typeface="ＭＳ Ｐ明朝" pitchFamily="18" charset="-128"/>
              </a:rPr>
              <a:t>ρ</a:t>
            </a:r>
            <a:r>
              <a:rPr lang="ja-JP" altLang="en-US" sz="1200" dirty="0" smtClean="0">
                <a:latin typeface="ＭＳ Ｐ明朝" pitchFamily="18" charset="-128"/>
                <a:ea typeface="ＭＳ Ｐ明朝" pitchFamily="18" charset="-128"/>
              </a:rPr>
              <a:t>￣</a:t>
            </a:r>
            <a:r>
              <a:rPr lang="en-US" altLang="ja-JP" sz="1200" dirty="0" smtClean="0">
                <a:latin typeface="ＭＳ Ｐ明朝" pitchFamily="18" charset="-128"/>
                <a:ea typeface="ＭＳ Ｐ明朝" pitchFamily="18" charset="-128"/>
              </a:rPr>
              <a:t>`</a:t>
            </a:r>
            <a:r>
              <a:rPr lang="ja-JP" altLang="en-US" sz="1200" dirty="0" err="1" smtClean="0">
                <a:latin typeface="ＭＳ Ｐ明朝" pitchFamily="18" charset="-128"/>
                <a:ea typeface="ＭＳ Ｐ明朝" pitchFamily="18" charset="-128"/>
              </a:rPr>
              <a:t>ｌ</a:t>
            </a:r>
            <a:endParaRPr lang="ja-JP" altLang="en-US" sz="1200" dirty="0" smtClean="0">
              <a:latin typeface="ＭＳ Ｐ明朝" pitchFamily="18" charset="-128"/>
              <a:ea typeface="ＭＳ Ｐ明朝" pitchFamily="18" charset="-128"/>
            </a:endParaRPr>
          </a:p>
          <a:p>
            <a:r>
              <a:rPr lang="ja-JP" altLang="en-US" sz="1200" dirty="0" smtClean="0">
                <a:latin typeface="ＭＳ Ｐ明朝" pitchFamily="18" charset="-128"/>
                <a:ea typeface="ＭＳ Ｐ明朝" pitchFamily="18" charset="-128"/>
              </a:rPr>
              <a:t>　　 ￣￣￣￣￣￣￣￣￣￣￣￣￣￣￣￣￣￣￣ノ￣￣</a:t>
            </a:r>
          </a:p>
          <a:p>
            <a:endParaRPr kumimoji="1" lang="ja-JP" altLang="en-US" sz="1200" dirty="0">
              <a:latin typeface="ＭＳ Ｐ明朝" pitchFamily="18" charset="-128"/>
              <a:ea typeface="ＭＳ Ｐ明朝" pitchFamily="18" charset="-128"/>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600" dirty="0" smtClean="0"/>
              <a:t>注目</a:t>
            </a:r>
            <a:endParaRPr kumimoji="1" lang="ja-JP" altLang="en-US" sz="3600" dirty="0"/>
          </a:p>
        </p:txBody>
      </p:sp>
      <p:sp>
        <p:nvSpPr>
          <p:cNvPr id="3" name="コンテンツ プレースホルダ 2"/>
          <p:cNvSpPr>
            <a:spLocks noGrp="1"/>
          </p:cNvSpPr>
          <p:nvPr>
            <p:ph idx="1"/>
          </p:nvPr>
        </p:nvSpPr>
        <p:spPr>
          <a:xfrm>
            <a:off x="457200" y="1052513"/>
            <a:ext cx="8229600" cy="590537"/>
          </a:xfrm>
        </p:spPr>
        <p:txBody>
          <a:bodyPr/>
          <a:lstStyle/>
          <a:p>
            <a:pPr>
              <a:buNone/>
            </a:pPr>
            <a:r>
              <a:rPr lang="en-US" altLang="ja-JP" sz="2000" dirty="0" err="1" smtClean="0"/>
              <a:t>bool</a:t>
            </a:r>
            <a:r>
              <a:rPr lang="en-US" altLang="ja-JP" sz="2000" dirty="0" smtClean="0"/>
              <a:t> </a:t>
            </a:r>
            <a:r>
              <a:rPr lang="en-US" altLang="ja-JP" sz="2000" dirty="0" err="1" smtClean="0"/>
              <a:t>FileCopy</a:t>
            </a:r>
            <a:r>
              <a:rPr lang="en-US" altLang="ja-JP" sz="2000" dirty="0" smtClean="0"/>
              <a:t>( const char *</a:t>
            </a:r>
            <a:r>
              <a:rPr lang="en-US" altLang="ja-JP" sz="2000" dirty="0" err="1" smtClean="0"/>
              <a:t>src</a:t>
            </a:r>
            <a:r>
              <a:rPr lang="en-US" altLang="ja-JP" sz="2000" dirty="0" smtClean="0"/>
              <a:t>_, const char *</a:t>
            </a:r>
            <a:r>
              <a:rPr lang="en-US" altLang="ja-JP" sz="2000" dirty="0" err="1" smtClean="0"/>
              <a:t>dst</a:t>
            </a:r>
            <a:r>
              <a:rPr lang="en-US" altLang="ja-JP" sz="2000" dirty="0" smtClean="0"/>
              <a:t>_, DWORD *</a:t>
            </a:r>
            <a:r>
              <a:rPr lang="en-US" altLang="ja-JP" sz="2000" dirty="0" err="1" smtClean="0"/>
              <a:t>msec</a:t>
            </a:r>
            <a:r>
              <a:rPr lang="en-US" altLang="ja-JP" sz="2000" dirty="0" smtClean="0"/>
              <a:t>_ )</a:t>
            </a:r>
          </a:p>
          <a:p>
            <a:pPr>
              <a:buNone/>
            </a:pPr>
            <a:endParaRPr kumimoji="1" lang="ja-JP" altLang="en-US" sz="2000" dirty="0"/>
          </a:p>
        </p:txBody>
      </p:sp>
      <p:sp>
        <p:nvSpPr>
          <p:cNvPr id="6" name="角丸四角形吹き出し 5"/>
          <p:cNvSpPr/>
          <p:nvPr/>
        </p:nvSpPr>
        <p:spPr>
          <a:xfrm>
            <a:off x="571472" y="4214818"/>
            <a:ext cx="3786214" cy="1041276"/>
          </a:xfrm>
          <a:prstGeom prst="wedgeRoundRectCallout">
            <a:avLst>
              <a:gd name="adj1" fmla="val 37202"/>
              <a:gd name="adj2" fmla="val -312687"/>
              <a:gd name="adj3" fmla="val 16667"/>
            </a:avLst>
          </a:prstGeom>
          <a:solidFill>
            <a:srgbClr val="FFDCB9">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smtClean="0">
                <a:solidFill>
                  <a:schemeClr val="tx1"/>
                </a:solidFill>
              </a:rPr>
              <a:t>読み込むファイル名</a:t>
            </a:r>
            <a:endParaRPr kumimoji="1" lang="ja-JP" altLang="en-US" sz="2000" b="1" dirty="0">
              <a:solidFill>
                <a:schemeClr val="tx1"/>
              </a:solidFill>
            </a:endParaRPr>
          </a:p>
        </p:txBody>
      </p:sp>
      <p:sp>
        <p:nvSpPr>
          <p:cNvPr id="5" name="角丸四角形吹き出し 4"/>
          <p:cNvSpPr/>
          <p:nvPr/>
        </p:nvSpPr>
        <p:spPr>
          <a:xfrm>
            <a:off x="1643042" y="2857496"/>
            <a:ext cx="3786214" cy="1041276"/>
          </a:xfrm>
          <a:prstGeom prst="wedgeRoundRectCallout">
            <a:avLst>
              <a:gd name="adj1" fmla="val 60203"/>
              <a:gd name="adj2" fmla="val -188630"/>
              <a:gd name="adj3" fmla="val 16667"/>
            </a:avLst>
          </a:prstGeom>
          <a:solidFill>
            <a:srgbClr val="FFDCB9">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smtClean="0">
                <a:solidFill>
                  <a:schemeClr val="tx1"/>
                </a:solidFill>
              </a:rPr>
              <a:t>書き込むファイル名</a:t>
            </a:r>
            <a:endParaRPr kumimoji="1" lang="ja-JP" altLang="en-US" sz="2000" b="1" dirty="0">
              <a:solidFill>
                <a:schemeClr val="tx1"/>
              </a:solidFill>
            </a:endParaRPr>
          </a:p>
        </p:txBody>
      </p:sp>
      <p:sp>
        <p:nvSpPr>
          <p:cNvPr id="4" name="角丸四角形吹き出し 3"/>
          <p:cNvSpPr/>
          <p:nvPr/>
        </p:nvSpPr>
        <p:spPr>
          <a:xfrm>
            <a:off x="4429124" y="1714488"/>
            <a:ext cx="3786214" cy="1041276"/>
          </a:xfrm>
          <a:prstGeom prst="wedgeRoundRectCallout">
            <a:avLst>
              <a:gd name="adj1" fmla="val 36818"/>
              <a:gd name="adj2" fmla="val -79907"/>
              <a:gd name="adj3" fmla="val 16667"/>
            </a:avLst>
          </a:prstGeom>
          <a:solidFill>
            <a:srgbClr val="FFDCB9">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smtClean="0">
                <a:solidFill>
                  <a:schemeClr val="tx1"/>
                </a:solidFill>
              </a:rPr>
              <a:t>書き込み時間を格納する</a:t>
            </a:r>
            <a:endParaRPr kumimoji="1" lang="ja-JP" altLang="en-US" sz="2000" b="1" dirty="0">
              <a:solidFill>
                <a:schemeClr val="tx1"/>
              </a:solidFill>
            </a:endParaRPr>
          </a:p>
        </p:txBody>
      </p:sp>
      <p:sp>
        <p:nvSpPr>
          <p:cNvPr id="7" name="テキスト ボックス 6"/>
          <p:cNvSpPr txBox="1"/>
          <p:nvPr/>
        </p:nvSpPr>
        <p:spPr>
          <a:xfrm>
            <a:off x="5286380" y="3286124"/>
            <a:ext cx="3280065" cy="2677656"/>
          </a:xfrm>
          <a:prstGeom prst="rect">
            <a:avLst/>
          </a:prstGeom>
          <a:noFill/>
        </p:spPr>
        <p:txBody>
          <a:bodyPr wrap="none" rtlCol="0">
            <a:spAutoFit/>
          </a:bodyPr>
          <a:lstStyle/>
          <a:p>
            <a:r>
              <a:rPr lang="ja-JP" altLang="en-US" sz="1200" dirty="0" smtClean="0">
                <a:latin typeface="ＭＳ Ｐ明朝" pitchFamily="18" charset="-128"/>
                <a:ea typeface="ＭＳ Ｐ明朝" pitchFamily="18" charset="-128"/>
              </a:rPr>
              <a:t>　　　 　 　　　＿＿＿</a:t>
            </a:r>
            <a:r>
              <a:rPr lang="en-US" altLang="ja-JP" sz="1200" dirty="0" smtClean="0">
                <a:latin typeface="ＭＳ Ｐ明朝" pitchFamily="18" charset="-128"/>
                <a:ea typeface="ＭＳ Ｐ明朝" pitchFamily="18" charset="-128"/>
              </a:rPr>
              <a:t>_</a:t>
            </a:r>
          </a:p>
          <a:p>
            <a:r>
              <a:rPr lang="ja-JP" altLang="en-US" sz="1200" dirty="0" smtClean="0">
                <a:latin typeface="ＭＳ Ｐ明朝" pitchFamily="18" charset="-128"/>
                <a:ea typeface="ＭＳ Ｐ明朝" pitchFamily="18" charset="-128"/>
              </a:rPr>
              <a:t>　　　 　　　／　　 　 　＼　　　　　</a:t>
            </a:r>
          </a:p>
          <a:p>
            <a:r>
              <a:rPr lang="ja-JP" altLang="en-US" sz="1200" dirty="0" smtClean="0">
                <a:latin typeface="ＭＳ Ｐ明朝" pitchFamily="18" charset="-128"/>
                <a:ea typeface="ＭＳ Ｐ明朝" pitchFamily="18" charset="-128"/>
              </a:rPr>
              <a:t>　　　　　／　 </a:t>
            </a:r>
            <a:r>
              <a:rPr lang="en-US" altLang="ja-JP" sz="1200" dirty="0" smtClean="0">
                <a:latin typeface="ＭＳ Ｐ明朝" pitchFamily="18" charset="-128"/>
                <a:ea typeface="ＭＳ Ｐ明朝" pitchFamily="18" charset="-128"/>
              </a:rPr>
              <a:t>_</a:t>
            </a:r>
            <a:r>
              <a:rPr lang="ja-JP" altLang="en-US" sz="1200" dirty="0" smtClean="0">
                <a:latin typeface="ＭＳ Ｐ明朝" pitchFamily="18" charset="-128"/>
                <a:ea typeface="ＭＳ Ｐ明朝" pitchFamily="18" charset="-128"/>
              </a:rPr>
              <a:t>ノ 　ヽ</a:t>
            </a:r>
            <a:r>
              <a:rPr lang="en-US" altLang="ja-JP" sz="1200" dirty="0" smtClean="0">
                <a:latin typeface="ＭＳ Ｐ明朝" pitchFamily="18" charset="-128"/>
                <a:ea typeface="ＭＳ Ｐ明朝" pitchFamily="18" charset="-128"/>
              </a:rPr>
              <a:t>､_</a:t>
            </a:r>
            <a:r>
              <a:rPr lang="ja-JP" altLang="en-US" sz="1200" dirty="0" smtClean="0">
                <a:latin typeface="ＭＳ Ｐ明朝" pitchFamily="18" charset="-128"/>
                <a:ea typeface="ＭＳ Ｐ明朝" pitchFamily="18" charset="-128"/>
              </a:rPr>
              <a:t>　 ＼　　　なんかおかしい</a:t>
            </a:r>
            <a:r>
              <a:rPr lang="ja-JP" altLang="en-US" sz="1200" dirty="0" err="1" smtClean="0">
                <a:latin typeface="ＭＳ Ｐ明朝" pitchFamily="18" charset="-128"/>
                <a:ea typeface="ＭＳ Ｐ明朝" pitchFamily="18" charset="-128"/>
              </a:rPr>
              <a:t>お</a:t>
            </a:r>
            <a:endParaRPr lang="ja-JP" altLang="en-US" sz="1200" dirty="0" smtClean="0">
              <a:latin typeface="ＭＳ Ｐ明朝" pitchFamily="18" charset="-128"/>
              <a:ea typeface="ＭＳ Ｐ明朝" pitchFamily="18" charset="-128"/>
            </a:endParaRPr>
          </a:p>
          <a:p>
            <a:r>
              <a:rPr lang="ja-JP" altLang="en-US" sz="1200" dirty="0" smtClean="0">
                <a:latin typeface="ＭＳ Ｐ明朝" pitchFamily="18" charset="-128"/>
                <a:ea typeface="ＭＳ Ｐ明朝" pitchFamily="18" charset="-128"/>
              </a:rPr>
              <a:t>　　　 ／ </a:t>
            </a:r>
            <a:r>
              <a:rPr lang="en-US" altLang="ja-JP" sz="1200" dirty="0" smtClean="0">
                <a:latin typeface="ＭＳ Ｐ明朝" pitchFamily="18" charset="-128"/>
                <a:ea typeface="ＭＳ Ｐ明朝" pitchFamily="18" charset="-128"/>
              </a:rPr>
              <a:t>o</a:t>
            </a:r>
            <a:r>
              <a:rPr lang="ja-JP" altLang="en-US" sz="1200" dirty="0" smtClean="0">
                <a:latin typeface="ＭＳ Ｐ明朝" pitchFamily="18" charset="-128"/>
                <a:ea typeface="ＭＳ Ｐ明朝" pitchFamily="18" charset="-128"/>
              </a:rPr>
              <a:t>ﾟ</a:t>
            </a:r>
            <a:r>
              <a:rPr lang="en-US" altLang="ja-JP" sz="1200" dirty="0" smtClean="0">
                <a:latin typeface="ＭＳ Ｐ明朝" pitchFamily="18" charset="-128"/>
                <a:ea typeface="ＭＳ Ｐ明朝" pitchFamily="18" charset="-128"/>
              </a:rPr>
              <a:t>(</a:t>
            </a:r>
            <a:r>
              <a:rPr lang="ja-JP" altLang="en-US" sz="1200" dirty="0" smtClean="0">
                <a:latin typeface="ＭＳ Ｐ明朝" pitchFamily="18" charset="-128"/>
                <a:ea typeface="ＭＳ Ｐ明朝" pitchFamily="18" charset="-128"/>
              </a:rPr>
              <a:t>（●）</a:t>
            </a:r>
            <a:r>
              <a:rPr lang="en-US" altLang="ja-JP" sz="1200" dirty="0" smtClean="0">
                <a:latin typeface="ＭＳ Ｐ明朝" pitchFamily="18" charset="-128"/>
                <a:ea typeface="ＭＳ Ｐ明朝" pitchFamily="18" charset="-128"/>
              </a:rPr>
              <a:t>) (</a:t>
            </a:r>
            <a:r>
              <a:rPr lang="ja-JP" altLang="en-US" sz="1200" dirty="0" smtClean="0">
                <a:latin typeface="ＭＳ Ｐ明朝" pitchFamily="18" charset="-128"/>
                <a:ea typeface="ＭＳ Ｐ明朝" pitchFamily="18" charset="-128"/>
              </a:rPr>
              <a:t>（●）</a:t>
            </a:r>
            <a:r>
              <a:rPr lang="en-US" altLang="ja-JP" sz="1200" dirty="0" smtClean="0">
                <a:latin typeface="ＭＳ Ｐ明朝" pitchFamily="18" charset="-128"/>
                <a:ea typeface="ＭＳ Ｐ明朝" pitchFamily="18" charset="-128"/>
              </a:rPr>
              <a:t>)</a:t>
            </a:r>
            <a:r>
              <a:rPr lang="ja-JP" altLang="en-US" sz="1200" dirty="0" smtClean="0">
                <a:latin typeface="ＭＳ Ｐ明朝" pitchFamily="18" charset="-128"/>
                <a:ea typeface="ＭＳ Ｐ明朝" pitchFamily="18" charset="-128"/>
              </a:rPr>
              <a:t>ﾟ</a:t>
            </a:r>
            <a:r>
              <a:rPr lang="en-US" altLang="ja-JP" sz="1200" dirty="0" smtClean="0">
                <a:latin typeface="ＭＳ Ｐ明朝" pitchFamily="18" charset="-128"/>
                <a:ea typeface="ＭＳ Ｐ明朝" pitchFamily="18" charset="-128"/>
              </a:rPr>
              <a:t>o </a:t>
            </a:r>
            <a:r>
              <a:rPr lang="ja-JP" altLang="en-US" sz="1200" dirty="0" smtClean="0">
                <a:latin typeface="ＭＳ Ｐ明朝" pitchFamily="18" charset="-128"/>
                <a:ea typeface="ＭＳ Ｐ明朝" pitchFamily="18" charset="-128"/>
              </a:rPr>
              <a:t>＼</a:t>
            </a:r>
          </a:p>
          <a:p>
            <a:r>
              <a:rPr lang="ja-JP" altLang="en-US" sz="1200" dirty="0" smtClean="0">
                <a:latin typeface="ＭＳ Ｐ明朝" pitchFamily="18" charset="-128"/>
                <a:ea typeface="ＭＳ Ｐ明朝" pitchFamily="18" charset="-128"/>
              </a:rPr>
              <a:t>　　　 </a:t>
            </a:r>
            <a:r>
              <a:rPr lang="en-US" altLang="ja-JP" sz="1200" dirty="0" smtClean="0">
                <a:latin typeface="ＭＳ Ｐ明朝" pitchFamily="18" charset="-128"/>
                <a:ea typeface="ＭＳ Ｐ明朝" pitchFamily="18" charset="-128"/>
              </a:rPr>
              <a:t>|</a:t>
            </a:r>
            <a:r>
              <a:rPr lang="ja-JP" altLang="en-US" sz="1200" dirty="0" smtClean="0">
                <a:latin typeface="ＭＳ Ｐ明朝" pitchFamily="18" charset="-128"/>
                <a:ea typeface="ＭＳ Ｐ明朝" pitchFamily="18" charset="-128"/>
              </a:rPr>
              <a:t>　　　　 （</a:t>
            </a:r>
            <a:r>
              <a:rPr lang="en-US" altLang="ja-JP" sz="1200" dirty="0" smtClean="0">
                <a:latin typeface="ＭＳ Ｐ明朝" pitchFamily="18" charset="-128"/>
                <a:ea typeface="ＭＳ Ｐ明朝" pitchFamily="18" charset="-128"/>
              </a:rPr>
              <a:t>__</a:t>
            </a:r>
            <a:r>
              <a:rPr lang="ja-JP" altLang="en-US" sz="1200" dirty="0" smtClean="0">
                <a:latin typeface="ＭＳ Ｐ明朝" pitchFamily="18" charset="-128"/>
                <a:ea typeface="ＭＳ Ｐ明朝" pitchFamily="18" charset="-128"/>
              </a:rPr>
              <a:t>人</a:t>
            </a:r>
            <a:r>
              <a:rPr lang="en-US" altLang="ja-JP" sz="1200" dirty="0" smtClean="0">
                <a:latin typeface="ＭＳ Ｐ明朝" pitchFamily="18" charset="-128"/>
                <a:ea typeface="ＭＳ Ｐ明朝" pitchFamily="18" charset="-128"/>
              </a:rPr>
              <a:t>__</a:t>
            </a:r>
            <a:r>
              <a:rPr lang="ja-JP" altLang="en-US" sz="1200" dirty="0" smtClean="0">
                <a:latin typeface="ＭＳ Ｐ明朝" pitchFamily="18" charset="-128"/>
                <a:ea typeface="ＭＳ Ｐ明朝" pitchFamily="18" charset="-128"/>
              </a:rPr>
              <a:t>）　　　　</a:t>
            </a:r>
            <a:r>
              <a:rPr lang="en-US" altLang="ja-JP" sz="1200" dirty="0" smtClean="0">
                <a:latin typeface="ＭＳ Ｐ明朝" pitchFamily="18" charset="-128"/>
                <a:ea typeface="ＭＳ Ｐ明朝" pitchFamily="18" charset="-128"/>
              </a:rPr>
              <a:t>|</a:t>
            </a:r>
          </a:p>
          <a:p>
            <a:r>
              <a:rPr lang="ja-JP" altLang="en-US" sz="1200" dirty="0" smtClean="0">
                <a:latin typeface="ＭＳ Ｐ明朝" pitchFamily="18" charset="-128"/>
                <a:ea typeface="ＭＳ Ｐ明朝" pitchFamily="18" charset="-128"/>
              </a:rPr>
              <a:t>　　　 ＼　　 　 ｀ ⌒</a:t>
            </a:r>
            <a:r>
              <a:rPr lang="en-US" altLang="ja-JP" sz="1200" dirty="0" smtClean="0">
                <a:latin typeface="ＭＳ Ｐ明朝" pitchFamily="18" charset="-128"/>
                <a:ea typeface="ＭＳ Ｐ明朝" pitchFamily="18" charset="-128"/>
              </a:rPr>
              <a:t>´ </a:t>
            </a:r>
            <a:r>
              <a:rPr lang="ja-JP" altLang="en-US" sz="1200" dirty="0" smtClean="0">
                <a:latin typeface="ＭＳ Ｐ明朝" pitchFamily="18" charset="-128"/>
                <a:ea typeface="ＭＳ Ｐ明朝" pitchFamily="18" charset="-128"/>
              </a:rPr>
              <a:t>　 　 ／</a:t>
            </a:r>
          </a:p>
          <a:p>
            <a:r>
              <a:rPr lang="ja-JP" altLang="en-US" sz="1200" dirty="0" smtClean="0">
                <a:latin typeface="ＭＳ Ｐ明朝" pitchFamily="18" charset="-128"/>
                <a:ea typeface="ＭＳ Ｐ明朝" pitchFamily="18" charset="-128"/>
              </a:rPr>
              <a:t>　　　／</a:t>
            </a:r>
            <a:r>
              <a:rPr lang="en-US" altLang="ja-JP" sz="1200" dirty="0" smtClean="0">
                <a:latin typeface="ＭＳ Ｐ明朝" pitchFamily="18" charset="-128"/>
                <a:ea typeface="ＭＳ Ｐ明朝" pitchFamily="18" charset="-128"/>
              </a:rPr>
              <a:t>´</a:t>
            </a:r>
            <a:r>
              <a:rPr lang="ja-JP" altLang="en-US" sz="1200" dirty="0" smtClean="0">
                <a:latin typeface="ＭＳ Ｐ明朝" pitchFamily="18" charset="-128"/>
                <a:ea typeface="ＭＳ Ｐ明朝" pitchFamily="18" charset="-128"/>
              </a:rPr>
              <a:t>　 　　　　　　　　 ｀＼</a:t>
            </a:r>
          </a:p>
          <a:p>
            <a:r>
              <a:rPr lang="ja-JP" altLang="en-US" sz="1200" dirty="0" smtClean="0">
                <a:latin typeface="ＭＳ Ｐ明朝" pitchFamily="18" charset="-128"/>
                <a:ea typeface="ＭＳ Ｐ明朝" pitchFamily="18" charset="-128"/>
              </a:rPr>
              <a:t>　　</a:t>
            </a:r>
            <a:r>
              <a:rPr lang="en-US" altLang="ja-JP" sz="1200" dirty="0" smtClean="0">
                <a:latin typeface="ＭＳ Ｐ明朝" pitchFamily="18" charset="-128"/>
                <a:ea typeface="ＭＳ Ｐ明朝" pitchFamily="18" charset="-128"/>
              </a:rPr>
              <a:t>/</a:t>
            </a:r>
            <a:r>
              <a:rPr lang="ja-JP" altLang="en-US" sz="1200" dirty="0" smtClean="0">
                <a:latin typeface="ＭＳ Ｐ明朝" pitchFamily="18" charset="-128"/>
                <a:ea typeface="ＭＳ Ｐ明朝" pitchFamily="18" charset="-128"/>
              </a:rPr>
              <a:t>　 </a:t>
            </a:r>
            <a:r>
              <a:rPr lang="en-US" altLang="ja-JP" sz="1200" dirty="0" smtClean="0">
                <a:latin typeface="ＭＳ Ｐ明朝" pitchFamily="18" charset="-128"/>
                <a:ea typeface="ＭＳ Ｐ明朝" pitchFamily="18" charset="-128"/>
              </a:rPr>
              <a:t>/</a:t>
            </a:r>
            <a:r>
              <a:rPr lang="ja-JP" altLang="en-US" sz="1200" dirty="0" smtClean="0">
                <a:latin typeface="ＭＳ Ｐ明朝" pitchFamily="18" charset="-128"/>
                <a:ea typeface="ＭＳ Ｐ明朝" pitchFamily="18" charset="-128"/>
              </a:rPr>
              <a:t>　　　　　　　　　　</a:t>
            </a:r>
            <a:r>
              <a:rPr lang="en-US" altLang="ja-JP" sz="1200" dirty="0" smtClean="0">
                <a:latin typeface="ＭＳ Ｐ明朝" pitchFamily="18" charset="-128"/>
                <a:ea typeface="ＭＳ Ｐ明朝" pitchFamily="18" charset="-128"/>
              </a:rPr>
              <a:t>l</a:t>
            </a:r>
            <a:r>
              <a:rPr lang="ja-JP" altLang="en-US" sz="1200" dirty="0" smtClean="0">
                <a:latin typeface="ＭＳ Ｐ明朝" pitchFamily="18" charset="-128"/>
                <a:ea typeface="ＭＳ Ｐ明朝" pitchFamily="18" charset="-128"/>
              </a:rPr>
              <a:t>　　</a:t>
            </a:r>
            <a:r>
              <a:rPr lang="en-US" altLang="ja-JP" sz="1200" dirty="0" smtClean="0">
                <a:latin typeface="ＭＳ Ｐ明朝" pitchFamily="18" charset="-128"/>
                <a:ea typeface="ＭＳ Ｐ明朝" pitchFamily="18" charset="-128"/>
              </a:rPr>
              <a:t>l</a:t>
            </a:r>
            <a:r>
              <a:rPr lang="ja-JP" altLang="en-US" sz="1200" dirty="0" smtClean="0">
                <a:latin typeface="ＭＳ Ｐ明朝" pitchFamily="18" charset="-128"/>
                <a:ea typeface="ＭＳ Ｐ明朝" pitchFamily="18" charset="-128"/>
              </a:rPr>
              <a:t>　　 </a:t>
            </a:r>
            <a:r>
              <a:rPr lang="en-US" altLang="ja-JP" sz="1200" dirty="0" smtClean="0">
                <a:latin typeface="ＭＳ Ｐ明朝" pitchFamily="18" charset="-128"/>
                <a:ea typeface="ＭＳ Ｐ明朝" pitchFamily="18" charset="-128"/>
              </a:rPr>
              <a:t>.</a:t>
            </a:r>
            <a:r>
              <a:rPr lang="ja-JP" altLang="en-US" sz="1200" dirty="0" smtClean="0">
                <a:latin typeface="ＭＳ Ｐ明朝" pitchFamily="18" charset="-128"/>
                <a:ea typeface="ＭＳ Ｐ明朝" pitchFamily="18" charset="-128"/>
              </a:rPr>
              <a:t>＿＿＿</a:t>
            </a:r>
          </a:p>
          <a:p>
            <a:r>
              <a:rPr lang="ja-JP" altLang="en-US" sz="1200" dirty="0" smtClean="0">
                <a:latin typeface="ＭＳ Ｐ明朝" pitchFamily="18" charset="-128"/>
                <a:ea typeface="ＭＳ Ｐ明朝" pitchFamily="18" charset="-128"/>
              </a:rPr>
              <a:t>＿</a:t>
            </a:r>
            <a:r>
              <a:rPr lang="en-US" altLang="ja-JP" sz="1200" dirty="0" smtClean="0">
                <a:latin typeface="ＭＳ Ｐ明朝" pitchFamily="18" charset="-128"/>
                <a:ea typeface="ＭＳ Ｐ明朝" pitchFamily="18" charset="-128"/>
              </a:rPr>
              <a:t>_l</a:t>
            </a:r>
            <a:r>
              <a:rPr lang="ja-JP" altLang="en-US" sz="1200" dirty="0" smtClean="0">
                <a:latin typeface="ＭＳ Ｐ明朝" pitchFamily="18" charset="-128"/>
                <a:ea typeface="ＭＳ Ｐ明朝" pitchFamily="18" charset="-128"/>
              </a:rPr>
              <a:t>　　</a:t>
            </a:r>
            <a:r>
              <a:rPr lang="en-US" altLang="ja-JP" sz="1200" dirty="0" smtClean="0">
                <a:latin typeface="ＭＳ Ｐ明朝" pitchFamily="18" charset="-128"/>
                <a:ea typeface="ＭＳ Ｐ明朝" pitchFamily="18" charset="-128"/>
              </a:rPr>
              <a:t>l_¶</a:t>
            </a:r>
            <a:r>
              <a:rPr lang="ja-JP" altLang="en-US" sz="1200" dirty="0" smtClean="0">
                <a:latin typeface="ＭＳ Ｐ明朝" pitchFamily="18" charset="-128"/>
                <a:ea typeface="ＭＳ Ｐ明朝" pitchFamily="18" charset="-128"/>
              </a:rPr>
              <a:t>＿＿＿＿＿＿</a:t>
            </a:r>
            <a:r>
              <a:rPr lang="en-US" altLang="ja-JP" sz="1200" dirty="0" smtClean="0">
                <a:latin typeface="ＭＳ Ｐ明朝" pitchFamily="18" charset="-128"/>
                <a:ea typeface="ＭＳ Ｐ明朝" pitchFamily="18" charset="-128"/>
              </a:rPr>
              <a:t>/</a:t>
            </a:r>
            <a:r>
              <a:rPr lang="ja-JP" altLang="en-US" sz="1200" dirty="0" smtClean="0">
                <a:latin typeface="ＭＳ Ｐ明朝" pitchFamily="18" charset="-128"/>
                <a:ea typeface="ＭＳ Ｐ明朝" pitchFamily="18" charset="-128"/>
              </a:rPr>
              <a:t>＿</a:t>
            </a:r>
            <a:r>
              <a:rPr lang="en-US" altLang="ja-JP" sz="1200" dirty="0" smtClean="0">
                <a:latin typeface="ＭＳ Ｐ明朝" pitchFamily="18" charset="-128"/>
                <a:ea typeface="ＭＳ Ｐ明朝" pitchFamily="18" charset="-128"/>
              </a:rPr>
              <a:t>/</a:t>
            </a:r>
            <a:r>
              <a:rPr lang="ja-JP" altLang="en-US" sz="1200" dirty="0" smtClean="0">
                <a:latin typeface="ＭＳ Ｐ明朝" pitchFamily="18" charset="-128"/>
                <a:ea typeface="ＭＳ Ｐ明朝" pitchFamily="18" charset="-128"/>
              </a:rPr>
              <a:t>＿</a:t>
            </a:r>
            <a:r>
              <a:rPr lang="en-US" altLang="ja-JP" sz="1200" dirty="0" smtClean="0">
                <a:latin typeface="ＭＳ Ｐ明朝" pitchFamily="18" charset="-128"/>
                <a:ea typeface="ＭＳ Ｐ明朝" pitchFamily="18" charset="-128"/>
              </a:rPr>
              <a:t>_/</a:t>
            </a:r>
            <a:r>
              <a:rPr lang="ja-JP" altLang="en-US" sz="1200" dirty="0" smtClean="0">
                <a:latin typeface="ＭＳ Ｐ明朝" pitchFamily="18" charset="-128"/>
                <a:ea typeface="ＭＳ Ｐ明朝" pitchFamily="18" charset="-128"/>
              </a:rPr>
              <a:t>　　　　 ヽ</a:t>
            </a:r>
          </a:p>
          <a:p>
            <a:r>
              <a:rPr lang="ja-JP" altLang="en-US" sz="1200" dirty="0" smtClean="0">
                <a:latin typeface="ＭＳ Ｐ明朝" pitchFamily="18" charset="-128"/>
                <a:ea typeface="ＭＳ Ｐ明朝" pitchFamily="18" charset="-128"/>
              </a:rPr>
              <a:t>　　＼</a:t>
            </a:r>
            <a:r>
              <a:rPr lang="en-US" altLang="ja-JP" sz="1200" dirty="0" smtClean="0">
                <a:latin typeface="ＭＳ Ｐ明朝" pitchFamily="18" charset="-128"/>
                <a:ea typeface="ＭＳ Ｐ明朝" pitchFamily="18" charset="-128"/>
              </a:rPr>
              <a:t>,</a:t>
            </a:r>
            <a:r>
              <a:rPr lang="ja-JP" altLang="en-US" sz="1200" dirty="0" smtClean="0">
                <a:latin typeface="ＭＳ Ｐ明朝" pitchFamily="18" charset="-128"/>
                <a:ea typeface="ＭＳ Ｐ明朝" pitchFamily="18" charset="-128"/>
              </a:rPr>
              <a:t>　</a:t>
            </a:r>
            <a:r>
              <a:rPr lang="en-US" altLang="ja-JP" sz="1200" dirty="0" smtClean="0">
                <a:latin typeface="ＭＳ Ｐ明朝" pitchFamily="18" charset="-128"/>
                <a:ea typeface="ＭＳ Ｐ明朝" pitchFamily="18" charset="-128"/>
              </a:rPr>
              <a:t>´-'</a:t>
            </a:r>
            <a:r>
              <a:rPr lang="ja-JP" altLang="en-US" sz="1200" dirty="0" smtClean="0">
                <a:latin typeface="ＭＳ Ｐ明朝" pitchFamily="18" charset="-128"/>
                <a:ea typeface="ＭＳ Ｐ明朝" pitchFamily="18" charset="-128"/>
              </a:rPr>
              <a:t>ヽ ￣</a:t>
            </a:r>
            <a:r>
              <a:rPr lang="en-US" altLang="ja-JP" sz="1200" dirty="0" smtClean="0">
                <a:latin typeface="ＭＳ Ｐ明朝" pitchFamily="18" charset="-128"/>
                <a:ea typeface="ＭＳ Ｐ明朝" pitchFamily="18" charset="-128"/>
              </a:rPr>
              <a:t>|</a:t>
            </a:r>
            <a:r>
              <a:rPr lang="ja-JP" altLang="en-US" sz="1200" dirty="0" smtClean="0">
                <a:latin typeface="ＭＳ Ｐ明朝" pitchFamily="18" charset="-128"/>
                <a:ea typeface="ＭＳ Ｐ明朝" pitchFamily="18" charset="-128"/>
              </a:rPr>
              <a:t>￣￣￣￣</a:t>
            </a:r>
            <a:r>
              <a:rPr lang="en-US" altLang="ja-JP" sz="1200" dirty="0" smtClean="0">
                <a:latin typeface="ＭＳ Ｐ明朝" pitchFamily="18" charset="-128"/>
                <a:ea typeface="ＭＳ Ｐ明朝" pitchFamily="18" charset="-128"/>
              </a:rPr>
              <a:t>|</a:t>
            </a:r>
            <a:r>
              <a:rPr lang="ja-JP" altLang="en-US" sz="1200" dirty="0" smtClean="0">
                <a:latin typeface="ＭＳ Ｐ明朝" pitchFamily="18" charset="-128"/>
                <a:ea typeface="ＭＳ Ｐ明朝" pitchFamily="18" charset="-128"/>
              </a:rPr>
              <a:t>　　　</a:t>
            </a:r>
            <a:r>
              <a:rPr lang="en-US" altLang="ja-JP" sz="1200" dirty="0" smtClean="0">
                <a:latin typeface="ＭＳ Ｐ明朝" pitchFamily="18" charset="-128"/>
                <a:ea typeface="ＭＳ Ｐ明朝" pitchFamily="18" charset="-128"/>
              </a:rPr>
              <a:t>l</a:t>
            </a:r>
            <a:r>
              <a:rPr lang="ja-JP" altLang="en-US" sz="1200" dirty="0" smtClean="0">
                <a:latin typeface="ＭＳ Ｐ明朝" pitchFamily="18" charset="-128"/>
                <a:ea typeface="ＭＳ Ｐ明朝" pitchFamily="18" charset="-128"/>
              </a:rPr>
              <a:t>二二二二</a:t>
            </a:r>
            <a:r>
              <a:rPr lang="en-US" altLang="ja-JP" sz="1200" dirty="0" smtClean="0">
                <a:latin typeface="ＭＳ Ｐ明朝" pitchFamily="18" charset="-128"/>
                <a:ea typeface="ＭＳ Ｐ明朝" pitchFamily="18" charset="-128"/>
              </a:rPr>
              <a:t>l</a:t>
            </a:r>
          </a:p>
          <a:p>
            <a:r>
              <a:rPr lang="ja-JP" altLang="en-US" sz="1200" dirty="0" smtClean="0">
                <a:latin typeface="ＭＳ Ｐ明朝" pitchFamily="18" charset="-128"/>
                <a:ea typeface="ＭＳ Ｐ明朝" pitchFamily="18" charset="-128"/>
              </a:rPr>
              <a:t>　　　 ヾ＿ノ　 　</a:t>
            </a:r>
            <a:r>
              <a:rPr lang="en-US" altLang="ja-JP" sz="1200" dirty="0" smtClean="0">
                <a:latin typeface="ＭＳ Ｐ明朝" pitchFamily="18" charset="-128"/>
                <a:ea typeface="ＭＳ Ｐ明朝" pitchFamily="18" charset="-128"/>
              </a:rPr>
              <a:t>|</a:t>
            </a:r>
            <a:r>
              <a:rPr lang="ja-JP" altLang="en-US" sz="1200" dirty="0" smtClean="0">
                <a:latin typeface="ＭＳ Ｐ明朝" pitchFamily="18" charset="-128"/>
                <a:ea typeface="ＭＳ Ｐ明朝" pitchFamily="18" charset="-128"/>
              </a:rPr>
              <a:t>　</a:t>
            </a:r>
            <a:r>
              <a:rPr lang="en-US" altLang="ja-JP" sz="1200" dirty="0" smtClean="0">
                <a:latin typeface="ＭＳ Ｐ明朝" pitchFamily="18" charset="-128"/>
                <a:ea typeface="ＭＳ Ｐ明朝" pitchFamily="18" charset="-128"/>
              </a:rPr>
              <a:t>'''' '</a:t>
            </a:r>
            <a:r>
              <a:rPr lang="ja-JP" altLang="en-US" sz="1200" dirty="0" smtClean="0">
                <a:latin typeface="ＭＳ Ｐ明朝" pitchFamily="18" charset="-128"/>
                <a:ea typeface="ＭＳ Ｐ明朝" pitchFamily="18" charset="-128"/>
              </a:rPr>
              <a:t>　　　</a:t>
            </a:r>
            <a:r>
              <a:rPr lang="en-US" altLang="ja-JP" sz="1200" dirty="0" smtClean="0">
                <a:latin typeface="ＭＳ Ｐ明朝" pitchFamily="18" charset="-128"/>
                <a:ea typeface="ＭＳ Ｐ明朝" pitchFamily="18" charset="-128"/>
              </a:rPr>
              <a:t>|</a:t>
            </a:r>
            <a:r>
              <a:rPr lang="ja-JP" altLang="en-US" sz="1200" dirty="0" smtClean="0">
                <a:latin typeface="ＭＳ Ｐ明朝" pitchFamily="18" charset="-128"/>
                <a:ea typeface="ＭＳ Ｐ明朝" pitchFamily="18" charset="-128"/>
              </a:rPr>
              <a:t>　　　</a:t>
            </a:r>
            <a:r>
              <a:rPr lang="en-US" altLang="ja-JP" sz="1200" dirty="0" smtClean="0">
                <a:latin typeface="ＭＳ Ｐ明朝" pitchFamily="18" charset="-128"/>
                <a:ea typeface="ＭＳ Ｐ明朝" pitchFamily="18" charset="-128"/>
              </a:rPr>
              <a:t>l</a:t>
            </a:r>
            <a:r>
              <a:rPr lang="ja-JP" altLang="en-US" sz="1200" dirty="0" smtClean="0">
                <a:latin typeface="ＭＳ Ｐ明朝" pitchFamily="18" charset="-128"/>
                <a:ea typeface="ＭＳ Ｐ明朝" pitchFamily="18" charset="-128"/>
              </a:rPr>
              <a:t>二二二二</a:t>
            </a:r>
            <a:r>
              <a:rPr lang="en-US" altLang="ja-JP" sz="1200" dirty="0" smtClean="0">
                <a:latin typeface="ＭＳ Ｐ明朝" pitchFamily="18" charset="-128"/>
                <a:ea typeface="ＭＳ Ｐ明朝" pitchFamily="18" charset="-128"/>
              </a:rPr>
              <a:t>l</a:t>
            </a:r>
          </a:p>
          <a:p>
            <a:r>
              <a:rPr lang="ja-JP" altLang="en-US" sz="1200" dirty="0" smtClean="0">
                <a:latin typeface="ＭＳ Ｐ明朝" pitchFamily="18" charset="-128"/>
                <a:ea typeface="ＭＳ Ｐ明朝" pitchFamily="18" charset="-128"/>
              </a:rPr>
              <a:t>　　　</a:t>
            </a:r>
            <a:r>
              <a:rPr lang="en-US" altLang="ja-JP" sz="1200" dirty="0" smtClean="0">
                <a:latin typeface="ＭＳ Ｐ明朝" pitchFamily="18" charset="-128"/>
                <a:ea typeface="ＭＳ Ｐ明朝" pitchFamily="18" charset="-128"/>
              </a:rPr>
              <a:t>| 9=ε-8.</a:t>
            </a:r>
            <a:r>
              <a:rPr lang="ja-JP" altLang="en-US" sz="1200" dirty="0" smtClean="0">
                <a:latin typeface="ＭＳ Ｐ明朝" pitchFamily="18" charset="-128"/>
                <a:ea typeface="ＭＳ Ｐ明朝" pitchFamily="18" charset="-128"/>
              </a:rPr>
              <a:t>　</a:t>
            </a:r>
            <a:r>
              <a:rPr lang="en-US" altLang="ja-JP" sz="1200" dirty="0" smtClean="0">
                <a:latin typeface="ＭＳ Ｐ明朝" pitchFamily="18" charset="-128"/>
                <a:ea typeface="ＭＳ Ｐ明朝" pitchFamily="18" charset="-128"/>
              </a:rPr>
              <a:t>|</a:t>
            </a:r>
            <a:r>
              <a:rPr lang="ja-JP" altLang="en-US" sz="1200" dirty="0" smtClean="0">
                <a:latin typeface="ＭＳ Ｐ明朝" pitchFamily="18" charset="-128"/>
                <a:ea typeface="ＭＳ Ｐ明朝" pitchFamily="18" charset="-128"/>
              </a:rPr>
              <a:t>　</a:t>
            </a:r>
            <a:r>
              <a:rPr lang="en-US" altLang="ja-JP" sz="1200" dirty="0" smtClean="0">
                <a:latin typeface="ＭＳ Ｐ明朝" pitchFamily="18" charset="-128"/>
                <a:ea typeface="ＭＳ Ｐ明朝" pitchFamily="18" charset="-128"/>
              </a:rPr>
              <a:t>'''..--</a:t>
            </a:r>
            <a:r>
              <a:rPr lang="ja-JP" altLang="en-US" sz="1200" dirty="0" smtClean="0">
                <a:latin typeface="ＭＳ Ｐ明朝" pitchFamily="18" charset="-128"/>
                <a:ea typeface="ＭＳ Ｐ明朝" pitchFamily="18" charset="-128"/>
              </a:rPr>
              <a:t>　　</a:t>
            </a:r>
            <a:r>
              <a:rPr lang="en-US" altLang="ja-JP" sz="1200" dirty="0" smtClean="0">
                <a:latin typeface="ＭＳ Ｐ明朝" pitchFamily="18" charset="-128"/>
                <a:ea typeface="ＭＳ Ｐ明朝" pitchFamily="18" charset="-128"/>
              </a:rPr>
              <a:t>|</a:t>
            </a:r>
            <a:r>
              <a:rPr lang="ja-JP" altLang="en-US" sz="1200" dirty="0" smtClean="0">
                <a:latin typeface="ＭＳ Ｐ明朝" pitchFamily="18" charset="-128"/>
                <a:ea typeface="ＭＳ Ｐ明朝" pitchFamily="18" charset="-128"/>
              </a:rPr>
              <a:t>　　　</a:t>
            </a:r>
            <a:r>
              <a:rPr lang="en-US" altLang="ja-JP" sz="1200" dirty="0" smtClean="0">
                <a:latin typeface="ＭＳ Ｐ明朝" pitchFamily="18" charset="-128"/>
                <a:ea typeface="ＭＳ Ｐ明朝" pitchFamily="18" charset="-128"/>
              </a:rPr>
              <a:t>l</a:t>
            </a:r>
            <a:r>
              <a:rPr lang="ja-JP" altLang="en-US" sz="1200" dirty="0" smtClean="0">
                <a:latin typeface="ＭＳ Ｐ明朝" pitchFamily="18" charset="-128"/>
                <a:ea typeface="ＭＳ Ｐ明朝" pitchFamily="18" charset="-128"/>
              </a:rPr>
              <a:t>二二二二</a:t>
            </a:r>
            <a:r>
              <a:rPr lang="en-US" altLang="ja-JP" sz="1200" dirty="0" smtClean="0">
                <a:latin typeface="ＭＳ Ｐ明朝" pitchFamily="18" charset="-128"/>
                <a:ea typeface="ＭＳ Ｐ明朝" pitchFamily="18" charset="-128"/>
              </a:rPr>
              <a:t>l:::..</a:t>
            </a:r>
          </a:p>
          <a:p>
            <a:r>
              <a:rPr lang="ja-JP" altLang="en-US" sz="1200" dirty="0" smtClean="0">
                <a:latin typeface="ＭＳ Ｐ明朝" pitchFamily="18" charset="-128"/>
                <a:ea typeface="ＭＳ Ｐ明朝" pitchFamily="18" charset="-128"/>
              </a:rPr>
              <a:t>　　　</a:t>
            </a:r>
            <a:r>
              <a:rPr lang="en-US" altLang="ja-JP" sz="1200" dirty="0" smtClean="0">
                <a:latin typeface="ＭＳ Ｐ明朝" pitchFamily="18" charset="-128"/>
                <a:ea typeface="ＭＳ Ｐ明朝" pitchFamily="18" charset="-128"/>
              </a:rPr>
              <a:t>|</a:t>
            </a:r>
            <a:r>
              <a:rPr lang="ja-JP" altLang="en-US" sz="1200" dirty="0" smtClean="0">
                <a:latin typeface="ＭＳ Ｐ明朝" pitchFamily="18" charset="-128"/>
                <a:ea typeface="ＭＳ Ｐ明朝" pitchFamily="18" charset="-128"/>
              </a:rPr>
              <a:t>　　　</a:t>
            </a:r>
            <a:r>
              <a:rPr lang="en-US" altLang="ja-JP" sz="1200" dirty="0" smtClean="0">
                <a:latin typeface="ＭＳ Ｐ明朝" pitchFamily="18" charset="-128"/>
                <a:ea typeface="ＭＳ Ｐ明朝" pitchFamily="18" charset="-128"/>
              </a:rPr>
              <a:t>..''</a:t>
            </a:r>
            <a:r>
              <a:rPr lang="ja-JP" altLang="en-US" sz="1200" dirty="0" smtClean="0">
                <a:latin typeface="ＭＳ Ｐ明朝" pitchFamily="18" charset="-128"/>
                <a:ea typeface="ＭＳ Ｐ明朝" pitchFamily="18" charset="-128"/>
              </a:rPr>
              <a:t>　　</a:t>
            </a:r>
            <a:r>
              <a:rPr lang="en-US" altLang="ja-JP" sz="1200" dirty="0" smtClean="0">
                <a:latin typeface="ＭＳ Ｐ明朝" pitchFamily="18" charset="-128"/>
                <a:ea typeface="ＭＳ Ｐ明朝" pitchFamily="18" charset="-128"/>
              </a:rPr>
              <a:t>|</a:t>
            </a:r>
            <a:r>
              <a:rPr lang="ja-JP" altLang="en-US" sz="1200" dirty="0" smtClean="0">
                <a:latin typeface="ＭＳ Ｐ明朝" pitchFamily="18" charset="-128"/>
                <a:ea typeface="ＭＳ Ｐ明朝" pitchFamily="18" charset="-128"/>
              </a:rPr>
              <a:t>　　</a:t>
            </a:r>
            <a:r>
              <a:rPr lang="en-US" altLang="ja-JP" sz="1200" dirty="0" smtClean="0">
                <a:latin typeface="ＭＳ Ｐ明朝" pitchFamily="18" charset="-128"/>
                <a:ea typeface="ＭＳ Ｐ明朝" pitchFamily="18" charset="-128"/>
              </a:rPr>
              <a:t>''-.</a:t>
            </a:r>
            <a:r>
              <a:rPr lang="ja-JP" altLang="en-US" sz="1200" dirty="0" smtClean="0">
                <a:latin typeface="ＭＳ Ｐ明朝" pitchFamily="18" charset="-128"/>
                <a:ea typeface="ＭＳ Ｐ明朝" pitchFamily="18" charset="-128"/>
              </a:rPr>
              <a:t>　　</a:t>
            </a:r>
            <a:r>
              <a:rPr lang="en-US" altLang="ja-JP" sz="1200" dirty="0" smtClean="0">
                <a:latin typeface="ＭＳ Ｐ明朝" pitchFamily="18" charset="-128"/>
                <a:ea typeface="ＭＳ Ｐ明朝" pitchFamily="18" charset="-128"/>
              </a:rPr>
              <a:t>,|</a:t>
            </a:r>
          </a:p>
          <a:p>
            <a:endParaRPr kumimoji="1" lang="ja-JP" altLang="en-US" sz="1200" dirty="0">
              <a:latin typeface="ＭＳ Ｐ明朝" pitchFamily="18" charset="-128"/>
              <a:ea typeface="ＭＳ Ｐ明朝" pitchFamily="18" charset="-128"/>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600" dirty="0" smtClean="0"/>
              <a:t>違和感あるよね？</a:t>
            </a:r>
            <a:endParaRPr kumimoji="1" lang="ja-JP" altLang="en-US" sz="3600" dirty="0"/>
          </a:p>
        </p:txBody>
      </p:sp>
      <p:graphicFrame>
        <p:nvGraphicFramePr>
          <p:cNvPr id="4" name="コンテンツ プレースホルダ 3"/>
          <p:cNvGraphicFramePr>
            <a:graphicFrameLocks noGrp="1"/>
          </p:cNvGraphicFramePr>
          <p:nvPr>
            <p:ph idx="1"/>
          </p:nvPr>
        </p:nvGraphicFramePr>
        <p:xfrm>
          <a:off x="457200" y="1052513"/>
          <a:ext cx="8115328" cy="301942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テキスト ボックス 4"/>
          <p:cNvSpPr txBox="1"/>
          <p:nvPr/>
        </p:nvSpPr>
        <p:spPr>
          <a:xfrm>
            <a:off x="4500562" y="4214818"/>
            <a:ext cx="4025461" cy="1815882"/>
          </a:xfrm>
          <a:prstGeom prst="rect">
            <a:avLst/>
          </a:prstGeom>
          <a:noFill/>
        </p:spPr>
        <p:txBody>
          <a:bodyPr wrap="none" rtlCol="0">
            <a:spAutoFit/>
          </a:bodyPr>
          <a:lstStyle/>
          <a:p>
            <a:r>
              <a:rPr lang="ja-JP" altLang="en-US" sz="1400" dirty="0" smtClean="0">
                <a:latin typeface="ＭＳ Ｐ明朝" pitchFamily="18" charset="-128"/>
                <a:ea typeface="ＭＳ Ｐ明朝" pitchFamily="18" charset="-128"/>
              </a:rPr>
              <a:t>　 　 　　　／￣￣￣ ＼ 　ﾎｼﾞﾎｼﾞ</a:t>
            </a:r>
          </a:p>
          <a:p>
            <a:r>
              <a:rPr lang="ja-JP" altLang="en-US" sz="1400" dirty="0" smtClean="0">
                <a:latin typeface="ＭＳ Ｐ明朝" pitchFamily="18" charset="-128"/>
                <a:ea typeface="ＭＳ Ｐ明朝" pitchFamily="18" charset="-128"/>
              </a:rPr>
              <a:t>　 　　　／　</a:t>
            </a:r>
            <a:r>
              <a:rPr lang="en-US" altLang="ja-JP" sz="1400" dirty="0" smtClean="0">
                <a:latin typeface="ＭＳ Ｐ明朝" pitchFamily="18" charset="-128"/>
                <a:ea typeface="ＭＳ Ｐ明朝" pitchFamily="18" charset="-128"/>
              </a:rPr>
              <a:t>―</a:t>
            </a:r>
            <a:r>
              <a:rPr lang="ja-JP" altLang="en-US" sz="1400" dirty="0" smtClean="0">
                <a:latin typeface="ＭＳ Ｐ明朝" pitchFamily="18" charset="-128"/>
                <a:ea typeface="ＭＳ Ｐ明朝" pitchFamily="18" charset="-128"/>
              </a:rPr>
              <a:t>　　　</a:t>
            </a:r>
            <a:r>
              <a:rPr lang="en-US" altLang="ja-JP" sz="1400" dirty="0" smtClean="0">
                <a:latin typeface="ＭＳ Ｐ明朝" pitchFamily="18" charset="-128"/>
                <a:ea typeface="ＭＳ Ｐ明朝" pitchFamily="18" charset="-128"/>
              </a:rPr>
              <a:t>―</a:t>
            </a:r>
            <a:r>
              <a:rPr lang="ja-JP" altLang="en-US" sz="1400" dirty="0" smtClean="0">
                <a:latin typeface="ＭＳ Ｐ明朝" pitchFamily="18" charset="-128"/>
                <a:ea typeface="ＭＳ Ｐ明朝" pitchFamily="18" charset="-128"/>
              </a:rPr>
              <a:t>　＼</a:t>
            </a:r>
          </a:p>
          <a:p>
            <a:r>
              <a:rPr lang="ja-JP" altLang="en-US" sz="1400" dirty="0" smtClean="0">
                <a:latin typeface="ＭＳ Ｐ明朝" pitchFamily="18" charset="-128"/>
                <a:ea typeface="ＭＳ Ｐ明朝" pitchFamily="18" charset="-128"/>
              </a:rPr>
              <a:t>　 　 ／ 　 （●） 　（●）　　＼　　　　ん？また脳内？</a:t>
            </a:r>
          </a:p>
          <a:p>
            <a:r>
              <a:rPr lang="ja-JP" altLang="en-US" sz="1400" dirty="0" smtClean="0">
                <a:latin typeface="ＭＳ Ｐ明朝" pitchFamily="18" charset="-128"/>
                <a:ea typeface="ＭＳ Ｐ明朝" pitchFamily="18" charset="-128"/>
              </a:rPr>
              <a:t>　 　 </a:t>
            </a:r>
            <a:r>
              <a:rPr lang="en-US" altLang="ja-JP" sz="1400" dirty="0" smtClean="0">
                <a:latin typeface="ＭＳ Ｐ明朝" pitchFamily="18" charset="-128"/>
                <a:ea typeface="ＭＳ Ｐ明朝" pitchFamily="18" charset="-128"/>
              </a:rPr>
              <a:t>|</a:t>
            </a:r>
            <a:r>
              <a:rPr lang="ja-JP" altLang="en-US" sz="1400" dirty="0" smtClean="0">
                <a:latin typeface="ＭＳ Ｐ明朝" pitchFamily="18" charset="-128"/>
                <a:ea typeface="ＭＳ Ｐ明朝" pitchFamily="18" charset="-128"/>
              </a:rPr>
              <a:t>　 　　　（</a:t>
            </a:r>
            <a:r>
              <a:rPr lang="en-US" altLang="ja-JP" sz="1400" dirty="0" smtClean="0">
                <a:latin typeface="ＭＳ Ｐ明朝" pitchFamily="18" charset="-128"/>
                <a:ea typeface="ＭＳ Ｐ明朝" pitchFamily="18" charset="-128"/>
              </a:rPr>
              <a:t>__</a:t>
            </a:r>
            <a:r>
              <a:rPr lang="ja-JP" altLang="en-US" sz="1400" dirty="0" smtClean="0">
                <a:latin typeface="ＭＳ Ｐ明朝" pitchFamily="18" charset="-128"/>
                <a:ea typeface="ＭＳ Ｐ明朝" pitchFamily="18" charset="-128"/>
              </a:rPr>
              <a:t>人</a:t>
            </a:r>
            <a:r>
              <a:rPr lang="en-US" altLang="ja-JP" sz="1400" dirty="0" smtClean="0">
                <a:latin typeface="ＭＳ Ｐ明朝" pitchFamily="18" charset="-128"/>
                <a:ea typeface="ＭＳ Ｐ明朝" pitchFamily="18" charset="-128"/>
              </a:rPr>
              <a:t>__</a:t>
            </a:r>
            <a:r>
              <a:rPr lang="ja-JP" altLang="en-US" sz="1400" dirty="0" smtClean="0">
                <a:latin typeface="ＭＳ Ｐ明朝" pitchFamily="18" charset="-128"/>
                <a:ea typeface="ＭＳ Ｐ明朝" pitchFamily="18" charset="-128"/>
              </a:rPr>
              <a:t>） 　　 　 </a:t>
            </a:r>
            <a:r>
              <a:rPr lang="en-US" altLang="ja-JP" sz="1400" dirty="0" smtClean="0">
                <a:latin typeface="ＭＳ Ｐ明朝" pitchFamily="18" charset="-128"/>
                <a:ea typeface="ＭＳ Ｐ明朝" pitchFamily="18" charset="-128"/>
              </a:rPr>
              <a:t>|</a:t>
            </a:r>
            <a:r>
              <a:rPr lang="ja-JP" altLang="en-US" sz="1400" dirty="0" smtClean="0">
                <a:latin typeface="ＭＳ Ｐ明朝" pitchFamily="18" charset="-128"/>
                <a:ea typeface="ＭＳ Ｐ明朝" pitchFamily="18" charset="-128"/>
              </a:rPr>
              <a:t>　</a:t>
            </a:r>
          </a:p>
          <a:p>
            <a:r>
              <a:rPr lang="ja-JP" altLang="en-US" sz="1400" dirty="0" smtClean="0">
                <a:latin typeface="ＭＳ Ｐ明朝" pitchFamily="18" charset="-128"/>
                <a:ea typeface="ＭＳ Ｐ明朝" pitchFamily="18" charset="-128"/>
              </a:rPr>
              <a:t>　 　 ＼　　 </a:t>
            </a:r>
            <a:r>
              <a:rPr lang="ja-JP" altLang="en-US" sz="1400" dirty="0" err="1" smtClean="0">
                <a:latin typeface="ＭＳ Ｐ明朝" pitchFamily="18" charset="-128"/>
                <a:ea typeface="ＭＳ Ｐ明朝" pitchFamily="18" charset="-128"/>
              </a:rPr>
              <a:t>ｍ</a:t>
            </a:r>
            <a:r>
              <a:rPr lang="en-US" altLang="ja-JP" sz="1400" dirty="0" smtClean="0">
                <a:latin typeface="ＭＳ Ｐ明朝" pitchFamily="18" charset="-128"/>
                <a:ea typeface="ＭＳ Ｐ明朝" pitchFamily="18" charset="-128"/>
              </a:rPr>
              <a:t>j |⌒´ </a:t>
            </a:r>
            <a:r>
              <a:rPr lang="ja-JP" altLang="en-US" sz="1400" dirty="0" smtClean="0">
                <a:latin typeface="ＭＳ Ｐ明朝" pitchFamily="18" charset="-128"/>
                <a:ea typeface="ＭＳ Ｐ明朝" pitchFamily="18" charset="-128"/>
              </a:rPr>
              <a:t>　　 　／　　　　出番が少ない</a:t>
            </a:r>
            <a:r>
              <a:rPr lang="ja-JP" altLang="en-US" sz="1400" dirty="0" err="1" smtClean="0">
                <a:latin typeface="ＭＳ Ｐ明朝" pitchFamily="18" charset="-128"/>
                <a:ea typeface="ＭＳ Ｐ明朝" pitchFamily="18" charset="-128"/>
              </a:rPr>
              <a:t>お。</a:t>
            </a:r>
            <a:endParaRPr lang="ja-JP" altLang="en-US" sz="1400" dirty="0" smtClean="0">
              <a:latin typeface="ＭＳ Ｐ明朝" pitchFamily="18" charset="-128"/>
              <a:ea typeface="ＭＳ Ｐ明朝" pitchFamily="18" charset="-128"/>
            </a:endParaRPr>
          </a:p>
          <a:p>
            <a:r>
              <a:rPr lang="ja-JP" altLang="en-US" sz="1400" dirty="0" smtClean="0">
                <a:latin typeface="ＭＳ Ｐ明朝" pitchFamily="18" charset="-128"/>
                <a:ea typeface="ＭＳ Ｐ明朝" pitchFamily="18" charset="-128"/>
              </a:rPr>
              <a:t>　 　　　　 </a:t>
            </a:r>
            <a:r>
              <a:rPr lang="en-US" altLang="ja-JP" sz="1400" dirty="0" smtClean="0">
                <a:latin typeface="ＭＳ Ｐ明朝" pitchFamily="18" charset="-128"/>
                <a:ea typeface="ＭＳ Ｐ明朝" pitchFamily="18" charset="-128"/>
              </a:rPr>
              <a:t>〈</a:t>
            </a:r>
            <a:r>
              <a:rPr lang="ja-JP" altLang="en-US" sz="1400" dirty="0" smtClean="0">
                <a:latin typeface="ＭＳ Ｐ明朝" pitchFamily="18" charset="-128"/>
                <a:ea typeface="ＭＳ Ｐ明朝" pitchFamily="18" charset="-128"/>
              </a:rPr>
              <a:t>＿</a:t>
            </a:r>
            <a:r>
              <a:rPr lang="en-US" altLang="ja-JP" sz="1400" dirty="0" smtClean="0">
                <a:latin typeface="ＭＳ Ｐ明朝" pitchFamily="18" charset="-128"/>
                <a:ea typeface="ＭＳ Ｐ明朝" pitchFamily="18" charset="-128"/>
              </a:rPr>
              <a:t>_</a:t>
            </a:r>
            <a:r>
              <a:rPr lang="ja-JP" altLang="en-US" sz="1400" dirty="0" smtClean="0">
                <a:latin typeface="ＭＳ Ｐ明朝" pitchFamily="18" charset="-128"/>
                <a:ea typeface="ＭＳ Ｐ明朝" pitchFamily="18" charset="-128"/>
              </a:rPr>
              <a:t>ﾉ</a:t>
            </a:r>
          </a:p>
          <a:p>
            <a:r>
              <a:rPr lang="ja-JP" altLang="en-US" sz="1400" dirty="0" smtClean="0">
                <a:latin typeface="ＭＳ Ｐ明朝" pitchFamily="18" charset="-128"/>
                <a:ea typeface="ＭＳ Ｐ明朝" pitchFamily="18" charset="-128"/>
              </a:rPr>
              <a:t>　 　　　　ノ 　 ﾉ</a:t>
            </a:r>
          </a:p>
          <a:p>
            <a:endParaRPr kumimoji="1" lang="ja-JP" altLang="en-US" sz="1400" dirty="0">
              <a:latin typeface="ＭＳ Ｐ明朝" pitchFamily="18" charset="-128"/>
              <a:ea typeface="ＭＳ Ｐ明朝" pitchFamily="18" charset="-128"/>
            </a:endParaRPr>
          </a:p>
        </p:txBody>
      </p:sp>
      <p:sp>
        <p:nvSpPr>
          <p:cNvPr id="7" name="角丸四角形吹き出し 6"/>
          <p:cNvSpPr/>
          <p:nvPr/>
        </p:nvSpPr>
        <p:spPr>
          <a:xfrm>
            <a:off x="571472" y="4357694"/>
            <a:ext cx="3786214" cy="1041276"/>
          </a:xfrm>
          <a:prstGeom prst="wedgeRoundRectCallout">
            <a:avLst>
              <a:gd name="adj1" fmla="val -1900"/>
              <a:gd name="adj2" fmla="val -217902"/>
              <a:gd name="adj3" fmla="val 16667"/>
            </a:avLst>
          </a:prstGeom>
          <a:solidFill>
            <a:srgbClr val="FFDCB9">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dirty="0" smtClean="0">
                <a:solidFill>
                  <a:schemeClr val="tx1"/>
                </a:solidFill>
              </a:rPr>
              <a:t>そもそも別々のことなのに、</a:t>
            </a:r>
            <a:endParaRPr lang="en-US" altLang="ja-JP" sz="2000" b="1" dirty="0" smtClean="0">
              <a:solidFill>
                <a:schemeClr val="tx1"/>
              </a:solidFill>
            </a:endParaRPr>
          </a:p>
          <a:p>
            <a:pPr algn="ctr"/>
            <a:r>
              <a:rPr lang="ja-JP" altLang="en-US" sz="2000" b="1" dirty="0" smtClean="0">
                <a:solidFill>
                  <a:schemeClr val="tx1"/>
                </a:solidFill>
              </a:rPr>
              <a:t>一度にしようとしている件。</a:t>
            </a:r>
            <a:endParaRPr kumimoji="1" lang="ja-JP" altLang="en-US" sz="2000" b="1" dirty="0">
              <a:solidFill>
                <a:schemeClr val="tx1"/>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タイトル 1"/>
          <p:cNvSpPr>
            <a:spLocks noGrp="1"/>
          </p:cNvSpPr>
          <p:nvPr>
            <p:ph type="title"/>
          </p:nvPr>
        </p:nvSpPr>
        <p:spPr>
          <a:xfrm>
            <a:off x="357188" y="285750"/>
            <a:ext cx="8229600" cy="928672"/>
          </a:xfrm>
        </p:spPr>
        <p:txBody>
          <a:bodyPr/>
          <a:lstStyle/>
          <a:p>
            <a:r>
              <a:rPr lang="ja-JP" altLang="en-US" sz="3600" dirty="0" smtClean="0"/>
              <a:t>追加要件</a:t>
            </a:r>
          </a:p>
        </p:txBody>
      </p:sp>
      <p:sp>
        <p:nvSpPr>
          <p:cNvPr id="4" name="テキスト ボックス 3"/>
          <p:cNvSpPr txBox="1"/>
          <p:nvPr/>
        </p:nvSpPr>
        <p:spPr>
          <a:xfrm>
            <a:off x="5286375" y="3786188"/>
            <a:ext cx="3121025" cy="1784350"/>
          </a:xfrm>
          <a:prstGeom prst="rect">
            <a:avLst/>
          </a:prstGeom>
          <a:noFill/>
        </p:spPr>
        <p:txBody>
          <a:bodyPr wrap="none">
            <a:spAutoFit/>
          </a:bodyPr>
          <a:lstStyle/>
          <a:p>
            <a:pPr>
              <a:defRPr/>
            </a:pPr>
            <a:r>
              <a:rPr lang="ja-JP" altLang="en-US" sz="1000" b="1" dirty="0">
                <a:latin typeface="+mn-ea"/>
                <a:ea typeface="+mn-ea"/>
              </a:rPr>
              <a:t>　　　　　　　　　</a:t>
            </a:r>
            <a:r>
              <a:rPr lang="en-US" altLang="ja-JP" sz="1000" b="1" dirty="0">
                <a:latin typeface="+mn-ea"/>
                <a:ea typeface="+mn-ea"/>
              </a:rPr>
              <a:t>,, -──- ､._</a:t>
            </a:r>
          </a:p>
          <a:p>
            <a:pPr>
              <a:defRPr/>
            </a:pPr>
            <a:r>
              <a:rPr lang="ja-JP" altLang="en-US" sz="1000" b="1" dirty="0">
                <a:latin typeface="+mn-ea"/>
                <a:ea typeface="+mn-ea"/>
              </a:rPr>
              <a:t>　　　　　　　　</a:t>
            </a:r>
            <a:r>
              <a:rPr lang="ja-JP" altLang="en-US" sz="1000" b="1" dirty="0" err="1">
                <a:latin typeface="+mn-ea"/>
                <a:ea typeface="+mn-ea"/>
              </a:rPr>
              <a:t>．</a:t>
            </a:r>
            <a:r>
              <a:rPr lang="en-US" altLang="ja-JP" sz="1000" b="1" dirty="0">
                <a:latin typeface="+mn-ea"/>
                <a:ea typeface="+mn-ea"/>
              </a:rPr>
              <a:t>-"´</a:t>
            </a:r>
            <a:r>
              <a:rPr lang="ja-JP" altLang="en-US" sz="1000" b="1" dirty="0">
                <a:latin typeface="+mn-ea"/>
                <a:ea typeface="+mn-ea"/>
              </a:rPr>
              <a:t>　　　　 　 　 ＼．</a:t>
            </a:r>
          </a:p>
          <a:p>
            <a:pPr>
              <a:defRPr/>
            </a:pPr>
            <a:r>
              <a:rPr lang="ja-JP" altLang="en-US" sz="1000" b="1" dirty="0">
                <a:latin typeface="+mn-ea"/>
                <a:ea typeface="+mn-ea"/>
              </a:rPr>
              <a:t>　　　　　　 　：</a:t>
            </a:r>
            <a:r>
              <a:rPr lang="en-US" altLang="ja-JP" sz="1000" b="1" dirty="0">
                <a:latin typeface="+mn-ea"/>
                <a:ea typeface="+mn-ea"/>
              </a:rPr>
              <a:t>/</a:t>
            </a:r>
            <a:r>
              <a:rPr lang="ja-JP" altLang="en-US" sz="1000" b="1" dirty="0">
                <a:latin typeface="+mn-ea"/>
                <a:ea typeface="+mn-ea"/>
              </a:rPr>
              <a:t>　　　</a:t>
            </a:r>
            <a:r>
              <a:rPr lang="en-US" altLang="ja-JP" sz="1000" b="1" dirty="0">
                <a:latin typeface="+mn-ea"/>
                <a:ea typeface="+mn-ea"/>
              </a:rPr>
              <a:t>_</a:t>
            </a:r>
            <a:r>
              <a:rPr lang="ja-JP" altLang="en-US" sz="1000" b="1" dirty="0">
                <a:latin typeface="+mn-ea"/>
                <a:ea typeface="+mn-ea"/>
              </a:rPr>
              <a:t>ノ 　　　ヽ</a:t>
            </a:r>
            <a:r>
              <a:rPr lang="en-US" altLang="ja-JP" sz="1000" b="1" dirty="0">
                <a:latin typeface="+mn-ea"/>
                <a:ea typeface="+mn-ea"/>
              </a:rPr>
              <a:t>､_</a:t>
            </a:r>
            <a:r>
              <a:rPr lang="ja-JP" altLang="en-US" sz="1000" b="1" dirty="0">
                <a:latin typeface="+mn-ea"/>
                <a:ea typeface="+mn-ea"/>
              </a:rPr>
              <a:t>　ヽ</a:t>
            </a:r>
            <a:r>
              <a:rPr lang="en-US" altLang="ja-JP" sz="1000" b="1" dirty="0">
                <a:latin typeface="+mn-ea"/>
                <a:ea typeface="+mn-ea"/>
              </a:rPr>
              <a:t>.</a:t>
            </a:r>
            <a:r>
              <a:rPr lang="ja-JP" altLang="en-US" sz="1000" b="1" dirty="0">
                <a:latin typeface="+mn-ea"/>
                <a:ea typeface="+mn-ea"/>
              </a:rPr>
              <a:t>：</a:t>
            </a:r>
          </a:p>
          <a:p>
            <a:pPr>
              <a:defRPr/>
            </a:pPr>
            <a:r>
              <a:rPr lang="ja-JP" altLang="en-US" sz="1000" b="1" dirty="0">
                <a:latin typeface="+mn-ea"/>
                <a:ea typeface="+mn-ea"/>
              </a:rPr>
              <a:t>　　　　 　 　：</a:t>
            </a:r>
            <a:r>
              <a:rPr lang="en-US" altLang="ja-JP" sz="1000" b="1" dirty="0">
                <a:latin typeface="+mn-ea"/>
                <a:ea typeface="+mn-ea"/>
              </a:rPr>
              <a:t>/ </a:t>
            </a:r>
            <a:r>
              <a:rPr lang="ja-JP" altLang="en-US" sz="1000" b="1" dirty="0">
                <a:latin typeface="+mn-ea"/>
                <a:ea typeface="+mn-ea"/>
              </a:rPr>
              <a:t>　　</a:t>
            </a:r>
            <a:r>
              <a:rPr lang="en-US" altLang="ja-JP" sz="1000" b="1" dirty="0">
                <a:latin typeface="+mn-ea"/>
                <a:ea typeface="+mn-ea"/>
              </a:rPr>
              <a:t>o</a:t>
            </a:r>
            <a:r>
              <a:rPr lang="ja-JP" altLang="en-US" sz="1000" b="1" dirty="0">
                <a:latin typeface="+mn-ea"/>
                <a:ea typeface="+mn-ea"/>
              </a:rPr>
              <a:t>ﾟ</a:t>
            </a:r>
            <a:r>
              <a:rPr lang="en-US" altLang="ja-JP" sz="1000" b="1" dirty="0">
                <a:latin typeface="+mn-ea"/>
                <a:ea typeface="+mn-ea"/>
              </a:rPr>
              <a:t>(</a:t>
            </a:r>
            <a:r>
              <a:rPr lang="ja-JP" altLang="en-US" sz="1000" b="1" dirty="0">
                <a:latin typeface="+mn-ea"/>
                <a:ea typeface="+mn-ea"/>
              </a:rPr>
              <a:t>（●）</a:t>
            </a:r>
            <a:r>
              <a:rPr lang="en-US" altLang="ja-JP" sz="1000" b="1" dirty="0">
                <a:latin typeface="+mn-ea"/>
                <a:ea typeface="+mn-ea"/>
              </a:rPr>
              <a:t>) (</a:t>
            </a:r>
            <a:r>
              <a:rPr lang="ja-JP" altLang="en-US" sz="1000" b="1" dirty="0">
                <a:latin typeface="+mn-ea"/>
                <a:ea typeface="+mn-ea"/>
              </a:rPr>
              <a:t>（●）</a:t>
            </a:r>
            <a:r>
              <a:rPr lang="en-US" altLang="ja-JP" sz="1000" b="1" dirty="0">
                <a:latin typeface="+mn-ea"/>
                <a:ea typeface="+mn-ea"/>
              </a:rPr>
              <a:t>)</a:t>
            </a:r>
            <a:r>
              <a:rPr lang="ja-JP" altLang="en-US" sz="1000" b="1" dirty="0">
                <a:latin typeface="+mn-ea"/>
                <a:ea typeface="+mn-ea"/>
              </a:rPr>
              <a:t>ﾟ</a:t>
            </a:r>
            <a:r>
              <a:rPr lang="en-US" altLang="ja-JP" sz="1000" b="1" dirty="0">
                <a:latin typeface="+mn-ea"/>
                <a:ea typeface="+mn-ea"/>
              </a:rPr>
              <a:t>o</a:t>
            </a:r>
            <a:r>
              <a:rPr lang="ja-JP" altLang="en-US" sz="1000" b="1" dirty="0">
                <a:latin typeface="+mn-ea"/>
                <a:ea typeface="+mn-ea"/>
              </a:rPr>
              <a:t>ヽ：</a:t>
            </a:r>
          </a:p>
          <a:p>
            <a:pPr>
              <a:defRPr/>
            </a:pPr>
            <a:r>
              <a:rPr lang="ja-JP" altLang="en-US" sz="1000" b="1" dirty="0">
                <a:latin typeface="+mn-ea"/>
                <a:ea typeface="+mn-ea"/>
              </a:rPr>
              <a:t>　　　　　　：</a:t>
            </a:r>
            <a:r>
              <a:rPr lang="en-US" altLang="ja-JP" sz="1000" b="1" dirty="0">
                <a:latin typeface="+mn-ea"/>
                <a:ea typeface="+mn-ea"/>
              </a:rPr>
              <a:t>|</a:t>
            </a:r>
            <a:r>
              <a:rPr lang="ja-JP" altLang="en-US" sz="1000" b="1" dirty="0">
                <a:latin typeface="+mn-ea"/>
                <a:ea typeface="+mn-ea"/>
              </a:rPr>
              <a:t>　　　　 　　（</a:t>
            </a:r>
            <a:r>
              <a:rPr lang="en-US" altLang="ja-JP" sz="1000" b="1" dirty="0">
                <a:latin typeface="+mn-ea"/>
                <a:ea typeface="+mn-ea"/>
              </a:rPr>
              <a:t>__</a:t>
            </a:r>
            <a:r>
              <a:rPr lang="ja-JP" altLang="en-US" sz="1000" b="1" dirty="0">
                <a:latin typeface="+mn-ea"/>
                <a:ea typeface="+mn-ea"/>
              </a:rPr>
              <a:t>人</a:t>
            </a:r>
            <a:r>
              <a:rPr lang="en-US" altLang="ja-JP" sz="1000" b="1" dirty="0">
                <a:latin typeface="+mn-ea"/>
                <a:ea typeface="+mn-ea"/>
              </a:rPr>
              <a:t>__</a:t>
            </a:r>
            <a:r>
              <a:rPr lang="ja-JP" altLang="en-US" sz="1000" b="1" dirty="0">
                <a:latin typeface="+mn-ea"/>
                <a:ea typeface="+mn-ea"/>
              </a:rPr>
              <a:t>）　　　 </a:t>
            </a:r>
            <a:r>
              <a:rPr lang="en-US" altLang="ja-JP" sz="1000" b="1" dirty="0">
                <a:latin typeface="+mn-ea"/>
                <a:ea typeface="+mn-ea"/>
              </a:rPr>
              <a:t>|</a:t>
            </a:r>
            <a:r>
              <a:rPr lang="ja-JP" altLang="en-US" sz="1000" b="1" dirty="0">
                <a:latin typeface="+mn-ea"/>
                <a:ea typeface="+mn-ea"/>
              </a:rPr>
              <a:t>： 　プギャー！！！</a:t>
            </a:r>
          </a:p>
          <a:p>
            <a:pPr>
              <a:defRPr/>
            </a:pPr>
            <a:r>
              <a:rPr lang="ja-JP" altLang="en-US" sz="1000" b="1" dirty="0">
                <a:latin typeface="+mn-ea"/>
                <a:ea typeface="+mn-ea"/>
              </a:rPr>
              <a:t>　　　　　　：</a:t>
            </a:r>
            <a:r>
              <a:rPr lang="en-US" altLang="ja-JP" sz="1000" b="1" dirty="0">
                <a:latin typeface="+mn-ea"/>
                <a:ea typeface="+mn-ea"/>
              </a:rPr>
              <a:t>l</a:t>
            </a:r>
            <a:r>
              <a:rPr lang="ja-JP" altLang="en-US" sz="1000" b="1" dirty="0">
                <a:latin typeface="+mn-ea"/>
                <a:ea typeface="+mn-ea"/>
              </a:rPr>
              <a:t>　　　　　　　 </a:t>
            </a:r>
            <a:r>
              <a:rPr lang="en-US" altLang="ja-JP" sz="1000" b="1" dirty="0">
                <a:latin typeface="+mn-ea"/>
                <a:ea typeface="+mn-ea"/>
              </a:rPr>
              <a:t>)</a:t>
            </a:r>
            <a:r>
              <a:rPr lang="ja-JP" altLang="en-US" sz="1000" b="1" dirty="0">
                <a:latin typeface="+mn-ea"/>
                <a:ea typeface="+mn-ea"/>
              </a:rPr>
              <a:t>　 </a:t>
            </a:r>
            <a:r>
              <a:rPr lang="en-US" altLang="ja-JP" sz="1000" b="1" dirty="0">
                <a:latin typeface="+mn-ea"/>
                <a:ea typeface="+mn-ea"/>
              </a:rPr>
              <a:t>(</a:t>
            </a:r>
            <a:r>
              <a:rPr lang="ja-JP" altLang="en-US" sz="1000" b="1" dirty="0">
                <a:latin typeface="+mn-ea"/>
                <a:ea typeface="+mn-ea"/>
              </a:rPr>
              <a:t>　　　 　 </a:t>
            </a:r>
            <a:r>
              <a:rPr lang="en-US" altLang="ja-JP" sz="1000" b="1" dirty="0">
                <a:latin typeface="+mn-ea"/>
                <a:ea typeface="+mn-ea"/>
              </a:rPr>
              <a:t>l</a:t>
            </a:r>
            <a:r>
              <a:rPr lang="ja-JP" altLang="en-US" sz="1000" b="1" dirty="0">
                <a:latin typeface="+mn-ea"/>
                <a:ea typeface="+mn-ea"/>
              </a:rPr>
              <a:t>：　　聞いてねぇよ！</a:t>
            </a:r>
          </a:p>
          <a:p>
            <a:pPr>
              <a:defRPr/>
            </a:pPr>
            <a:r>
              <a:rPr lang="ja-JP" altLang="en-US" sz="1000" b="1" dirty="0">
                <a:latin typeface="+mn-ea"/>
                <a:ea typeface="+mn-ea"/>
              </a:rPr>
              <a:t>　　　　　　：</a:t>
            </a:r>
            <a:r>
              <a:rPr lang="en-US" altLang="ja-JP" sz="1000" b="1" dirty="0">
                <a:latin typeface="+mn-ea"/>
                <a:ea typeface="+mn-ea"/>
              </a:rPr>
              <a:t>` ､</a:t>
            </a:r>
            <a:r>
              <a:rPr lang="ja-JP" altLang="en-US" sz="1000" b="1" dirty="0">
                <a:latin typeface="+mn-ea"/>
                <a:ea typeface="+mn-ea"/>
              </a:rPr>
              <a:t>　　　　　　 </a:t>
            </a:r>
            <a:r>
              <a:rPr lang="en-US" altLang="ja-JP" sz="1000" b="1" dirty="0">
                <a:latin typeface="+mn-ea"/>
                <a:ea typeface="+mn-ea"/>
              </a:rPr>
              <a:t>`</a:t>
            </a:r>
            <a:r>
              <a:rPr lang="ja-JP" altLang="en-US" sz="1000" b="1" dirty="0" err="1">
                <a:latin typeface="+mn-ea"/>
                <a:ea typeface="+mn-ea"/>
              </a:rPr>
              <a:t>ー</a:t>
            </a:r>
            <a:r>
              <a:rPr lang="en-US" altLang="ja-JP" sz="1000" b="1" dirty="0">
                <a:latin typeface="+mn-ea"/>
                <a:ea typeface="+mn-ea"/>
              </a:rPr>
              <a:t>'</a:t>
            </a:r>
            <a:r>
              <a:rPr lang="ja-JP" altLang="en-US" sz="1000" b="1" dirty="0">
                <a:latin typeface="+mn-ea"/>
                <a:ea typeface="+mn-ea"/>
              </a:rPr>
              <a:t>　　 　 </a:t>
            </a:r>
            <a:r>
              <a:rPr lang="en-US" altLang="ja-JP" sz="1000" b="1" dirty="0">
                <a:latin typeface="+mn-ea"/>
                <a:ea typeface="+mn-ea"/>
              </a:rPr>
              <a:t>/</a:t>
            </a:r>
            <a:r>
              <a:rPr lang="ja-JP" altLang="en-US" sz="1000" b="1" dirty="0">
                <a:latin typeface="+mn-ea"/>
                <a:ea typeface="+mn-ea"/>
              </a:rPr>
              <a:t>：</a:t>
            </a:r>
          </a:p>
          <a:p>
            <a:pPr>
              <a:defRPr/>
            </a:pPr>
            <a:r>
              <a:rPr lang="ja-JP" altLang="en-US" sz="1000" b="1" dirty="0">
                <a:latin typeface="+mn-ea"/>
                <a:ea typeface="+mn-ea"/>
              </a:rPr>
              <a:t>　　　　　　　：</a:t>
            </a:r>
            <a:r>
              <a:rPr lang="en-US" altLang="ja-JP" sz="1000" b="1" dirty="0">
                <a:latin typeface="+mn-ea"/>
                <a:ea typeface="+mn-ea"/>
              </a:rPr>
              <a:t>, -‐ (_).</a:t>
            </a:r>
            <a:r>
              <a:rPr lang="ja-JP" altLang="en-US" sz="1000" b="1" dirty="0">
                <a:latin typeface="+mn-ea"/>
                <a:ea typeface="+mn-ea"/>
              </a:rPr>
              <a:t>　　　　　　　 ／</a:t>
            </a:r>
          </a:p>
          <a:p>
            <a:pPr>
              <a:defRPr/>
            </a:pPr>
            <a:r>
              <a:rPr lang="ja-JP" altLang="en-US" sz="1000" b="1" dirty="0">
                <a:latin typeface="+mn-ea"/>
                <a:ea typeface="+mn-ea"/>
              </a:rPr>
              <a:t>　　　　　　　：</a:t>
            </a:r>
            <a:r>
              <a:rPr lang="ja-JP" altLang="en-US" sz="1000" b="1" dirty="0" err="1">
                <a:latin typeface="+mn-ea"/>
                <a:ea typeface="+mn-ea"/>
              </a:rPr>
              <a:t>ｌ</a:t>
            </a:r>
            <a:r>
              <a:rPr lang="en-US" altLang="ja-JP" sz="1000" b="1" dirty="0">
                <a:latin typeface="+mn-ea"/>
                <a:ea typeface="+mn-ea"/>
              </a:rPr>
              <a:t>_</a:t>
            </a:r>
            <a:r>
              <a:rPr lang="ja-JP" altLang="en-US" sz="1000" b="1" dirty="0" err="1">
                <a:latin typeface="+mn-ea"/>
                <a:ea typeface="+mn-ea"/>
              </a:rPr>
              <a:t>ｊ</a:t>
            </a:r>
            <a:r>
              <a:rPr lang="en-US" altLang="ja-JP" sz="1000" b="1" dirty="0">
                <a:latin typeface="+mn-ea"/>
                <a:ea typeface="+mn-ea"/>
              </a:rPr>
              <a:t>_</a:t>
            </a:r>
            <a:r>
              <a:rPr lang="ja-JP" altLang="en-US" sz="1000" b="1" dirty="0" err="1">
                <a:latin typeface="+mn-ea"/>
                <a:ea typeface="+mn-ea"/>
              </a:rPr>
              <a:t>ｊ</a:t>
            </a:r>
            <a:r>
              <a:rPr lang="en-US" altLang="ja-JP" sz="1000" b="1" dirty="0">
                <a:latin typeface="+mn-ea"/>
                <a:ea typeface="+mn-ea"/>
              </a:rPr>
              <a:t>_</a:t>
            </a:r>
            <a:r>
              <a:rPr lang="ja-JP" altLang="en-US" sz="1000" b="1" dirty="0">
                <a:latin typeface="+mn-ea"/>
                <a:ea typeface="+mn-ea"/>
              </a:rPr>
              <a:t>ｊ と</a:t>
            </a:r>
            <a:r>
              <a:rPr lang="en-US" altLang="ja-JP" sz="1000" b="1" dirty="0">
                <a:latin typeface="+mn-ea"/>
                <a:ea typeface="+mn-ea"/>
              </a:rPr>
              <a:t>)</a:t>
            </a:r>
            <a:r>
              <a:rPr lang="ja-JP" altLang="en-US" sz="1000" b="1" dirty="0">
                <a:latin typeface="+mn-ea"/>
                <a:ea typeface="+mn-ea"/>
              </a:rPr>
              <a:t>丶─</a:t>
            </a:r>
            <a:r>
              <a:rPr lang="en-US" altLang="ja-JP" sz="1000" b="1" dirty="0">
                <a:latin typeface="+mn-ea"/>
                <a:ea typeface="+mn-ea"/>
              </a:rPr>
              <a:t>‐┬</a:t>
            </a:r>
            <a:r>
              <a:rPr lang="ja-JP" altLang="en-US" sz="1000" b="1" dirty="0" err="1">
                <a:latin typeface="+mn-ea"/>
                <a:ea typeface="+mn-ea"/>
              </a:rPr>
              <a:t>．</a:t>
            </a:r>
            <a:r>
              <a:rPr lang="en-US" altLang="ja-JP" sz="1000" b="1" dirty="0">
                <a:latin typeface="+mn-ea"/>
                <a:ea typeface="+mn-ea"/>
              </a:rPr>
              <a:t>''´</a:t>
            </a:r>
          </a:p>
          <a:p>
            <a:pPr>
              <a:defRPr/>
            </a:pPr>
            <a:r>
              <a:rPr lang="ja-JP" altLang="en-US" sz="1000" b="1" dirty="0">
                <a:latin typeface="+mn-ea"/>
                <a:ea typeface="+mn-ea"/>
              </a:rPr>
              <a:t>　　　　　　　　　　：ヽ　　　：</a:t>
            </a:r>
            <a:r>
              <a:rPr lang="en-US" altLang="ja-JP" sz="1000" b="1" dirty="0" err="1">
                <a:latin typeface="+mn-ea"/>
                <a:ea typeface="+mn-ea"/>
              </a:rPr>
              <a:t>i</a:t>
            </a:r>
            <a:r>
              <a:rPr lang="ja-JP" altLang="en-US" sz="1000" b="1" dirty="0">
                <a:latin typeface="+mn-ea"/>
                <a:ea typeface="+mn-ea"/>
              </a:rPr>
              <a:t>　</a:t>
            </a:r>
            <a:r>
              <a:rPr lang="en-US" altLang="ja-JP" sz="1000" b="1" dirty="0">
                <a:latin typeface="+mn-ea"/>
                <a:ea typeface="+mn-ea"/>
              </a:rPr>
              <a:t>|</a:t>
            </a:r>
            <a:r>
              <a:rPr lang="ja-JP" altLang="en-US" sz="1000" b="1" dirty="0">
                <a:latin typeface="+mn-ea"/>
                <a:ea typeface="+mn-ea"/>
              </a:rPr>
              <a:t>：</a:t>
            </a:r>
          </a:p>
          <a:p>
            <a:pPr>
              <a:defRPr/>
            </a:pPr>
            <a:r>
              <a:rPr lang="ja-JP" altLang="en-US" sz="1000" b="1" dirty="0">
                <a:latin typeface="+mn-ea"/>
                <a:ea typeface="+mn-ea"/>
              </a:rPr>
              <a:t>　　　 　 　 　 　 　：</a:t>
            </a:r>
            <a:r>
              <a:rPr lang="en-US" altLang="ja-JP" sz="1000" b="1" dirty="0">
                <a:latin typeface="+mn-ea"/>
                <a:ea typeface="+mn-ea"/>
              </a:rPr>
              <a:t>/</a:t>
            </a:r>
            <a:r>
              <a:rPr lang="ja-JP" altLang="en-US" sz="1000" b="1" dirty="0">
                <a:latin typeface="+mn-ea"/>
                <a:ea typeface="+mn-ea"/>
              </a:rPr>
              <a:t>　　：⊂ノ</a:t>
            </a:r>
            <a:r>
              <a:rPr lang="en-US" altLang="ja-JP" sz="1000" b="1" dirty="0">
                <a:latin typeface="+mn-ea"/>
                <a:ea typeface="+mn-ea"/>
              </a:rPr>
              <a:t>|</a:t>
            </a:r>
            <a:r>
              <a:rPr lang="ja-JP" altLang="en-US" sz="1000" b="1" dirty="0">
                <a:latin typeface="+mn-ea"/>
                <a:ea typeface="+mn-ea"/>
              </a:rPr>
              <a:t>：</a:t>
            </a:r>
          </a:p>
        </p:txBody>
      </p:sp>
      <p:sp>
        <p:nvSpPr>
          <p:cNvPr id="7" name="テキスト ボックス 6"/>
          <p:cNvSpPr txBox="1"/>
          <p:nvPr/>
        </p:nvSpPr>
        <p:spPr>
          <a:xfrm>
            <a:off x="857250" y="1500188"/>
            <a:ext cx="5654675" cy="2770187"/>
          </a:xfrm>
          <a:prstGeom prst="rect">
            <a:avLst/>
          </a:prstGeom>
          <a:noFill/>
        </p:spPr>
        <p:txBody>
          <a:bodyPr wrap="none">
            <a:spAutoFit/>
          </a:bodyPr>
          <a:lstStyle/>
          <a:p>
            <a:pPr>
              <a:defRPr/>
            </a:pPr>
            <a:r>
              <a:rPr lang="ja-JP" altLang="en-US" sz="1100" b="1" dirty="0">
                <a:latin typeface="+mn-ea"/>
                <a:ea typeface="+mn-ea"/>
              </a:rPr>
              <a:t>　　　　　　　　　　   ／￣￣＼</a:t>
            </a:r>
          </a:p>
          <a:p>
            <a:pPr>
              <a:defRPr/>
            </a:pPr>
            <a:r>
              <a:rPr lang="ja-JP" altLang="en-US" sz="1100" b="1" dirty="0">
                <a:latin typeface="+mn-ea"/>
                <a:ea typeface="+mn-ea"/>
              </a:rPr>
              <a:t>　　　　　　　　　　／　　 </a:t>
            </a:r>
            <a:r>
              <a:rPr lang="en-US" altLang="ja-JP" sz="1100" b="1" dirty="0">
                <a:latin typeface="+mn-ea"/>
                <a:ea typeface="+mn-ea"/>
              </a:rPr>
              <a:t>_</a:t>
            </a:r>
            <a:r>
              <a:rPr lang="ja-JP" altLang="en-US" sz="1100" b="1" dirty="0">
                <a:latin typeface="+mn-ea"/>
                <a:ea typeface="+mn-ea"/>
              </a:rPr>
              <a:t>ノ　　＼</a:t>
            </a:r>
          </a:p>
          <a:p>
            <a:pPr>
              <a:defRPr/>
            </a:pPr>
            <a:r>
              <a:rPr lang="ja-JP" altLang="en-US" sz="1100" b="1" dirty="0">
                <a:latin typeface="+mn-ea"/>
                <a:ea typeface="+mn-ea"/>
              </a:rPr>
              <a:t>　　　　　　　　　　</a:t>
            </a:r>
            <a:r>
              <a:rPr lang="en-US" altLang="ja-JP" sz="1100" b="1" dirty="0">
                <a:latin typeface="+mn-ea"/>
                <a:ea typeface="+mn-ea"/>
              </a:rPr>
              <a:t>|</a:t>
            </a:r>
            <a:r>
              <a:rPr lang="ja-JP" altLang="en-US" sz="1100" b="1" dirty="0">
                <a:latin typeface="+mn-ea"/>
                <a:ea typeface="+mn-ea"/>
              </a:rPr>
              <a:t>　　　 　</a:t>
            </a:r>
            <a:r>
              <a:rPr lang="en-US" altLang="ja-JP" sz="1100" b="1" dirty="0">
                <a:latin typeface="+mn-ea"/>
                <a:ea typeface="+mn-ea"/>
              </a:rPr>
              <a:t>-◎-◎</a:t>
            </a:r>
            <a:r>
              <a:rPr lang="ja-JP" altLang="en-US" sz="1100" b="1" dirty="0">
                <a:latin typeface="+mn-ea"/>
                <a:ea typeface="+mn-ea"/>
              </a:rPr>
              <a:t>）　　　</a:t>
            </a:r>
          </a:p>
          <a:p>
            <a:pPr>
              <a:defRPr/>
            </a:pPr>
            <a:r>
              <a:rPr lang="ja-JP" altLang="en-US" sz="1100" b="1" dirty="0">
                <a:latin typeface="+mn-ea"/>
                <a:ea typeface="+mn-ea"/>
              </a:rPr>
              <a:t>　　　　　　　　　　</a:t>
            </a:r>
            <a:r>
              <a:rPr lang="en-US" altLang="ja-JP" sz="1100" b="1" dirty="0">
                <a:latin typeface="+mn-ea"/>
                <a:ea typeface="+mn-ea"/>
              </a:rPr>
              <a:t>|</a:t>
            </a:r>
            <a:r>
              <a:rPr lang="ja-JP" altLang="en-US" sz="1100" b="1" dirty="0">
                <a:latin typeface="+mn-ea"/>
                <a:ea typeface="+mn-ea"/>
              </a:rPr>
              <a:t>　　　　 （</a:t>
            </a:r>
            <a:r>
              <a:rPr lang="en-US" altLang="ja-JP" sz="1100" b="1" dirty="0">
                <a:latin typeface="+mn-ea"/>
                <a:ea typeface="+mn-ea"/>
              </a:rPr>
              <a:t>__</a:t>
            </a:r>
            <a:r>
              <a:rPr lang="ja-JP" altLang="en-US" sz="1100" b="1" dirty="0">
                <a:latin typeface="+mn-ea"/>
                <a:ea typeface="+mn-ea"/>
              </a:rPr>
              <a:t>人</a:t>
            </a:r>
            <a:r>
              <a:rPr lang="en-US" altLang="ja-JP" sz="1100" b="1" dirty="0">
                <a:latin typeface="+mn-ea"/>
                <a:ea typeface="+mn-ea"/>
              </a:rPr>
              <a:t>__</a:t>
            </a:r>
            <a:r>
              <a:rPr lang="ja-JP" altLang="en-US" sz="1100" b="1" dirty="0">
                <a:latin typeface="+mn-ea"/>
                <a:ea typeface="+mn-ea"/>
              </a:rPr>
              <a:t>）　　　（あらさがし、あらさがし・・・）</a:t>
            </a:r>
          </a:p>
          <a:p>
            <a:pPr>
              <a:defRPr/>
            </a:pPr>
            <a:r>
              <a:rPr lang="ja-JP" altLang="en-US" sz="1100" b="1" dirty="0">
                <a:latin typeface="+mn-ea"/>
                <a:ea typeface="+mn-ea"/>
              </a:rPr>
              <a:t>　 　 　 　 　　　　 </a:t>
            </a:r>
            <a:r>
              <a:rPr lang="en-US" altLang="ja-JP" sz="1100" b="1" dirty="0">
                <a:latin typeface="+mn-ea"/>
                <a:ea typeface="+mn-ea"/>
              </a:rPr>
              <a:t>|</a:t>
            </a:r>
            <a:r>
              <a:rPr lang="ja-JP" altLang="en-US" sz="1100" b="1" dirty="0">
                <a:latin typeface="+mn-ea"/>
                <a:ea typeface="+mn-ea"/>
              </a:rPr>
              <a:t>　　　　　｀ ⌒</a:t>
            </a:r>
            <a:r>
              <a:rPr lang="en-US" altLang="ja-JP" sz="1100" b="1" dirty="0">
                <a:latin typeface="+mn-ea"/>
                <a:ea typeface="+mn-ea"/>
              </a:rPr>
              <a:t>´</a:t>
            </a:r>
            <a:r>
              <a:rPr lang="ja-JP" altLang="en-US" sz="1100" b="1" dirty="0">
                <a:latin typeface="+mn-ea"/>
                <a:ea typeface="+mn-ea"/>
              </a:rPr>
              <a:t>ﾉ　　　不良品の</a:t>
            </a:r>
            <a:r>
              <a:rPr lang="en-US" altLang="ja-JP" sz="1100" b="1" dirty="0">
                <a:latin typeface="+mn-ea"/>
                <a:ea typeface="+mn-ea"/>
              </a:rPr>
              <a:t>USB</a:t>
            </a:r>
            <a:r>
              <a:rPr lang="ja-JP" altLang="en-US" sz="1100" b="1" dirty="0">
                <a:latin typeface="+mn-ea"/>
                <a:ea typeface="+mn-ea"/>
              </a:rPr>
              <a:t>メモリをさすと、ダンマリになりますね。　</a:t>
            </a:r>
          </a:p>
          <a:p>
            <a:pPr>
              <a:defRPr/>
            </a:pPr>
            <a:r>
              <a:rPr lang="ja-JP" altLang="en-US" sz="1100" b="1" dirty="0">
                <a:latin typeface="+mn-ea"/>
                <a:ea typeface="+mn-ea"/>
              </a:rPr>
              <a:t>　 　 　 　 　 　　　 </a:t>
            </a:r>
            <a:r>
              <a:rPr lang="en-US" altLang="ja-JP" sz="1100" b="1" dirty="0">
                <a:latin typeface="+mn-ea"/>
                <a:ea typeface="+mn-ea"/>
              </a:rPr>
              <a:t>|</a:t>
            </a:r>
            <a:r>
              <a:rPr lang="ja-JP" altLang="en-US" sz="1100" b="1" dirty="0">
                <a:latin typeface="+mn-ea"/>
                <a:ea typeface="+mn-ea"/>
              </a:rPr>
              <a:t>　　　　　　 　 </a:t>
            </a:r>
            <a:r>
              <a:rPr lang="en-US" altLang="ja-JP" sz="1100" b="1" dirty="0">
                <a:latin typeface="+mn-ea"/>
                <a:ea typeface="+mn-ea"/>
              </a:rPr>
              <a:t>}</a:t>
            </a:r>
            <a:r>
              <a:rPr lang="ja-JP" altLang="en-US" sz="1100" b="1" dirty="0">
                <a:latin typeface="+mn-ea"/>
                <a:ea typeface="+mn-ea"/>
              </a:rPr>
              <a:t>　　　 </a:t>
            </a:r>
            <a:r>
              <a:rPr lang="ja-JP" altLang="en-US" sz="2000" b="1" dirty="0">
                <a:solidFill>
                  <a:srgbClr val="FF0000"/>
                </a:solidFill>
                <a:latin typeface="+mn-ea"/>
                <a:ea typeface="+mn-ea"/>
              </a:rPr>
              <a:t>中止ボタンを</a:t>
            </a:r>
            <a:r>
              <a:rPr lang="ja-JP" altLang="en-US" sz="2000" b="1" dirty="0" smtClean="0">
                <a:solidFill>
                  <a:srgbClr val="FF0000"/>
                </a:solidFill>
                <a:latin typeface="+mn-ea"/>
                <a:ea typeface="+mn-ea"/>
              </a:rPr>
              <a:t>出して</a:t>
            </a:r>
            <a:endParaRPr lang="ja-JP" altLang="en-US" sz="1100" b="1" dirty="0">
              <a:latin typeface="+mn-ea"/>
              <a:ea typeface="+mn-ea"/>
            </a:endParaRPr>
          </a:p>
          <a:p>
            <a:pPr>
              <a:defRPr/>
            </a:pPr>
            <a:r>
              <a:rPr lang="ja-JP" altLang="en-US" sz="1100" b="1" dirty="0">
                <a:latin typeface="+mn-ea"/>
                <a:ea typeface="+mn-ea"/>
              </a:rPr>
              <a:t>　 　 　 　 　　　 　 ヽ　　　　　 　 </a:t>
            </a:r>
            <a:r>
              <a:rPr lang="en-US" altLang="ja-JP" sz="1100" b="1" dirty="0">
                <a:latin typeface="+mn-ea"/>
                <a:ea typeface="+mn-ea"/>
              </a:rPr>
              <a:t>}</a:t>
            </a:r>
            <a:r>
              <a:rPr lang="ja-JP" altLang="en-US" sz="1100" b="1" dirty="0">
                <a:latin typeface="+mn-ea"/>
                <a:ea typeface="+mn-ea"/>
              </a:rPr>
              <a:t>　　　　</a:t>
            </a:r>
            <a:r>
              <a:rPr lang="ja-JP" altLang="en-US" sz="1100" b="1" dirty="0">
                <a:latin typeface="+mn-ea"/>
              </a:rPr>
              <a:t>いつでも中止できるようにしてください。</a:t>
            </a:r>
            <a:endParaRPr lang="ja-JP" altLang="en-US" sz="1100" b="1" dirty="0">
              <a:latin typeface="+mn-ea"/>
              <a:ea typeface="+mn-ea"/>
            </a:endParaRPr>
          </a:p>
          <a:p>
            <a:pPr>
              <a:defRPr/>
            </a:pPr>
            <a:r>
              <a:rPr lang="ja-JP" altLang="en-US" sz="1100" b="1" dirty="0">
                <a:latin typeface="+mn-ea"/>
                <a:ea typeface="+mn-ea"/>
              </a:rPr>
              <a:t>　　　　　　　　　　　 ヽ</a:t>
            </a:r>
            <a:r>
              <a:rPr lang="en-US" altLang="ja-JP" sz="1100" b="1" dirty="0">
                <a:latin typeface="+mn-ea"/>
                <a:ea typeface="+mn-ea"/>
              </a:rPr>
              <a:t>､.,</a:t>
            </a:r>
            <a:r>
              <a:rPr lang="ja-JP" altLang="en-US" sz="1100" b="1" dirty="0">
                <a:latin typeface="+mn-ea"/>
                <a:ea typeface="+mn-ea"/>
              </a:rPr>
              <a:t>＿＿ </a:t>
            </a:r>
            <a:r>
              <a:rPr lang="en-US" altLang="ja-JP" sz="1100" b="1" dirty="0">
                <a:latin typeface="+mn-ea"/>
                <a:ea typeface="+mn-ea"/>
              </a:rPr>
              <a:t>__</a:t>
            </a:r>
            <a:r>
              <a:rPr lang="ja-JP" altLang="en-US" sz="1100" b="1" dirty="0">
                <a:latin typeface="+mn-ea"/>
                <a:ea typeface="+mn-ea"/>
              </a:rPr>
              <a:t>ノ　　　　</a:t>
            </a:r>
          </a:p>
          <a:p>
            <a:pPr>
              <a:defRPr/>
            </a:pPr>
            <a:r>
              <a:rPr lang="ja-JP" altLang="en-US" sz="1100" b="1" dirty="0">
                <a:latin typeface="+mn-ea"/>
                <a:ea typeface="+mn-ea"/>
              </a:rPr>
              <a:t>　　　</a:t>
            </a:r>
            <a:r>
              <a:rPr lang="en-US" altLang="ja-JP" sz="1100" b="1" dirty="0">
                <a:latin typeface="+mn-ea"/>
                <a:ea typeface="+mn-ea"/>
              </a:rPr>
              <a:t>_, ､ -― ''"::l:::::::</a:t>
            </a:r>
            <a:r>
              <a:rPr lang="ja-JP" altLang="en-US" sz="1100" b="1" dirty="0">
                <a:latin typeface="+mn-ea"/>
                <a:ea typeface="+mn-ea"/>
              </a:rPr>
              <a:t>＼</a:t>
            </a:r>
            <a:r>
              <a:rPr lang="ja-JP" altLang="en-US" sz="1100" b="1" dirty="0" err="1">
                <a:latin typeface="+mn-ea"/>
                <a:ea typeface="+mn-ea"/>
              </a:rPr>
              <a:t>ｰ</a:t>
            </a:r>
            <a:r>
              <a:rPr lang="en-US" altLang="ja-JP" sz="1100" b="1" dirty="0">
                <a:latin typeface="+mn-ea"/>
                <a:ea typeface="+mn-ea"/>
              </a:rPr>
              <a:t>-..,</a:t>
            </a:r>
            <a:r>
              <a:rPr lang="ja-JP" altLang="en-US" sz="1100" b="1" dirty="0">
                <a:latin typeface="+mn-ea"/>
                <a:ea typeface="+mn-ea"/>
              </a:rPr>
              <a:t>ノ</a:t>
            </a:r>
            <a:r>
              <a:rPr lang="en-US" altLang="ja-JP" sz="1100" b="1" dirty="0">
                <a:latin typeface="+mn-ea"/>
                <a:ea typeface="+mn-ea"/>
              </a:rPr>
              <a:t>,､.</a:t>
            </a:r>
            <a:r>
              <a:rPr lang="ja-JP" altLang="en-US" sz="1100" b="1" dirty="0">
                <a:latin typeface="+mn-ea"/>
                <a:ea typeface="+mn-ea"/>
              </a:rPr>
              <a:t>ﾞ</a:t>
            </a:r>
            <a:r>
              <a:rPr lang="en-US" altLang="ja-JP" sz="1100" b="1" dirty="0">
                <a:latin typeface="+mn-ea"/>
                <a:ea typeface="+mn-ea"/>
              </a:rPr>
              <a:t>,</a:t>
            </a:r>
            <a:r>
              <a:rPr lang="en-US" altLang="ja-JP" sz="1100" b="1" dirty="0" err="1">
                <a:latin typeface="+mn-ea"/>
                <a:ea typeface="+mn-ea"/>
              </a:rPr>
              <a:t>i</a:t>
            </a:r>
            <a:r>
              <a:rPr lang="en-US" altLang="ja-JP" sz="1100" b="1" dirty="0">
                <a:latin typeface="+mn-ea"/>
                <a:ea typeface="+mn-ea"/>
              </a:rPr>
              <a:t> ､</a:t>
            </a:r>
          </a:p>
          <a:p>
            <a:pPr>
              <a:defRPr/>
            </a:pPr>
            <a:r>
              <a:rPr lang="ja-JP" altLang="en-US" sz="1100" b="1" dirty="0">
                <a:latin typeface="+mn-ea"/>
                <a:ea typeface="+mn-ea"/>
              </a:rPr>
              <a:t>　　</a:t>
            </a:r>
            <a:r>
              <a:rPr lang="en-US" altLang="ja-JP" sz="1100" b="1" dirty="0">
                <a:latin typeface="+mn-ea"/>
                <a:ea typeface="+mn-ea"/>
              </a:rPr>
              <a:t>/;;;;;;::</a:t>
            </a:r>
            <a:r>
              <a:rPr lang="ja-JP" altLang="en-US" sz="1100" b="1" dirty="0">
                <a:latin typeface="+mn-ea"/>
                <a:ea typeface="+mn-ea"/>
              </a:rPr>
              <a:t>ﾞ</a:t>
            </a:r>
            <a:r>
              <a:rPr lang="en-US" altLang="ja-JP" sz="1100" b="1" dirty="0">
                <a:latin typeface="+mn-ea"/>
                <a:ea typeface="+mn-ea"/>
              </a:rPr>
              <a:t>:':､::::::::::::|</a:t>
            </a:r>
            <a:r>
              <a:rPr lang="ja-JP" altLang="en-US" sz="1100" b="1" dirty="0">
                <a:latin typeface="+mn-ea"/>
                <a:ea typeface="+mn-ea"/>
              </a:rPr>
              <a:t>＿</a:t>
            </a:r>
            <a:r>
              <a:rPr lang="en-US" altLang="ja-JP" sz="1100" b="1" dirty="0">
                <a:latin typeface="+mn-ea"/>
                <a:ea typeface="+mn-ea"/>
              </a:rPr>
              <a:t>:::;､&gt;､_</a:t>
            </a:r>
            <a:r>
              <a:rPr lang="ja-JP" altLang="en-US" sz="1100" b="1" dirty="0">
                <a:latin typeface="+mn-ea"/>
                <a:ea typeface="+mn-ea"/>
              </a:rPr>
              <a:t>　</a:t>
            </a:r>
            <a:r>
              <a:rPr lang="en-US" altLang="ja-JP" sz="1100" b="1" dirty="0">
                <a:latin typeface="+mn-ea"/>
                <a:ea typeface="+mn-ea"/>
              </a:rPr>
              <a:t>l|||||</a:t>
            </a:r>
            <a:r>
              <a:rPr lang="ja-JP" altLang="en-US" sz="1100" b="1" dirty="0">
                <a:latin typeface="+mn-ea"/>
                <a:ea typeface="+mn-ea"/>
              </a:rPr>
              <a:t>ﾞ</a:t>
            </a:r>
            <a:r>
              <a:rPr lang="en-US" altLang="ja-JP" sz="1100" b="1" dirty="0">
                <a:latin typeface="+mn-ea"/>
                <a:ea typeface="+mn-ea"/>
              </a:rPr>
              <a:t>!:</a:t>
            </a:r>
            <a:r>
              <a:rPr lang="ja-JP" altLang="en-US" sz="1100" b="1" dirty="0">
                <a:latin typeface="+mn-ea"/>
                <a:ea typeface="+mn-ea"/>
              </a:rPr>
              <a:t>ﾞ</a:t>
            </a:r>
            <a:r>
              <a:rPr lang="en-US" altLang="ja-JP" sz="1100" b="1" dirty="0">
                <a:latin typeface="+mn-ea"/>
                <a:ea typeface="+mn-ea"/>
              </a:rPr>
              <a:t>､-､_</a:t>
            </a:r>
          </a:p>
          <a:p>
            <a:pPr>
              <a:defRPr/>
            </a:pPr>
            <a:r>
              <a:rPr lang="ja-JP" altLang="en-US" sz="1100" b="1" dirty="0">
                <a:latin typeface="+mn-ea"/>
                <a:ea typeface="+mn-ea"/>
              </a:rPr>
              <a:t>　丿</a:t>
            </a:r>
            <a:r>
              <a:rPr lang="en-US" altLang="ja-JP" sz="1100" b="1" dirty="0">
                <a:latin typeface="+mn-ea"/>
                <a:ea typeface="+mn-ea"/>
              </a:rPr>
              <a:t>;;;;;;;;;;;:::::</a:t>
            </a:r>
            <a:r>
              <a:rPr lang="en-US" altLang="ja-JP" sz="1100" b="1" dirty="0" err="1">
                <a:latin typeface="+mn-ea"/>
                <a:ea typeface="+mn-ea"/>
              </a:rPr>
              <a:t>i</a:t>
            </a:r>
            <a:r>
              <a:rPr lang="en-US" altLang="ja-JP" sz="1100" b="1" dirty="0">
                <a:latin typeface="+mn-ea"/>
                <a:ea typeface="+mn-ea"/>
              </a:rPr>
              <a:t>::::::::::::::</a:t>
            </a:r>
            <a:r>
              <a:rPr lang="ja-JP" altLang="en-US" sz="1100" b="1" dirty="0">
                <a:latin typeface="+mn-ea"/>
                <a:ea typeface="+mn-ea"/>
              </a:rPr>
              <a:t>／</a:t>
            </a:r>
            <a:r>
              <a:rPr lang="en-US" altLang="ja-JP" sz="1100" b="1" dirty="0">
                <a:latin typeface="+mn-ea"/>
                <a:ea typeface="+mn-ea"/>
              </a:rPr>
              <a:t>:::::::</a:t>
            </a:r>
            <a:r>
              <a:rPr lang="ja-JP" altLang="en-US" sz="1100" b="1" dirty="0">
                <a:latin typeface="+mn-ea"/>
                <a:ea typeface="+mn-ea"/>
              </a:rPr>
              <a:t>＼ﾞ</a:t>
            </a:r>
            <a:r>
              <a:rPr lang="en-US" altLang="ja-JP" sz="1100" b="1" dirty="0">
                <a:latin typeface="+mn-ea"/>
                <a:ea typeface="+mn-ea"/>
              </a:rPr>
              <a:t>'' </a:t>
            </a:r>
            <a:r>
              <a:rPr lang="ja-JP" altLang="en-US" sz="1100" b="1" dirty="0">
                <a:latin typeface="+mn-ea"/>
                <a:ea typeface="+mn-ea"/>
              </a:rPr>
              <a:t>ﾞ</a:t>
            </a:r>
            <a:r>
              <a:rPr lang="en-US" altLang="ja-JP" sz="1100" b="1" dirty="0">
                <a:latin typeface="+mn-ea"/>
                <a:ea typeface="+mn-ea"/>
              </a:rPr>
              <a:t>||</a:t>
            </a:r>
            <a:r>
              <a:rPr lang="en-US" altLang="ja-JP" sz="1100" b="1" dirty="0" err="1">
                <a:latin typeface="+mn-ea"/>
                <a:ea typeface="+mn-ea"/>
              </a:rPr>
              <a:t>i</a:t>
            </a:r>
            <a:r>
              <a:rPr lang="en-US" altLang="ja-JP" sz="1100" b="1" dirty="0">
                <a:latin typeface="+mn-ea"/>
                <a:ea typeface="+mn-ea"/>
              </a:rPr>
              <a:t> l</a:t>
            </a:r>
            <a:r>
              <a:rPr lang="ja-JP" altLang="en-US" sz="1100" b="1" dirty="0">
                <a:latin typeface="+mn-ea"/>
                <a:ea typeface="+mn-ea"/>
              </a:rPr>
              <a:t>＼</a:t>
            </a:r>
            <a:r>
              <a:rPr lang="en-US" altLang="ja-JP" sz="1100" b="1" dirty="0">
                <a:latin typeface="+mn-ea"/>
                <a:ea typeface="+mn-ea"/>
              </a:rPr>
              <a:t>&gt;::::</a:t>
            </a:r>
            <a:r>
              <a:rPr lang="ja-JP" altLang="en-US" sz="1100" b="1" dirty="0">
                <a:latin typeface="+mn-ea"/>
                <a:ea typeface="+mn-ea"/>
              </a:rPr>
              <a:t>ﾞ</a:t>
            </a:r>
            <a:r>
              <a:rPr lang="en-US" altLang="ja-JP" sz="1100" b="1" dirty="0">
                <a:latin typeface="+mn-ea"/>
                <a:ea typeface="+mn-ea"/>
              </a:rPr>
              <a:t>'</a:t>
            </a:r>
            <a:r>
              <a:rPr lang="ja-JP" altLang="en-US" sz="1100" b="1" dirty="0" err="1">
                <a:latin typeface="+mn-ea"/>
                <a:ea typeface="+mn-ea"/>
              </a:rPr>
              <a:t>ｰ</a:t>
            </a:r>
            <a:r>
              <a:rPr lang="en-US" altLang="ja-JP" sz="1100" b="1" dirty="0">
                <a:latin typeface="+mn-ea"/>
                <a:ea typeface="+mn-ea"/>
              </a:rPr>
              <a:t>､</a:t>
            </a:r>
          </a:p>
          <a:p>
            <a:pPr>
              <a:defRPr/>
            </a:pPr>
            <a:r>
              <a:rPr lang="en-US" altLang="ja-JP" sz="1100" b="1" dirty="0">
                <a:latin typeface="+mn-ea"/>
                <a:ea typeface="+mn-ea"/>
              </a:rPr>
              <a:t>. </a:t>
            </a:r>
            <a:r>
              <a:rPr lang="en-US" altLang="ja-JP" sz="1100" b="1" dirty="0" err="1">
                <a:latin typeface="+mn-ea"/>
                <a:ea typeface="+mn-ea"/>
              </a:rPr>
              <a:t>i</a:t>
            </a:r>
            <a:r>
              <a:rPr lang="en-US" altLang="ja-JP" sz="1100" b="1" dirty="0">
                <a:latin typeface="+mn-ea"/>
                <a:ea typeface="+mn-ea"/>
              </a:rPr>
              <a:t>;;;;;;;;;;;;;;;;;;;;;;|::::::::::::::</a:t>
            </a:r>
            <a:r>
              <a:rPr lang="ja-JP" altLang="en-US" sz="1100" b="1" dirty="0">
                <a:latin typeface="+mn-ea"/>
                <a:ea typeface="+mn-ea"/>
              </a:rPr>
              <a:t>＼</a:t>
            </a:r>
            <a:r>
              <a:rPr lang="en-US" altLang="ja-JP" sz="1100" b="1" dirty="0">
                <a:latin typeface="+mn-ea"/>
                <a:ea typeface="+mn-ea"/>
              </a:rPr>
              <a:t>::::::::::</a:t>
            </a:r>
            <a:r>
              <a:rPr lang="ja-JP" altLang="en-US" sz="1100" b="1" dirty="0">
                <a:latin typeface="+mn-ea"/>
                <a:ea typeface="+mn-ea"/>
              </a:rPr>
              <a:t>＼ </a:t>
            </a:r>
            <a:r>
              <a:rPr lang="en-US" altLang="ja-JP" sz="1100" b="1" dirty="0">
                <a:latin typeface="+mn-ea"/>
                <a:ea typeface="+mn-ea"/>
              </a:rPr>
              <a:t>.||||</a:t>
            </a:r>
            <a:r>
              <a:rPr lang="en-US" altLang="ja-JP" sz="1100" b="1" dirty="0" err="1">
                <a:latin typeface="+mn-ea"/>
                <a:ea typeface="+mn-ea"/>
              </a:rPr>
              <a:t>i</a:t>
            </a:r>
            <a:r>
              <a:rPr lang="en-US" altLang="ja-JP" sz="1100" b="1" dirty="0">
                <a:latin typeface="+mn-ea"/>
                <a:ea typeface="+mn-ea"/>
              </a:rPr>
              <a:t>|::::</a:t>
            </a:r>
            <a:r>
              <a:rPr lang="ja-JP" altLang="en-US" sz="1100" b="1" dirty="0">
                <a:latin typeface="+mn-ea"/>
                <a:ea typeface="+mn-ea"/>
              </a:rPr>
              <a:t>ヽ</a:t>
            </a:r>
            <a:r>
              <a:rPr lang="en-US" altLang="ja-JP" sz="1100" b="1" dirty="0">
                <a:latin typeface="+mn-ea"/>
                <a:ea typeface="+mn-ea"/>
              </a:rPr>
              <a:t>::::::|:::!</a:t>
            </a:r>
          </a:p>
          <a:p>
            <a:pPr>
              <a:defRPr/>
            </a:pPr>
            <a:r>
              <a:rPr lang="en-US" altLang="ja-JP" sz="1100" b="1" dirty="0">
                <a:latin typeface="+mn-ea"/>
                <a:ea typeface="+mn-ea"/>
              </a:rPr>
              <a:t>/;;;;;;;;;;;;;;;;;;;;;;;;!:::::::::::::::::::</a:t>
            </a:r>
            <a:r>
              <a:rPr lang="ja-JP" altLang="en-US" sz="1100" b="1" dirty="0">
                <a:latin typeface="+mn-ea"/>
                <a:ea typeface="+mn-ea"/>
              </a:rPr>
              <a:t>＼</a:t>
            </a:r>
            <a:r>
              <a:rPr lang="en-US" altLang="ja-JP" sz="1100" b="1" dirty="0">
                <a:latin typeface="+mn-ea"/>
                <a:ea typeface="+mn-ea"/>
              </a:rPr>
              <a:t>:::::::::</a:t>
            </a:r>
            <a:r>
              <a:rPr lang="ja-JP" altLang="en-US" sz="1100" b="1" dirty="0">
                <a:latin typeface="+mn-ea"/>
                <a:ea typeface="+mn-ea"/>
              </a:rPr>
              <a:t>ヽ</a:t>
            </a:r>
            <a:r>
              <a:rPr lang="en-US" altLang="ja-JP" sz="1100" b="1" dirty="0">
                <a:latin typeface="+mn-ea"/>
                <a:ea typeface="+mn-ea"/>
              </a:rPr>
              <a:t>|||||:::::/::::::::</a:t>
            </a:r>
            <a:r>
              <a:rPr lang="en-US" altLang="ja-JP" sz="1100" b="1" dirty="0" err="1">
                <a:latin typeface="+mn-ea"/>
                <a:ea typeface="+mn-ea"/>
              </a:rPr>
              <a:t>i</a:t>
            </a:r>
            <a:r>
              <a:rPr lang="en-US" altLang="ja-JP" sz="1100" b="1" dirty="0">
                <a:latin typeface="+mn-ea"/>
                <a:ea typeface="+mn-ea"/>
              </a:rPr>
              <a:t>:::|</a:t>
            </a:r>
          </a:p>
          <a:p>
            <a:pPr>
              <a:defRPr/>
            </a:pPr>
            <a:r>
              <a:rPr lang="en-US" altLang="ja-JP" sz="1100" b="1" dirty="0">
                <a:latin typeface="+mn-ea"/>
                <a:ea typeface="+mn-ea"/>
              </a:rPr>
              <a:t>;;;;;;;;;;;;;;;;;;;;;;;;;;|;;;;:::::::::::::::::::::::</a:t>
            </a:r>
            <a:r>
              <a:rPr lang="ja-JP" altLang="en-US" sz="1100" b="1" dirty="0">
                <a:latin typeface="+mn-ea"/>
                <a:ea typeface="+mn-ea"/>
              </a:rPr>
              <a:t>＼</a:t>
            </a:r>
            <a:r>
              <a:rPr lang="en-US" altLang="ja-JP" sz="1100" b="1" dirty="0">
                <a:latin typeface="+mn-ea"/>
                <a:ea typeface="+mn-ea"/>
              </a:rPr>
              <a:t>:::::</a:t>
            </a:r>
            <a:r>
              <a:rPr lang="ja-JP" altLang="en-US" sz="1100" b="1" dirty="0">
                <a:latin typeface="+mn-ea"/>
                <a:ea typeface="+mn-ea"/>
              </a:rPr>
              <a:t>ﾞ</a:t>
            </a:r>
            <a:r>
              <a:rPr lang="en-US" altLang="ja-JP" sz="1100" b="1" dirty="0">
                <a:latin typeface="+mn-ea"/>
                <a:ea typeface="+mn-ea"/>
              </a:rPr>
              <a:t>､|||:::/::::::::::|:::</a:t>
            </a:r>
          </a:p>
          <a:p>
            <a:pPr>
              <a:defRPr/>
            </a:pPr>
            <a:endParaRPr lang="ja-JP" altLang="en-US" sz="1100" b="1" dirty="0">
              <a:latin typeface="+mn-ea"/>
              <a:ea typeface="+mn-ea"/>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タイトル 1"/>
          <p:cNvSpPr>
            <a:spLocks noGrp="1"/>
          </p:cNvSpPr>
          <p:nvPr>
            <p:ph type="title"/>
          </p:nvPr>
        </p:nvSpPr>
        <p:spPr/>
        <p:txBody>
          <a:bodyPr/>
          <a:lstStyle/>
          <a:p>
            <a:r>
              <a:rPr lang="ja-JP" altLang="en-US" sz="3200" smtClean="0"/>
              <a:t>スピーカー自己紹介</a:t>
            </a:r>
          </a:p>
        </p:txBody>
      </p:sp>
      <p:sp>
        <p:nvSpPr>
          <p:cNvPr id="3" name="テキスト プレースホルダ 2"/>
          <p:cNvSpPr>
            <a:spLocks noGrp="1"/>
          </p:cNvSpPr>
          <p:nvPr>
            <p:ph type="body" idx="1"/>
          </p:nvPr>
        </p:nvSpPr>
        <p:spPr/>
        <p:txBody>
          <a:bodyPr/>
          <a:lstStyle/>
          <a:p>
            <a:pPr>
              <a:buFontTx/>
              <a:buNone/>
              <a:defRPr/>
            </a:pPr>
            <a:r>
              <a:rPr lang="ja-JP" altLang="en-US" sz="1800" b="1" dirty="0" smtClean="0">
                <a:latin typeface="+mj-ea"/>
                <a:ea typeface="+mj-ea"/>
              </a:rPr>
              <a:t>　　　　／　　 　 　＼</a:t>
            </a:r>
          </a:p>
          <a:p>
            <a:pPr>
              <a:buFontTx/>
              <a:buNone/>
              <a:defRPr/>
            </a:pPr>
            <a:r>
              <a:rPr lang="ja-JP" altLang="en-US" sz="1800" b="1" dirty="0" smtClean="0">
                <a:latin typeface="+mj-ea"/>
                <a:ea typeface="+mj-ea"/>
              </a:rPr>
              <a:t>　　 ／　　─　 　 ─＼　　　　</a:t>
            </a:r>
            <a:r>
              <a:rPr lang="ja-JP" altLang="en-US" sz="1800" b="1" dirty="0" err="1" smtClean="0">
                <a:latin typeface="+mj-ea"/>
                <a:ea typeface="+mj-ea"/>
              </a:rPr>
              <a:t>ゆー</a:t>
            </a:r>
            <a:r>
              <a:rPr lang="ja-JP" altLang="en-US" sz="1800" b="1" dirty="0" smtClean="0">
                <a:latin typeface="+mj-ea"/>
                <a:ea typeface="+mj-ea"/>
              </a:rPr>
              <a:t>ちです。</a:t>
            </a:r>
          </a:p>
          <a:p>
            <a:pPr>
              <a:buFontTx/>
              <a:buNone/>
              <a:defRPr/>
            </a:pPr>
            <a:r>
              <a:rPr lang="ja-JP" altLang="en-US" sz="1800" b="1" dirty="0" smtClean="0">
                <a:latin typeface="+mj-ea"/>
                <a:ea typeface="+mj-ea"/>
              </a:rPr>
              <a:t>　／ 　　 </a:t>
            </a:r>
            <a:r>
              <a:rPr lang="en-US" altLang="ja-JP" sz="1800" b="1" dirty="0" smtClean="0">
                <a:latin typeface="+mj-ea"/>
                <a:ea typeface="+mj-ea"/>
              </a:rPr>
              <a:t>,</a:t>
            </a:r>
            <a:r>
              <a:rPr lang="ja-JP" altLang="en-US" sz="1800" b="1" dirty="0" smtClean="0">
                <a:latin typeface="+mj-ea"/>
                <a:ea typeface="+mj-ea"/>
              </a:rPr>
              <a:t>（●）　（●）</a:t>
            </a:r>
            <a:r>
              <a:rPr lang="en-US" altLang="ja-JP" sz="1800" b="1" dirty="0" smtClean="0">
                <a:latin typeface="+mj-ea"/>
                <a:ea typeface="+mj-ea"/>
              </a:rPr>
              <a:t>､</a:t>
            </a:r>
            <a:r>
              <a:rPr lang="ja-JP" altLang="en-US" sz="1800" b="1" dirty="0" smtClean="0">
                <a:latin typeface="+mj-ea"/>
                <a:ea typeface="+mj-ea"/>
              </a:rPr>
              <a:t>＼ 　　ハンドル名です。</a:t>
            </a:r>
          </a:p>
          <a:p>
            <a:pPr>
              <a:buFontTx/>
              <a:buNone/>
              <a:defRPr/>
            </a:pPr>
            <a:r>
              <a:rPr lang="ja-JP" altLang="en-US" sz="1800" b="1" dirty="0" smtClean="0">
                <a:latin typeface="+mj-ea"/>
                <a:ea typeface="+mj-ea"/>
              </a:rPr>
              <a:t>　</a:t>
            </a:r>
            <a:r>
              <a:rPr lang="en-US" altLang="ja-JP" sz="1800" b="1" dirty="0" smtClean="0">
                <a:latin typeface="+mj-ea"/>
                <a:ea typeface="+mj-ea"/>
              </a:rPr>
              <a:t>|</a:t>
            </a:r>
            <a:r>
              <a:rPr lang="ja-JP" altLang="en-US" sz="1800" b="1" dirty="0" smtClean="0">
                <a:latin typeface="+mj-ea"/>
                <a:ea typeface="+mj-ea"/>
              </a:rPr>
              <a:t>　 　　 　 （</a:t>
            </a:r>
            <a:r>
              <a:rPr lang="en-US" altLang="ja-JP" sz="1800" b="1" dirty="0" smtClean="0">
                <a:latin typeface="+mj-ea"/>
                <a:ea typeface="+mj-ea"/>
              </a:rPr>
              <a:t>__</a:t>
            </a:r>
            <a:r>
              <a:rPr lang="ja-JP" altLang="en-US" sz="1800" b="1" dirty="0" smtClean="0">
                <a:latin typeface="+mj-ea"/>
                <a:ea typeface="+mj-ea"/>
              </a:rPr>
              <a:t>人</a:t>
            </a:r>
            <a:r>
              <a:rPr lang="en-US" altLang="ja-JP" sz="1800" b="1" dirty="0" smtClean="0">
                <a:latin typeface="+mj-ea"/>
                <a:ea typeface="+mj-ea"/>
              </a:rPr>
              <a:t>__</a:t>
            </a:r>
            <a:r>
              <a:rPr lang="ja-JP" altLang="en-US" sz="1800" b="1" dirty="0" smtClean="0">
                <a:latin typeface="+mj-ea"/>
                <a:ea typeface="+mj-ea"/>
              </a:rPr>
              <a:t>）　 　 </a:t>
            </a:r>
            <a:r>
              <a:rPr lang="en-US" altLang="ja-JP" sz="1800" b="1" dirty="0" smtClean="0">
                <a:latin typeface="+mj-ea"/>
                <a:ea typeface="+mj-ea"/>
              </a:rPr>
              <a:t>| </a:t>
            </a:r>
            <a:r>
              <a:rPr lang="ja-JP" altLang="en-US" sz="1800" b="1" dirty="0" smtClean="0">
                <a:latin typeface="+mj-ea"/>
                <a:ea typeface="+mj-ea"/>
              </a:rPr>
              <a:t>　　</a:t>
            </a:r>
          </a:p>
          <a:p>
            <a:pPr>
              <a:buFontTx/>
              <a:buNone/>
              <a:defRPr/>
            </a:pPr>
            <a:r>
              <a:rPr lang="ja-JP" altLang="en-US" sz="1800" b="1" dirty="0" smtClean="0">
                <a:latin typeface="+mj-ea"/>
                <a:ea typeface="+mj-ea"/>
              </a:rPr>
              <a:t>　＼　　　　 ｀ ⌒</a:t>
            </a:r>
            <a:r>
              <a:rPr lang="en-US" altLang="ja-JP" sz="1800" b="1" dirty="0" smtClean="0">
                <a:latin typeface="+mj-ea"/>
                <a:ea typeface="+mj-ea"/>
              </a:rPr>
              <a:t>´</a:t>
            </a:r>
            <a:r>
              <a:rPr lang="ja-JP" altLang="en-US" sz="1800" b="1" dirty="0" smtClean="0">
                <a:latin typeface="+mj-ea"/>
                <a:ea typeface="+mj-ea"/>
              </a:rPr>
              <a:t>　　 ／ 　　 本名は、内山康広といいます。</a:t>
            </a:r>
          </a:p>
          <a:p>
            <a:pPr>
              <a:buFontTx/>
              <a:buNone/>
              <a:defRPr/>
            </a:pPr>
            <a:r>
              <a:rPr lang="en-US" altLang="ja-JP" sz="1800" b="1" dirty="0" smtClean="0">
                <a:latin typeface="+mj-ea"/>
                <a:ea typeface="+mj-ea"/>
              </a:rPr>
              <a:t>,,.....</a:t>
            </a:r>
            <a:r>
              <a:rPr lang="ja-JP" altLang="en-US" sz="1800" b="1" dirty="0" smtClean="0">
                <a:latin typeface="+mj-ea"/>
                <a:ea typeface="+mj-ea"/>
              </a:rPr>
              <a:t>イ</a:t>
            </a:r>
            <a:r>
              <a:rPr lang="en-US" altLang="ja-JP" sz="1800" b="1" dirty="0" smtClean="0">
                <a:latin typeface="+mj-ea"/>
                <a:ea typeface="+mj-ea"/>
              </a:rPr>
              <a:t>.</a:t>
            </a:r>
            <a:r>
              <a:rPr lang="ja-JP" altLang="en-US" sz="1800" b="1" dirty="0" smtClean="0">
                <a:latin typeface="+mj-ea"/>
                <a:ea typeface="+mj-ea"/>
              </a:rPr>
              <a:t>ヽヽ、</a:t>
            </a:r>
            <a:r>
              <a:rPr lang="en-US" altLang="ja-JP" sz="1800" b="1" dirty="0" smtClean="0">
                <a:latin typeface="+mj-ea"/>
                <a:ea typeface="+mj-ea"/>
              </a:rPr>
              <a:t>___ </a:t>
            </a:r>
            <a:r>
              <a:rPr lang="ja-JP" altLang="en-US" sz="1800" b="1" dirty="0" err="1" smtClean="0">
                <a:latin typeface="+mj-ea"/>
                <a:ea typeface="+mj-ea"/>
              </a:rPr>
              <a:t>ーー</a:t>
            </a:r>
            <a:r>
              <a:rPr lang="ja-JP" altLang="en-US" sz="1800" b="1" dirty="0" smtClean="0">
                <a:latin typeface="+mj-ea"/>
                <a:ea typeface="+mj-ea"/>
              </a:rPr>
              <a:t>ノﾞ</a:t>
            </a:r>
            <a:r>
              <a:rPr lang="en-US" altLang="ja-JP" sz="1800" b="1" dirty="0" smtClean="0">
                <a:latin typeface="+mj-ea"/>
                <a:ea typeface="+mj-ea"/>
              </a:rPr>
              <a:t>-､.</a:t>
            </a:r>
            <a:r>
              <a:rPr lang="ja-JP" altLang="en-US" sz="1800" b="1" dirty="0" smtClean="0">
                <a:latin typeface="+mj-ea"/>
                <a:ea typeface="+mj-ea"/>
              </a:rPr>
              <a:t>　　 ４７歳です。</a:t>
            </a:r>
            <a:endParaRPr lang="en-US" altLang="ja-JP" sz="1800" b="1" dirty="0" smtClean="0">
              <a:latin typeface="+mj-ea"/>
              <a:ea typeface="+mj-ea"/>
            </a:endParaRPr>
          </a:p>
          <a:p>
            <a:pPr>
              <a:buFontTx/>
              <a:buNone/>
              <a:defRPr/>
            </a:pPr>
            <a:r>
              <a:rPr lang="en-US" altLang="ja-JP" sz="1800" b="1" dirty="0" smtClean="0">
                <a:latin typeface="+mj-ea"/>
                <a:ea typeface="+mj-ea"/>
              </a:rPr>
              <a:t>:</a:t>
            </a:r>
            <a:r>
              <a:rPr lang="ja-JP" altLang="en-US" sz="1800" b="1" dirty="0" smtClean="0">
                <a:latin typeface="+mj-ea"/>
                <a:ea typeface="+mj-ea"/>
              </a:rPr>
              <a:t>　 　</a:t>
            </a:r>
            <a:r>
              <a:rPr lang="en-US" altLang="ja-JP" sz="1800" b="1" dirty="0" smtClean="0">
                <a:latin typeface="+mj-ea"/>
                <a:ea typeface="+mj-ea"/>
              </a:rPr>
              <a:t>| </a:t>
            </a:r>
            <a:r>
              <a:rPr lang="ja-JP" altLang="en-US" sz="1800" b="1" dirty="0" smtClean="0">
                <a:latin typeface="+mj-ea"/>
                <a:ea typeface="+mj-ea"/>
              </a:rPr>
              <a:t>　</a:t>
            </a:r>
            <a:r>
              <a:rPr lang="en-US" altLang="ja-JP" sz="1800" b="1" dirty="0" smtClean="0">
                <a:latin typeface="+mj-ea"/>
                <a:ea typeface="+mj-ea"/>
              </a:rPr>
              <a:t>‘;</a:t>
            </a:r>
            <a:r>
              <a:rPr lang="ja-JP" altLang="en-US" sz="1800" b="1" dirty="0" smtClean="0">
                <a:latin typeface="+mj-ea"/>
                <a:ea typeface="+mj-ea"/>
              </a:rPr>
              <a:t>　＼</a:t>
            </a:r>
            <a:r>
              <a:rPr lang="en-US" altLang="ja-JP" sz="1800" b="1" dirty="0" smtClean="0">
                <a:latin typeface="+mj-ea"/>
                <a:ea typeface="+mj-ea"/>
              </a:rPr>
              <a:t>_____ </a:t>
            </a:r>
            <a:r>
              <a:rPr lang="ja-JP" altLang="en-US" sz="1800" b="1" dirty="0" smtClean="0">
                <a:latin typeface="+mj-ea"/>
                <a:ea typeface="+mj-ea"/>
              </a:rPr>
              <a:t>ノ</a:t>
            </a:r>
            <a:r>
              <a:rPr lang="en-US" altLang="ja-JP" sz="1800" b="1" dirty="0" smtClean="0">
                <a:latin typeface="+mj-ea"/>
                <a:ea typeface="+mj-ea"/>
              </a:rPr>
              <a:t>.| </a:t>
            </a:r>
            <a:r>
              <a:rPr lang="ja-JP" altLang="en-US" sz="1800" b="1" dirty="0" smtClean="0">
                <a:latin typeface="+mj-ea"/>
                <a:ea typeface="+mj-ea"/>
              </a:rPr>
              <a:t>ヽ　</a:t>
            </a:r>
            <a:r>
              <a:rPr lang="en-US" altLang="ja-JP" sz="1800" b="1" dirty="0" smtClean="0">
                <a:latin typeface="+mj-ea"/>
                <a:ea typeface="+mj-ea"/>
              </a:rPr>
              <a:t>I    </a:t>
            </a:r>
            <a:r>
              <a:rPr lang="ja-JP" altLang="en-US" sz="1800" b="1" dirty="0" smtClean="0">
                <a:latin typeface="+mj-ea"/>
              </a:rPr>
              <a:t>おっさんです。＿</a:t>
            </a:r>
            <a:r>
              <a:rPr lang="en-US" altLang="ja-JP" sz="1800" b="1" dirty="0" smtClean="0">
                <a:latin typeface="+mj-ea"/>
              </a:rPr>
              <a:t>|</a:t>
            </a:r>
            <a:r>
              <a:rPr lang="ja-JP" altLang="en-US" sz="1800" b="1" dirty="0" smtClean="0">
                <a:latin typeface="+mj-ea"/>
              </a:rPr>
              <a:t>￣</a:t>
            </a:r>
            <a:r>
              <a:rPr lang="en-US" altLang="ja-JP" sz="1800" b="1" dirty="0" smtClean="0">
                <a:latin typeface="+mj-ea"/>
              </a:rPr>
              <a:t>|○</a:t>
            </a:r>
            <a:endParaRPr lang="en-US" altLang="ja-JP" sz="1800" b="1" dirty="0" smtClean="0">
              <a:latin typeface="+mj-ea"/>
              <a:ea typeface="+mj-ea"/>
            </a:endParaRPr>
          </a:p>
          <a:p>
            <a:pPr>
              <a:buFontTx/>
              <a:buNone/>
              <a:defRPr/>
            </a:pPr>
            <a:r>
              <a:rPr lang="ja-JP" altLang="en-US" sz="1800" b="1" dirty="0" smtClean="0">
                <a:latin typeface="+mj-ea"/>
                <a:ea typeface="+mj-ea"/>
              </a:rPr>
              <a:t>　 　 </a:t>
            </a:r>
            <a:r>
              <a:rPr lang="en-US" altLang="ja-JP" sz="1800" b="1" dirty="0" smtClean="0">
                <a:latin typeface="+mj-ea"/>
                <a:ea typeface="+mj-ea"/>
              </a:rPr>
              <a:t>|</a:t>
            </a:r>
            <a:r>
              <a:rPr lang="ja-JP" altLang="en-US" sz="1800" b="1" dirty="0" smtClean="0">
                <a:latin typeface="+mj-ea"/>
                <a:ea typeface="+mj-ea"/>
              </a:rPr>
              <a:t>　　＼</a:t>
            </a:r>
            <a:r>
              <a:rPr lang="en-US" altLang="ja-JP" sz="1800" b="1" dirty="0" smtClean="0">
                <a:latin typeface="+mj-ea"/>
                <a:ea typeface="+mj-ea"/>
              </a:rPr>
              <a:t>/</a:t>
            </a:r>
            <a:r>
              <a:rPr lang="ja-JP" altLang="en-US" sz="1800" b="1" dirty="0" smtClean="0">
                <a:latin typeface="+mj-ea"/>
                <a:ea typeface="+mj-ea"/>
              </a:rPr>
              <a:t>ﾞ（</a:t>
            </a:r>
            <a:r>
              <a:rPr lang="en-US" altLang="ja-JP" sz="1800" b="1" dirty="0" smtClean="0">
                <a:latin typeface="+mj-ea"/>
                <a:ea typeface="+mj-ea"/>
              </a:rPr>
              <a:t>__)</a:t>
            </a:r>
            <a:r>
              <a:rPr lang="ja-JP" altLang="en-US" sz="1800" b="1" dirty="0" smtClean="0">
                <a:latin typeface="+mj-ea"/>
                <a:ea typeface="+mj-ea"/>
              </a:rPr>
              <a:t>＼</a:t>
            </a:r>
            <a:r>
              <a:rPr lang="en-US" altLang="ja-JP" sz="1800" b="1" dirty="0" smtClean="0">
                <a:latin typeface="+mj-ea"/>
                <a:ea typeface="+mj-ea"/>
              </a:rPr>
              <a:t>,| </a:t>
            </a:r>
            <a:r>
              <a:rPr lang="ja-JP" altLang="en-US" sz="1800" b="1" dirty="0" smtClean="0">
                <a:latin typeface="+mj-ea"/>
                <a:ea typeface="+mj-ea"/>
              </a:rPr>
              <a:t>　</a:t>
            </a:r>
            <a:r>
              <a:rPr lang="en-US" altLang="ja-JP" sz="1800" b="1" dirty="0" err="1" smtClean="0">
                <a:latin typeface="+mj-ea"/>
                <a:ea typeface="+mj-ea"/>
              </a:rPr>
              <a:t>i</a:t>
            </a:r>
            <a:r>
              <a:rPr lang="ja-JP" altLang="en-US" sz="1800" b="1" dirty="0" smtClean="0">
                <a:latin typeface="+mj-ea"/>
                <a:ea typeface="+mj-ea"/>
              </a:rPr>
              <a:t>　</a:t>
            </a:r>
            <a:r>
              <a:rPr lang="en-US" altLang="ja-JP" sz="1800" b="1" dirty="0" smtClean="0">
                <a:latin typeface="+mj-ea"/>
                <a:ea typeface="+mj-ea"/>
              </a:rPr>
              <a:t>|</a:t>
            </a:r>
            <a:r>
              <a:rPr lang="ja-JP" altLang="en-US" sz="1800" b="1" dirty="0" smtClean="0">
                <a:latin typeface="+mj-ea"/>
                <a:ea typeface="+mj-ea"/>
              </a:rPr>
              <a:t>　</a:t>
            </a:r>
            <a:endParaRPr lang="en-US" altLang="ja-JP" sz="1800" b="1" dirty="0" smtClean="0">
              <a:latin typeface="+mj-ea"/>
              <a:ea typeface="+mj-ea"/>
            </a:endParaRPr>
          </a:p>
          <a:p>
            <a:pPr>
              <a:buFontTx/>
              <a:buNone/>
              <a:defRPr/>
            </a:pPr>
            <a:r>
              <a:rPr lang="ja-JP" altLang="en-US" sz="1800" b="1" dirty="0" smtClean="0">
                <a:latin typeface="+mj-ea"/>
                <a:ea typeface="+mj-ea"/>
              </a:rPr>
              <a:t>　 　 ＞　　 ヽ</a:t>
            </a:r>
            <a:r>
              <a:rPr lang="en-US" altLang="ja-JP" sz="1800" b="1" dirty="0" smtClean="0">
                <a:latin typeface="+mj-ea"/>
                <a:ea typeface="+mj-ea"/>
              </a:rPr>
              <a:t>. </a:t>
            </a:r>
            <a:r>
              <a:rPr lang="ja-JP" altLang="en-US" sz="1800" b="1" dirty="0" smtClean="0">
                <a:latin typeface="+mj-ea"/>
                <a:ea typeface="+mj-ea"/>
              </a:rPr>
              <a:t>ハ　 </a:t>
            </a:r>
            <a:r>
              <a:rPr lang="en-US" altLang="ja-JP" sz="1800" b="1" dirty="0" smtClean="0">
                <a:latin typeface="+mj-ea"/>
                <a:ea typeface="+mj-ea"/>
              </a:rPr>
              <a:t>| </a:t>
            </a:r>
            <a:r>
              <a:rPr lang="ja-JP" altLang="en-US" sz="1800" b="1" dirty="0" smtClean="0">
                <a:latin typeface="+mj-ea"/>
                <a:ea typeface="+mj-ea"/>
              </a:rPr>
              <a:t>　 </a:t>
            </a:r>
            <a:r>
              <a:rPr lang="en-US" altLang="ja-JP" sz="1800" b="1" dirty="0" smtClean="0">
                <a:latin typeface="+mj-ea"/>
                <a:ea typeface="+mj-ea"/>
              </a:rPr>
              <a:t>|</a:t>
            </a:r>
            <a:r>
              <a:rPr lang="ja-JP" altLang="en-US" sz="1800" b="1" dirty="0" smtClean="0">
                <a:latin typeface="+mj-ea"/>
                <a:ea typeface="+mj-ea"/>
              </a:rPr>
              <a:t>｜　 </a:t>
            </a:r>
            <a:r>
              <a:rPr lang="ja-JP" altLang="en-US" sz="1800" b="1" dirty="0" smtClean="0">
                <a:latin typeface="+mj-ea"/>
              </a:rPr>
              <a:t>株式会社シーソフト代表取締役です。</a:t>
            </a:r>
            <a:endParaRPr lang="en-US" altLang="ja-JP" sz="1800" b="1" dirty="0" smtClean="0">
              <a:latin typeface="+mj-ea"/>
              <a:ea typeface="+mj-ea"/>
            </a:endParaRPr>
          </a:p>
          <a:p>
            <a:pPr>
              <a:buFontTx/>
              <a:buNone/>
              <a:defRPr/>
            </a:pPr>
            <a:r>
              <a:rPr lang="ja-JP" altLang="en-US" sz="1800" b="1" dirty="0" smtClean="0">
                <a:latin typeface="+mj-ea"/>
                <a:ea typeface="+mj-ea"/>
              </a:rPr>
              <a:t> 　　　　　　　　　　　　　　　　　</a:t>
            </a:r>
            <a:r>
              <a:rPr lang="ja-JP" altLang="en-US" sz="1800" b="1" dirty="0" smtClean="0">
                <a:latin typeface="+mj-ea"/>
              </a:rPr>
              <a:t>現役のエンジニアです。プログラム書いてます。</a:t>
            </a:r>
            <a:endParaRPr lang="en-US" altLang="ja-JP" sz="1800" b="1" dirty="0" smtClean="0">
              <a:latin typeface="+mj-ea"/>
            </a:endParaRPr>
          </a:p>
          <a:p>
            <a:pPr>
              <a:buFontTx/>
              <a:buNone/>
              <a:defRPr/>
            </a:pPr>
            <a:endParaRPr lang="en-US" altLang="ja-JP" sz="1800" b="1" dirty="0" smtClean="0">
              <a:latin typeface="+mj-ea"/>
            </a:endParaRPr>
          </a:p>
          <a:p>
            <a:pPr>
              <a:buFontTx/>
              <a:buNone/>
              <a:defRPr/>
            </a:pPr>
            <a:r>
              <a:rPr lang="ja-JP" altLang="en-US" sz="1400" b="1" dirty="0" smtClean="0">
                <a:solidFill>
                  <a:schemeClr val="accent6">
                    <a:lumMod val="60000"/>
                    <a:lumOff val="40000"/>
                  </a:schemeClr>
                </a:solidFill>
                <a:latin typeface="+mj-ea"/>
              </a:rPr>
              <a:t>メールソフト </a:t>
            </a:r>
            <a:r>
              <a:rPr lang="en-US" altLang="ja-JP" sz="1400" b="1" dirty="0" smtClean="0">
                <a:solidFill>
                  <a:schemeClr val="accent6">
                    <a:lumMod val="60000"/>
                    <a:lumOff val="40000"/>
                  </a:schemeClr>
                </a:solidFill>
                <a:latin typeface="+mj-ea"/>
              </a:rPr>
              <a:t>Becky! </a:t>
            </a:r>
            <a:r>
              <a:rPr lang="ja-JP" altLang="en-US" sz="1400" b="1" dirty="0" smtClean="0">
                <a:solidFill>
                  <a:schemeClr val="accent6">
                    <a:lumMod val="60000"/>
                    <a:lumOff val="40000"/>
                  </a:schemeClr>
                </a:solidFill>
                <a:latin typeface="+mj-ea"/>
              </a:rPr>
              <a:t>用の </a:t>
            </a:r>
            <a:r>
              <a:rPr lang="en-US" altLang="ja-JP" sz="1400" b="1" dirty="0" err="1" smtClean="0">
                <a:solidFill>
                  <a:schemeClr val="accent6">
                    <a:lumMod val="60000"/>
                    <a:lumOff val="40000"/>
                  </a:schemeClr>
                </a:solidFill>
                <a:latin typeface="+mj-ea"/>
              </a:rPr>
              <a:t>BkReplyer</a:t>
            </a:r>
            <a:r>
              <a:rPr lang="en-US" altLang="ja-JP" sz="1400" b="1" dirty="0" smtClean="0">
                <a:solidFill>
                  <a:schemeClr val="accent6">
                    <a:lumMod val="60000"/>
                    <a:lumOff val="40000"/>
                  </a:schemeClr>
                </a:solidFill>
                <a:latin typeface="+mj-ea"/>
              </a:rPr>
              <a:t> </a:t>
            </a:r>
            <a:r>
              <a:rPr lang="ja-JP" altLang="en-US" sz="1400" b="1" dirty="0" smtClean="0">
                <a:solidFill>
                  <a:schemeClr val="accent6">
                    <a:lumMod val="60000"/>
                    <a:lumOff val="40000"/>
                  </a:schemeClr>
                </a:solidFill>
                <a:latin typeface="+mj-ea"/>
              </a:rPr>
              <a:t>という作品が微妙に有名ら</a:t>
            </a:r>
            <a:r>
              <a:rPr lang="ja-JP" altLang="en-US" sz="1400" b="1" dirty="0" err="1" smtClean="0">
                <a:solidFill>
                  <a:schemeClr val="accent6">
                    <a:lumMod val="60000"/>
                    <a:lumOff val="40000"/>
                  </a:schemeClr>
                </a:solidFill>
                <a:latin typeface="+mj-ea"/>
              </a:rPr>
              <a:t>しす。</a:t>
            </a:r>
            <a:endParaRPr lang="en-US" altLang="ja-JP" sz="1400" b="1" dirty="0" smtClean="0">
              <a:solidFill>
                <a:schemeClr val="accent6">
                  <a:lumMod val="60000"/>
                  <a:lumOff val="40000"/>
                </a:schemeClr>
              </a:solidFill>
              <a:latin typeface="+mj-ea"/>
            </a:endParaRPr>
          </a:p>
          <a:p>
            <a:pPr>
              <a:buFontTx/>
              <a:buNone/>
              <a:defRPr/>
            </a:pPr>
            <a:r>
              <a:rPr lang="ja-JP" altLang="en-US" sz="1400" b="1" dirty="0" smtClean="0">
                <a:solidFill>
                  <a:schemeClr val="accent6">
                    <a:lumMod val="60000"/>
                    <a:lumOff val="40000"/>
                  </a:schemeClr>
                </a:solidFill>
                <a:latin typeface="+mj-ea"/>
              </a:rPr>
              <a:t>２ちゃん</a:t>
            </a:r>
            <a:r>
              <a:rPr lang="ja-JP" altLang="en-US" sz="1400" b="1" dirty="0" err="1" smtClean="0">
                <a:solidFill>
                  <a:schemeClr val="accent6">
                    <a:lumMod val="60000"/>
                    <a:lumOff val="40000"/>
                  </a:schemeClr>
                </a:solidFill>
                <a:latin typeface="+mj-ea"/>
              </a:rPr>
              <a:t>ねら</a:t>
            </a:r>
            <a:r>
              <a:rPr lang="ja-JP" altLang="en-US" sz="1400" b="1" dirty="0" smtClean="0">
                <a:solidFill>
                  <a:schemeClr val="accent6">
                    <a:lumMod val="60000"/>
                    <a:lumOff val="40000"/>
                  </a:schemeClr>
                </a:solidFill>
                <a:latin typeface="+mj-ea"/>
              </a:rPr>
              <a:t>ーではありません。</a:t>
            </a:r>
          </a:p>
          <a:p>
            <a:pPr>
              <a:buFontTx/>
              <a:buNone/>
              <a:defRPr/>
            </a:pPr>
            <a:endParaRPr lang="ja-JP" altLang="en-US" sz="1800" b="1" dirty="0">
              <a:latin typeface="+mj-ea"/>
              <a:ea typeface="+mj-ea"/>
            </a:endParaRPr>
          </a:p>
        </p:txBody>
      </p:sp>
      <p:sp>
        <p:nvSpPr>
          <p:cNvPr id="4" name="角丸四角形 3"/>
          <p:cNvSpPr/>
          <p:nvPr/>
        </p:nvSpPr>
        <p:spPr>
          <a:xfrm>
            <a:off x="6572264" y="5500688"/>
            <a:ext cx="2000236" cy="357187"/>
          </a:xfrm>
          <a:prstGeom prst="roundRect">
            <a:avLst/>
          </a:prstGeom>
          <a:solidFill>
            <a:srgbClr val="E4D9BA"/>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sz="1000" dirty="0" smtClean="0">
                <a:solidFill>
                  <a:schemeClr val="accent6">
                    <a:lumMod val="40000"/>
                    <a:lumOff val="60000"/>
                  </a:schemeClr>
                </a:solidFill>
              </a:rPr>
              <a:t>Special thanks for 2ch.</a:t>
            </a:r>
            <a:endParaRPr lang="ja-JP" altLang="en-US" sz="1000" dirty="0">
              <a:solidFill>
                <a:schemeClr val="accent6">
                  <a:lumMod val="40000"/>
                  <a:lumOff val="60000"/>
                </a:schemeClr>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600" dirty="0" smtClean="0"/>
              <a:t>パラメータ増やして対応・・・</a:t>
            </a:r>
            <a:endParaRPr kumimoji="1" lang="ja-JP" altLang="en-US" sz="3600" dirty="0"/>
          </a:p>
        </p:txBody>
      </p:sp>
      <p:sp>
        <p:nvSpPr>
          <p:cNvPr id="4" name="コンテンツ プレースホルダ 2"/>
          <p:cNvSpPr>
            <a:spLocks noGrp="1"/>
          </p:cNvSpPr>
          <p:nvPr>
            <p:ph idx="1"/>
          </p:nvPr>
        </p:nvSpPr>
        <p:spPr>
          <a:xfrm>
            <a:off x="457200" y="1052513"/>
            <a:ext cx="8229600" cy="804851"/>
          </a:xfrm>
        </p:spPr>
        <p:txBody>
          <a:bodyPr/>
          <a:lstStyle/>
          <a:p>
            <a:pPr>
              <a:buNone/>
            </a:pPr>
            <a:r>
              <a:rPr lang="en-US" altLang="ja-JP" sz="2000" dirty="0" err="1" smtClean="0"/>
              <a:t>bool</a:t>
            </a:r>
            <a:r>
              <a:rPr lang="en-US" altLang="ja-JP" sz="2000" dirty="0" smtClean="0"/>
              <a:t> </a:t>
            </a:r>
            <a:r>
              <a:rPr lang="en-US" altLang="ja-JP" sz="2000" dirty="0" err="1" smtClean="0"/>
              <a:t>FileCopy</a:t>
            </a:r>
            <a:r>
              <a:rPr lang="en-US" altLang="ja-JP" sz="2000" dirty="0" smtClean="0"/>
              <a:t>( const char *</a:t>
            </a:r>
            <a:r>
              <a:rPr lang="en-US" altLang="ja-JP" sz="2000" dirty="0" err="1" smtClean="0"/>
              <a:t>src</a:t>
            </a:r>
            <a:r>
              <a:rPr lang="en-US" altLang="ja-JP" sz="2000" dirty="0" smtClean="0"/>
              <a:t>_, const char *</a:t>
            </a:r>
            <a:r>
              <a:rPr lang="en-US" altLang="ja-JP" sz="2000" dirty="0" err="1" smtClean="0"/>
              <a:t>dst</a:t>
            </a:r>
            <a:r>
              <a:rPr lang="en-US" altLang="ja-JP" sz="2000" dirty="0" smtClean="0"/>
              <a:t>_, DWORD *</a:t>
            </a:r>
            <a:r>
              <a:rPr lang="en-US" altLang="ja-JP" sz="2000" dirty="0" err="1" smtClean="0"/>
              <a:t>msec</a:t>
            </a:r>
            <a:r>
              <a:rPr lang="en-US" altLang="ja-JP" sz="2000" dirty="0" smtClean="0"/>
              <a:t>_ ,</a:t>
            </a:r>
          </a:p>
          <a:p>
            <a:pPr>
              <a:buNone/>
            </a:pPr>
            <a:r>
              <a:rPr lang="en-US" altLang="ja-JP" sz="2000" dirty="0" smtClean="0"/>
              <a:t>                          </a:t>
            </a:r>
            <a:r>
              <a:rPr lang="en-US" altLang="ja-JP" sz="2000" dirty="0" err="1" smtClean="0"/>
              <a:t>bool</a:t>
            </a:r>
            <a:r>
              <a:rPr lang="en-US" altLang="ja-JP" sz="2000" dirty="0" smtClean="0"/>
              <a:t>&amp; canceled_ )</a:t>
            </a:r>
          </a:p>
          <a:p>
            <a:pPr>
              <a:buNone/>
            </a:pPr>
            <a:endParaRPr kumimoji="1" lang="ja-JP" altLang="en-US" sz="2000" dirty="0"/>
          </a:p>
        </p:txBody>
      </p:sp>
      <p:sp>
        <p:nvSpPr>
          <p:cNvPr id="5" name="テキスト ボックス 4"/>
          <p:cNvSpPr txBox="1"/>
          <p:nvPr/>
        </p:nvSpPr>
        <p:spPr>
          <a:xfrm>
            <a:off x="2786050" y="3500438"/>
            <a:ext cx="5857916" cy="2431435"/>
          </a:xfrm>
          <a:prstGeom prst="rect">
            <a:avLst/>
          </a:prstGeom>
          <a:noFill/>
        </p:spPr>
        <p:txBody>
          <a:bodyPr wrap="square" rtlCol="0">
            <a:spAutoFit/>
          </a:bodyPr>
          <a:lstStyle/>
          <a:p>
            <a:r>
              <a:rPr lang="ja-JP" altLang="en-US" sz="1600" dirty="0" smtClean="0">
                <a:latin typeface="ＭＳ Ｐ明朝" pitchFamily="18" charset="-128"/>
                <a:ea typeface="ＭＳ Ｐ明朝" pitchFamily="18" charset="-128"/>
              </a:rPr>
              <a:t>　　　　　 　　　</a:t>
            </a:r>
            <a:r>
              <a:rPr lang="en-US" altLang="ja-JP" sz="1600" dirty="0" smtClean="0">
                <a:latin typeface="ＭＳ Ｐ明朝" pitchFamily="18" charset="-128"/>
                <a:ea typeface="ＭＳ Ｐ明朝" pitchFamily="18" charset="-128"/>
              </a:rPr>
              <a:t>__________</a:t>
            </a:r>
          </a:p>
          <a:p>
            <a:r>
              <a:rPr lang="ja-JP" altLang="en-US" sz="1600" dirty="0" smtClean="0">
                <a:latin typeface="ＭＳ Ｐ明朝" pitchFamily="18" charset="-128"/>
                <a:ea typeface="ＭＳ Ｐ明朝" pitchFamily="18" charset="-128"/>
              </a:rPr>
              <a:t>　　　　　　　／　　 　 　＼　　　　　</a:t>
            </a:r>
            <a:r>
              <a:rPr lang="en-US" altLang="ja-JP" sz="1600" dirty="0" smtClean="0">
                <a:latin typeface="ＭＳ Ｐ明朝" pitchFamily="18" charset="-128"/>
                <a:ea typeface="ＭＳ Ｐ明朝" pitchFamily="18" charset="-128"/>
              </a:rPr>
              <a:t>C</a:t>
            </a:r>
            <a:r>
              <a:rPr lang="ja-JP" altLang="en-US" sz="1600" dirty="0" smtClean="0">
                <a:latin typeface="ＭＳ Ｐ明朝" pitchFamily="18" charset="-128"/>
                <a:ea typeface="ＭＳ Ｐ明朝" pitchFamily="18" charset="-128"/>
              </a:rPr>
              <a:t>言語のはずだったのに？</a:t>
            </a:r>
          </a:p>
          <a:p>
            <a:r>
              <a:rPr lang="ja-JP" altLang="en-US" sz="1600" dirty="0" smtClean="0">
                <a:latin typeface="ＭＳ Ｐ明朝" pitchFamily="18" charset="-128"/>
                <a:ea typeface="ＭＳ Ｐ明朝" pitchFamily="18" charset="-128"/>
              </a:rPr>
              <a:t>　　　　 　／　　─　 　 ─＼ 　　</a:t>
            </a:r>
          </a:p>
          <a:p>
            <a:r>
              <a:rPr lang="ja-JP" altLang="en-US" sz="1600" dirty="0" smtClean="0">
                <a:latin typeface="ＭＳ Ｐ明朝" pitchFamily="18" charset="-128"/>
                <a:ea typeface="ＭＳ Ｐ明朝" pitchFamily="18" charset="-128"/>
              </a:rPr>
              <a:t>　　　　／ 　　 （●） 　（●） ＼　　　</a:t>
            </a:r>
            <a:r>
              <a:rPr lang="ja-JP" altLang="en-US" sz="2000" dirty="0" smtClean="0">
                <a:latin typeface="ＭＳ Ｐ明朝" pitchFamily="18" charset="-128"/>
                <a:ea typeface="ＭＳ Ｐ明朝" pitchFamily="18" charset="-128"/>
              </a:rPr>
              <a:t>参照</a:t>
            </a:r>
            <a:r>
              <a:rPr lang="ja-JP" altLang="en-US" sz="2400" dirty="0" smtClean="0">
                <a:latin typeface="ＭＳ Ｐ明朝" pitchFamily="18" charset="-128"/>
                <a:ea typeface="ＭＳ Ｐ明朝" pitchFamily="18" charset="-128"/>
              </a:rPr>
              <a:t>？</a:t>
            </a:r>
            <a:endParaRPr lang="ja-JP" altLang="en-US" sz="1600" dirty="0" smtClean="0">
              <a:latin typeface="ＭＳ Ｐ明朝" pitchFamily="18" charset="-128"/>
              <a:ea typeface="ＭＳ Ｐ明朝" pitchFamily="18" charset="-128"/>
            </a:endParaRPr>
          </a:p>
          <a:p>
            <a:r>
              <a:rPr lang="ja-JP" altLang="en-US" sz="1600" dirty="0" smtClean="0">
                <a:latin typeface="ＭＳ Ｐ明朝" pitchFamily="18" charset="-128"/>
                <a:ea typeface="ＭＳ Ｐ明朝" pitchFamily="18" charset="-128"/>
              </a:rPr>
              <a:t>　　　　</a:t>
            </a:r>
            <a:r>
              <a:rPr lang="en-US" altLang="ja-JP" sz="1600" dirty="0" smtClean="0">
                <a:latin typeface="ＭＳ Ｐ明朝" pitchFamily="18" charset="-128"/>
                <a:ea typeface="ＭＳ Ｐ明朝" pitchFamily="18" charset="-128"/>
              </a:rPr>
              <a:t>|</a:t>
            </a:r>
            <a:r>
              <a:rPr lang="ja-JP" altLang="en-US" sz="1600" dirty="0" smtClean="0">
                <a:latin typeface="ＭＳ Ｐ明朝" pitchFamily="18" charset="-128"/>
                <a:ea typeface="ＭＳ Ｐ明朝" pitchFamily="18" charset="-128"/>
              </a:rPr>
              <a:t>　 　　 　 （</a:t>
            </a:r>
            <a:r>
              <a:rPr lang="en-US" altLang="ja-JP" sz="1600" dirty="0" smtClean="0">
                <a:latin typeface="ＭＳ Ｐ明朝" pitchFamily="18" charset="-128"/>
                <a:ea typeface="ＭＳ Ｐ明朝" pitchFamily="18" charset="-128"/>
              </a:rPr>
              <a:t>__</a:t>
            </a:r>
            <a:r>
              <a:rPr lang="ja-JP" altLang="en-US" sz="1600" dirty="0" smtClean="0">
                <a:latin typeface="ＭＳ Ｐ明朝" pitchFamily="18" charset="-128"/>
                <a:ea typeface="ＭＳ Ｐ明朝" pitchFamily="18" charset="-128"/>
              </a:rPr>
              <a:t>人</a:t>
            </a:r>
            <a:r>
              <a:rPr lang="en-US" altLang="ja-JP" sz="1600" dirty="0" smtClean="0">
                <a:latin typeface="ＭＳ Ｐ明朝" pitchFamily="18" charset="-128"/>
                <a:ea typeface="ＭＳ Ｐ明朝" pitchFamily="18" charset="-128"/>
              </a:rPr>
              <a:t>__</a:t>
            </a:r>
            <a:r>
              <a:rPr lang="ja-JP" altLang="en-US" sz="1600" dirty="0" smtClean="0">
                <a:latin typeface="ＭＳ Ｐ明朝" pitchFamily="18" charset="-128"/>
                <a:ea typeface="ＭＳ Ｐ明朝" pitchFamily="18" charset="-128"/>
              </a:rPr>
              <a:t>）　 　 </a:t>
            </a:r>
            <a:r>
              <a:rPr lang="en-US" altLang="ja-JP" sz="1600" dirty="0" smtClean="0">
                <a:latin typeface="ＭＳ Ｐ明朝" pitchFamily="18" charset="-128"/>
                <a:ea typeface="ＭＳ Ｐ明朝" pitchFamily="18" charset="-128"/>
              </a:rPr>
              <a:t>|</a:t>
            </a:r>
            <a:r>
              <a:rPr lang="ja-JP" altLang="en-US" sz="1600" dirty="0" smtClean="0">
                <a:latin typeface="ＭＳ Ｐ明朝" pitchFamily="18" charset="-128"/>
                <a:ea typeface="ＭＳ Ｐ明朝" pitchFamily="18" charset="-128"/>
              </a:rPr>
              <a:t>　＿＿＿＿＿＿＿</a:t>
            </a:r>
            <a:r>
              <a:rPr lang="en-US" altLang="ja-JP" sz="1600" dirty="0" smtClean="0">
                <a:latin typeface="ＭＳ Ｐ明朝" pitchFamily="18" charset="-128"/>
                <a:ea typeface="ＭＳ Ｐ明朝" pitchFamily="18" charset="-128"/>
              </a:rPr>
              <a:t>_</a:t>
            </a:r>
          </a:p>
          <a:p>
            <a:r>
              <a:rPr lang="ja-JP" altLang="en-US" sz="1600" dirty="0" smtClean="0">
                <a:latin typeface="ＭＳ Ｐ明朝" pitchFamily="18" charset="-128"/>
                <a:ea typeface="ＭＳ Ｐ明朝" pitchFamily="18" charset="-128"/>
              </a:rPr>
              <a:t>　 　　 ＼　　 　　 ｀ ⌒</a:t>
            </a:r>
            <a:r>
              <a:rPr lang="en-US" altLang="ja-JP" sz="1600" dirty="0" smtClean="0">
                <a:latin typeface="ＭＳ Ｐ明朝" pitchFamily="18" charset="-128"/>
                <a:ea typeface="ＭＳ Ｐ明朝" pitchFamily="18" charset="-128"/>
              </a:rPr>
              <a:t>´ </a:t>
            </a:r>
            <a:r>
              <a:rPr lang="ja-JP" altLang="en-US" sz="1600" dirty="0" smtClean="0">
                <a:latin typeface="ＭＳ Ｐ明朝" pitchFamily="18" charset="-128"/>
                <a:ea typeface="ＭＳ Ｐ明朝" pitchFamily="18" charset="-128"/>
              </a:rPr>
              <a:t>　 </a:t>
            </a:r>
            <a:r>
              <a:rPr lang="en-US" altLang="ja-JP" sz="1600" dirty="0" smtClean="0">
                <a:latin typeface="ＭＳ Ｐ明朝" pitchFamily="18" charset="-128"/>
                <a:ea typeface="ＭＳ Ｐ明朝" pitchFamily="18" charset="-128"/>
              </a:rPr>
              <a:t>,</a:t>
            </a:r>
            <a:r>
              <a:rPr lang="ja-JP" altLang="en-US" sz="1600" dirty="0" smtClean="0">
                <a:latin typeface="ＭＳ Ｐ明朝" pitchFamily="18" charset="-128"/>
                <a:ea typeface="ＭＳ Ｐ明朝" pitchFamily="18" charset="-128"/>
              </a:rPr>
              <a:t>／　 </a:t>
            </a:r>
            <a:r>
              <a:rPr lang="en-US" altLang="ja-JP" sz="1600" dirty="0" smtClean="0">
                <a:latin typeface="ＭＳ Ｐ明朝" pitchFamily="18" charset="-128"/>
                <a:ea typeface="ＭＳ Ｐ明朝" pitchFamily="18" charset="-128"/>
              </a:rPr>
              <a:t>.| |</a:t>
            </a:r>
            <a:r>
              <a:rPr lang="ja-JP" altLang="en-US" sz="1600" dirty="0" smtClean="0">
                <a:latin typeface="ＭＳ Ｐ明朝" pitchFamily="18" charset="-128"/>
                <a:ea typeface="ＭＳ Ｐ明朝" pitchFamily="18" charset="-128"/>
              </a:rPr>
              <a:t>　　　　　　　  　　</a:t>
            </a:r>
            <a:r>
              <a:rPr lang="en-US" altLang="ja-JP" sz="1600" dirty="0" smtClean="0">
                <a:latin typeface="ＭＳ Ｐ明朝" pitchFamily="18" charset="-128"/>
                <a:ea typeface="ＭＳ Ｐ明朝" pitchFamily="18" charset="-128"/>
              </a:rPr>
              <a:t>|</a:t>
            </a:r>
          </a:p>
          <a:p>
            <a:r>
              <a:rPr lang="ja-JP" altLang="en-US" sz="1600" dirty="0" smtClean="0">
                <a:latin typeface="ＭＳ Ｐ明朝" pitchFamily="18" charset="-128"/>
                <a:ea typeface="ＭＳ Ｐ明朝" pitchFamily="18" charset="-128"/>
              </a:rPr>
              <a:t>　　　　ノ　　　　　　　　　　　＼　 </a:t>
            </a:r>
            <a:r>
              <a:rPr lang="en-US" altLang="ja-JP" sz="1600" dirty="0" smtClean="0">
                <a:latin typeface="ＭＳ Ｐ明朝" pitchFamily="18" charset="-128"/>
                <a:ea typeface="ＭＳ Ｐ明朝" pitchFamily="18" charset="-128"/>
              </a:rPr>
              <a:t>| |</a:t>
            </a:r>
            <a:r>
              <a:rPr lang="ja-JP" altLang="en-US" sz="1600" dirty="0" smtClean="0">
                <a:latin typeface="ＭＳ Ｐ明朝" pitchFamily="18" charset="-128"/>
                <a:ea typeface="ＭＳ Ｐ明朝" pitchFamily="18" charset="-128"/>
              </a:rPr>
              <a:t>　               　　</a:t>
            </a:r>
            <a:r>
              <a:rPr lang="en-US" altLang="ja-JP" sz="1600" dirty="0" smtClean="0">
                <a:latin typeface="ＭＳ Ｐ明朝" pitchFamily="18" charset="-128"/>
                <a:ea typeface="ＭＳ Ｐ明朝" pitchFamily="18" charset="-128"/>
              </a:rPr>
              <a:t>|</a:t>
            </a:r>
          </a:p>
          <a:p>
            <a:r>
              <a:rPr lang="ja-JP" altLang="en-US" sz="1600" dirty="0" smtClean="0">
                <a:latin typeface="ＭＳ Ｐ明朝" pitchFamily="18" charset="-128"/>
                <a:ea typeface="ＭＳ Ｐ明朝" pitchFamily="18" charset="-128"/>
              </a:rPr>
              <a:t>　 ／</a:t>
            </a:r>
            <a:r>
              <a:rPr lang="en-US" altLang="ja-JP" sz="1600" dirty="0" smtClean="0">
                <a:latin typeface="ＭＳ Ｐ明朝" pitchFamily="18" charset="-128"/>
                <a:ea typeface="ＭＳ Ｐ明朝" pitchFamily="18" charset="-128"/>
              </a:rPr>
              <a:t>´ </a:t>
            </a:r>
            <a:r>
              <a:rPr lang="ja-JP" altLang="en-US" sz="1600" dirty="0" smtClean="0">
                <a:latin typeface="ＭＳ Ｐ明朝" pitchFamily="18" charset="-128"/>
                <a:ea typeface="ＭＳ Ｐ明朝" pitchFamily="18" charset="-128"/>
              </a:rPr>
              <a:t>　 　　　　　　　　　　　 　</a:t>
            </a:r>
            <a:r>
              <a:rPr lang="en-US" altLang="ja-JP" sz="1600" dirty="0" smtClean="0">
                <a:latin typeface="ＭＳ Ｐ明朝" pitchFamily="18" charset="-128"/>
                <a:ea typeface="ＭＳ Ｐ明朝" pitchFamily="18" charset="-128"/>
              </a:rPr>
              <a:t>| |</a:t>
            </a:r>
            <a:r>
              <a:rPr lang="ja-JP" altLang="en-US" sz="1600" dirty="0" smtClean="0">
                <a:latin typeface="ＭＳ Ｐ明朝" pitchFamily="18" charset="-128"/>
                <a:ea typeface="ＭＳ Ｐ明朝" pitchFamily="18" charset="-128"/>
              </a:rPr>
              <a:t>　</a:t>
            </a:r>
            <a:r>
              <a:rPr lang="en-US" altLang="ja-JP" sz="1600" dirty="0" smtClean="0">
                <a:latin typeface="ＭＳ Ｐ明朝" pitchFamily="18" charset="-128"/>
                <a:ea typeface="ＭＳ Ｐ明朝" pitchFamily="18" charset="-128"/>
              </a:rPr>
              <a:t>           </a:t>
            </a:r>
            <a:r>
              <a:rPr lang="ja-JP" altLang="en-US" sz="1600" dirty="0" smtClean="0">
                <a:latin typeface="ＭＳ Ｐ明朝" pitchFamily="18" charset="-128"/>
                <a:ea typeface="ＭＳ Ｐ明朝" pitchFamily="18" charset="-128"/>
              </a:rPr>
              <a:t>　　　　</a:t>
            </a:r>
            <a:r>
              <a:rPr lang="en-US" altLang="ja-JP" sz="1600" dirty="0" smtClean="0">
                <a:latin typeface="ＭＳ Ｐ明朝" pitchFamily="18" charset="-128"/>
                <a:ea typeface="ＭＳ Ｐ明朝" pitchFamily="18" charset="-128"/>
              </a:rPr>
              <a:t>|</a:t>
            </a:r>
          </a:p>
          <a:p>
            <a:endParaRPr kumimoji="1" lang="ja-JP" altLang="en-US" sz="1600" dirty="0">
              <a:latin typeface="ＭＳ Ｐ明朝" pitchFamily="18" charset="-128"/>
              <a:ea typeface="ＭＳ Ｐ明朝" pitchFamily="18" charset="-128"/>
            </a:endParaRPr>
          </a:p>
        </p:txBody>
      </p:sp>
      <p:sp>
        <p:nvSpPr>
          <p:cNvPr id="6" name="角丸四角形吹き出し 5"/>
          <p:cNvSpPr/>
          <p:nvPr/>
        </p:nvSpPr>
        <p:spPr>
          <a:xfrm>
            <a:off x="642910" y="2428868"/>
            <a:ext cx="4143404" cy="1071570"/>
          </a:xfrm>
          <a:prstGeom prst="wedgeRoundRectCallout">
            <a:avLst>
              <a:gd name="adj1" fmla="val -3050"/>
              <a:gd name="adj2" fmla="val -104642"/>
              <a:gd name="adj3" fmla="val 16667"/>
            </a:avLst>
          </a:prstGeom>
          <a:solidFill>
            <a:srgbClr val="FFDCB9">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smtClean="0">
                <a:solidFill>
                  <a:schemeClr val="tx1"/>
                </a:solidFill>
              </a:rPr>
              <a:t>コピー中にこの変数が変化したときは、中断を意味しますよ、とか。</a:t>
            </a:r>
            <a:endParaRPr kumimoji="1" lang="ja-JP" altLang="en-US" sz="2000" b="1" dirty="0">
              <a:solidFill>
                <a:schemeClr val="tx1"/>
              </a:solidFill>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タイトル 1"/>
          <p:cNvSpPr>
            <a:spLocks noGrp="1"/>
          </p:cNvSpPr>
          <p:nvPr>
            <p:ph type="title"/>
          </p:nvPr>
        </p:nvSpPr>
        <p:spPr/>
        <p:txBody>
          <a:bodyPr/>
          <a:lstStyle/>
          <a:p>
            <a:r>
              <a:rPr lang="ja-JP" altLang="en-US" sz="3600" dirty="0" smtClean="0">
                <a:solidFill>
                  <a:schemeClr val="tx1"/>
                </a:solidFill>
              </a:rPr>
              <a:t>追加要件</a:t>
            </a:r>
          </a:p>
        </p:txBody>
      </p:sp>
      <p:sp>
        <p:nvSpPr>
          <p:cNvPr id="4" name="テキスト ボックス 3"/>
          <p:cNvSpPr txBox="1"/>
          <p:nvPr/>
        </p:nvSpPr>
        <p:spPr>
          <a:xfrm>
            <a:off x="500063" y="1285875"/>
            <a:ext cx="5973762" cy="2832100"/>
          </a:xfrm>
          <a:prstGeom prst="rect">
            <a:avLst/>
          </a:prstGeom>
          <a:noFill/>
        </p:spPr>
        <p:txBody>
          <a:bodyPr wrap="none">
            <a:spAutoFit/>
          </a:bodyPr>
          <a:lstStyle/>
          <a:p>
            <a:pPr>
              <a:defRPr/>
            </a:pPr>
            <a:r>
              <a:rPr lang="ja-JP" altLang="en-US" sz="1100" b="1" dirty="0">
                <a:latin typeface="+mn-ea"/>
                <a:ea typeface="+mn-ea"/>
              </a:rPr>
              <a:t>　　　　　　　　　　　 ／￣￣＼</a:t>
            </a:r>
          </a:p>
          <a:p>
            <a:pPr>
              <a:defRPr/>
            </a:pPr>
            <a:r>
              <a:rPr lang="ja-JP" altLang="en-US" sz="1100" b="1" dirty="0">
                <a:latin typeface="+mn-ea"/>
                <a:ea typeface="+mn-ea"/>
              </a:rPr>
              <a:t>　　　　　　　　　　／　　 </a:t>
            </a:r>
            <a:r>
              <a:rPr lang="en-US" altLang="ja-JP" sz="1100" b="1" dirty="0">
                <a:latin typeface="+mn-ea"/>
                <a:ea typeface="+mn-ea"/>
              </a:rPr>
              <a:t>_</a:t>
            </a:r>
            <a:r>
              <a:rPr lang="ja-JP" altLang="en-US" sz="1100" b="1" dirty="0">
                <a:latin typeface="+mn-ea"/>
                <a:ea typeface="+mn-ea"/>
              </a:rPr>
              <a:t>ノ　　＼</a:t>
            </a:r>
          </a:p>
          <a:p>
            <a:pPr>
              <a:defRPr/>
            </a:pPr>
            <a:r>
              <a:rPr lang="ja-JP" altLang="en-US" sz="1100" b="1" dirty="0">
                <a:latin typeface="+mn-ea"/>
                <a:ea typeface="+mn-ea"/>
              </a:rPr>
              <a:t>　　　　　　　　　　</a:t>
            </a:r>
            <a:r>
              <a:rPr lang="en-US" altLang="ja-JP" sz="1100" b="1" dirty="0">
                <a:latin typeface="+mn-ea"/>
                <a:ea typeface="+mn-ea"/>
              </a:rPr>
              <a:t>|</a:t>
            </a:r>
            <a:r>
              <a:rPr lang="ja-JP" altLang="en-US" sz="1100" b="1" dirty="0">
                <a:latin typeface="+mn-ea"/>
                <a:ea typeface="+mn-ea"/>
              </a:rPr>
              <a:t>　　　 　</a:t>
            </a:r>
            <a:r>
              <a:rPr lang="en-US" altLang="ja-JP" sz="1100" b="1" dirty="0">
                <a:latin typeface="+mn-ea"/>
                <a:ea typeface="+mn-ea"/>
              </a:rPr>
              <a:t>-◎-◎</a:t>
            </a:r>
            <a:r>
              <a:rPr lang="ja-JP" altLang="en-US" sz="1100" b="1" dirty="0">
                <a:latin typeface="+mn-ea"/>
                <a:ea typeface="+mn-ea"/>
              </a:rPr>
              <a:t>）　　　</a:t>
            </a:r>
          </a:p>
          <a:p>
            <a:pPr>
              <a:defRPr/>
            </a:pPr>
            <a:r>
              <a:rPr lang="ja-JP" altLang="en-US" sz="1100" b="1" dirty="0">
                <a:latin typeface="+mn-ea"/>
                <a:ea typeface="+mn-ea"/>
              </a:rPr>
              <a:t>　　　　　　　　　　</a:t>
            </a:r>
            <a:r>
              <a:rPr lang="en-US" altLang="ja-JP" sz="1100" b="1" dirty="0">
                <a:latin typeface="+mn-ea"/>
                <a:ea typeface="+mn-ea"/>
              </a:rPr>
              <a:t>|</a:t>
            </a:r>
            <a:r>
              <a:rPr lang="ja-JP" altLang="en-US" sz="1100" b="1" dirty="0">
                <a:latin typeface="+mn-ea"/>
                <a:ea typeface="+mn-ea"/>
              </a:rPr>
              <a:t>　　　　 （</a:t>
            </a:r>
            <a:r>
              <a:rPr lang="en-US" altLang="ja-JP" sz="1100" b="1" dirty="0">
                <a:latin typeface="+mn-ea"/>
                <a:ea typeface="+mn-ea"/>
              </a:rPr>
              <a:t>__</a:t>
            </a:r>
            <a:r>
              <a:rPr lang="ja-JP" altLang="en-US" sz="1100" b="1" dirty="0">
                <a:latin typeface="+mn-ea"/>
                <a:ea typeface="+mn-ea"/>
              </a:rPr>
              <a:t>人</a:t>
            </a:r>
            <a:r>
              <a:rPr lang="en-US" altLang="ja-JP" sz="1100" b="1" dirty="0">
                <a:latin typeface="+mn-ea"/>
                <a:ea typeface="+mn-ea"/>
              </a:rPr>
              <a:t>__</a:t>
            </a:r>
            <a:r>
              <a:rPr lang="ja-JP" altLang="en-US" sz="1100" b="1" dirty="0">
                <a:latin typeface="+mn-ea"/>
                <a:ea typeface="+mn-ea"/>
              </a:rPr>
              <a:t>）　　　 （がたがた言ってると、もう仕事 流さねぇぞ！）</a:t>
            </a:r>
          </a:p>
          <a:p>
            <a:pPr>
              <a:defRPr/>
            </a:pPr>
            <a:r>
              <a:rPr lang="ja-JP" altLang="en-US" sz="1100" b="1" dirty="0">
                <a:latin typeface="+mn-ea"/>
                <a:ea typeface="+mn-ea"/>
              </a:rPr>
              <a:t>　 　 　 　 　　　　 </a:t>
            </a:r>
            <a:r>
              <a:rPr lang="en-US" altLang="ja-JP" sz="1100" b="1" dirty="0">
                <a:latin typeface="+mn-ea"/>
                <a:ea typeface="+mn-ea"/>
              </a:rPr>
              <a:t>|</a:t>
            </a:r>
            <a:r>
              <a:rPr lang="ja-JP" altLang="en-US" sz="1100" b="1" dirty="0">
                <a:latin typeface="+mn-ea"/>
                <a:ea typeface="+mn-ea"/>
              </a:rPr>
              <a:t>　　　　　｀ ⌒</a:t>
            </a:r>
            <a:r>
              <a:rPr lang="en-US" altLang="ja-JP" sz="1100" b="1" dirty="0">
                <a:latin typeface="+mn-ea"/>
                <a:ea typeface="+mn-ea"/>
              </a:rPr>
              <a:t>´</a:t>
            </a:r>
            <a:r>
              <a:rPr lang="ja-JP" altLang="en-US" sz="1100" b="1" dirty="0">
                <a:latin typeface="+mn-ea"/>
                <a:ea typeface="+mn-ea"/>
              </a:rPr>
              <a:t>ﾉ　　　動いてんのか、死んでんのかわかりませんね。　</a:t>
            </a:r>
          </a:p>
          <a:p>
            <a:pPr>
              <a:defRPr/>
            </a:pPr>
            <a:r>
              <a:rPr lang="ja-JP" altLang="en-US" sz="1100" b="1" dirty="0">
                <a:latin typeface="+mn-ea"/>
                <a:ea typeface="+mn-ea"/>
              </a:rPr>
              <a:t>　 　 　 　 　 　　　 </a:t>
            </a:r>
            <a:r>
              <a:rPr lang="en-US" altLang="ja-JP" sz="1100" b="1" dirty="0">
                <a:latin typeface="+mn-ea"/>
                <a:ea typeface="+mn-ea"/>
              </a:rPr>
              <a:t>|</a:t>
            </a:r>
            <a:r>
              <a:rPr lang="ja-JP" altLang="en-US" sz="1100" b="1" dirty="0">
                <a:latin typeface="+mn-ea"/>
                <a:ea typeface="+mn-ea"/>
              </a:rPr>
              <a:t>　　　　　　 　 </a:t>
            </a:r>
            <a:r>
              <a:rPr lang="en-US" altLang="ja-JP" sz="1100" b="1" dirty="0">
                <a:latin typeface="+mn-ea"/>
                <a:ea typeface="+mn-ea"/>
              </a:rPr>
              <a:t>}</a:t>
            </a:r>
            <a:r>
              <a:rPr lang="ja-JP" altLang="en-US" sz="1100" b="1" dirty="0">
                <a:latin typeface="+mn-ea"/>
                <a:ea typeface="+mn-ea"/>
              </a:rPr>
              <a:t>　　　 </a:t>
            </a:r>
            <a:r>
              <a:rPr lang="ja-JP" altLang="en-US" sz="2400" b="1" dirty="0">
                <a:solidFill>
                  <a:srgbClr val="FF0000"/>
                </a:solidFill>
                <a:latin typeface="+mn-ea"/>
                <a:ea typeface="+mn-ea"/>
              </a:rPr>
              <a:t>プログレスバーを出すように</a:t>
            </a:r>
            <a:endParaRPr lang="ja-JP" altLang="en-US" sz="1100" b="1" dirty="0">
              <a:latin typeface="+mn-ea"/>
              <a:ea typeface="+mn-ea"/>
            </a:endParaRPr>
          </a:p>
          <a:p>
            <a:pPr>
              <a:defRPr/>
            </a:pPr>
            <a:r>
              <a:rPr lang="ja-JP" altLang="en-US" sz="1100" b="1" dirty="0">
                <a:latin typeface="+mn-ea"/>
                <a:ea typeface="+mn-ea"/>
              </a:rPr>
              <a:t>　 　 　 　 　　　 　 ヽ　　　　　 　 </a:t>
            </a:r>
            <a:r>
              <a:rPr lang="en-US" altLang="ja-JP" sz="1100" b="1" dirty="0">
                <a:latin typeface="+mn-ea"/>
                <a:ea typeface="+mn-ea"/>
              </a:rPr>
              <a:t>}</a:t>
            </a:r>
            <a:r>
              <a:rPr lang="ja-JP" altLang="en-US" sz="1100" b="1" dirty="0">
                <a:latin typeface="+mn-ea"/>
                <a:ea typeface="+mn-ea"/>
              </a:rPr>
              <a:t>　　　　</a:t>
            </a:r>
            <a:r>
              <a:rPr lang="ja-JP" altLang="en-US" sz="1100" b="1" dirty="0">
                <a:latin typeface="+mn-ea"/>
              </a:rPr>
              <a:t>してください。</a:t>
            </a:r>
            <a:endParaRPr lang="ja-JP" altLang="en-US" sz="1100" b="1" dirty="0">
              <a:latin typeface="+mn-ea"/>
              <a:ea typeface="+mn-ea"/>
            </a:endParaRPr>
          </a:p>
          <a:p>
            <a:pPr>
              <a:defRPr/>
            </a:pPr>
            <a:r>
              <a:rPr lang="ja-JP" altLang="en-US" sz="1100" b="1" dirty="0">
                <a:latin typeface="+mn-ea"/>
                <a:ea typeface="+mn-ea"/>
              </a:rPr>
              <a:t>　　　　　　　　　　　 ヽ</a:t>
            </a:r>
            <a:r>
              <a:rPr lang="en-US" altLang="ja-JP" sz="1100" b="1" dirty="0">
                <a:latin typeface="+mn-ea"/>
                <a:ea typeface="+mn-ea"/>
              </a:rPr>
              <a:t>､.,</a:t>
            </a:r>
            <a:r>
              <a:rPr lang="ja-JP" altLang="en-US" sz="1100" b="1" dirty="0">
                <a:latin typeface="+mn-ea"/>
                <a:ea typeface="+mn-ea"/>
              </a:rPr>
              <a:t>＿＿ </a:t>
            </a:r>
            <a:r>
              <a:rPr lang="en-US" altLang="ja-JP" sz="1100" b="1" dirty="0">
                <a:latin typeface="+mn-ea"/>
                <a:ea typeface="+mn-ea"/>
              </a:rPr>
              <a:t>__</a:t>
            </a:r>
            <a:r>
              <a:rPr lang="ja-JP" altLang="en-US" sz="1100" b="1" dirty="0">
                <a:latin typeface="+mn-ea"/>
                <a:ea typeface="+mn-ea"/>
              </a:rPr>
              <a:t>ノ　　　　</a:t>
            </a:r>
          </a:p>
          <a:p>
            <a:pPr>
              <a:defRPr/>
            </a:pPr>
            <a:r>
              <a:rPr lang="ja-JP" altLang="en-US" sz="1100" b="1" dirty="0">
                <a:latin typeface="+mn-ea"/>
                <a:ea typeface="+mn-ea"/>
              </a:rPr>
              <a:t>　　　</a:t>
            </a:r>
            <a:r>
              <a:rPr lang="en-US" altLang="ja-JP" sz="1100" b="1" dirty="0">
                <a:latin typeface="+mn-ea"/>
                <a:ea typeface="+mn-ea"/>
              </a:rPr>
              <a:t>_, ､ -― ''"::l:::::::</a:t>
            </a:r>
            <a:r>
              <a:rPr lang="ja-JP" altLang="en-US" sz="1100" b="1" dirty="0">
                <a:latin typeface="+mn-ea"/>
                <a:ea typeface="+mn-ea"/>
              </a:rPr>
              <a:t>＼</a:t>
            </a:r>
            <a:r>
              <a:rPr lang="ja-JP" altLang="en-US" sz="1100" b="1" dirty="0" err="1">
                <a:latin typeface="+mn-ea"/>
                <a:ea typeface="+mn-ea"/>
              </a:rPr>
              <a:t>ｰ</a:t>
            </a:r>
            <a:r>
              <a:rPr lang="en-US" altLang="ja-JP" sz="1100" b="1" dirty="0">
                <a:latin typeface="+mn-ea"/>
                <a:ea typeface="+mn-ea"/>
              </a:rPr>
              <a:t>-..,</a:t>
            </a:r>
            <a:r>
              <a:rPr lang="ja-JP" altLang="en-US" sz="1100" b="1" dirty="0">
                <a:latin typeface="+mn-ea"/>
                <a:ea typeface="+mn-ea"/>
              </a:rPr>
              <a:t>ノ</a:t>
            </a:r>
            <a:r>
              <a:rPr lang="en-US" altLang="ja-JP" sz="1100" b="1" dirty="0">
                <a:latin typeface="+mn-ea"/>
                <a:ea typeface="+mn-ea"/>
              </a:rPr>
              <a:t>,､.</a:t>
            </a:r>
            <a:r>
              <a:rPr lang="ja-JP" altLang="en-US" sz="1100" b="1" dirty="0">
                <a:latin typeface="+mn-ea"/>
                <a:ea typeface="+mn-ea"/>
              </a:rPr>
              <a:t>ﾞ</a:t>
            </a:r>
            <a:r>
              <a:rPr lang="en-US" altLang="ja-JP" sz="1100" b="1" dirty="0">
                <a:latin typeface="+mn-ea"/>
                <a:ea typeface="+mn-ea"/>
              </a:rPr>
              <a:t>,</a:t>
            </a:r>
            <a:r>
              <a:rPr lang="en-US" altLang="ja-JP" sz="1100" b="1" dirty="0" err="1">
                <a:latin typeface="+mn-ea"/>
                <a:ea typeface="+mn-ea"/>
              </a:rPr>
              <a:t>i</a:t>
            </a:r>
            <a:r>
              <a:rPr lang="en-US" altLang="ja-JP" sz="1100" b="1" dirty="0">
                <a:latin typeface="+mn-ea"/>
                <a:ea typeface="+mn-ea"/>
              </a:rPr>
              <a:t> ､</a:t>
            </a:r>
          </a:p>
          <a:p>
            <a:pPr>
              <a:defRPr/>
            </a:pPr>
            <a:r>
              <a:rPr lang="ja-JP" altLang="en-US" sz="1100" b="1" dirty="0">
                <a:latin typeface="+mn-ea"/>
                <a:ea typeface="+mn-ea"/>
              </a:rPr>
              <a:t>　　</a:t>
            </a:r>
            <a:r>
              <a:rPr lang="en-US" altLang="ja-JP" sz="1100" b="1" dirty="0">
                <a:latin typeface="+mn-ea"/>
                <a:ea typeface="+mn-ea"/>
              </a:rPr>
              <a:t>/;;;;;;::</a:t>
            </a:r>
            <a:r>
              <a:rPr lang="ja-JP" altLang="en-US" sz="1100" b="1" dirty="0">
                <a:latin typeface="+mn-ea"/>
                <a:ea typeface="+mn-ea"/>
              </a:rPr>
              <a:t>ﾞ</a:t>
            </a:r>
            <a:r>
              <a:rPr lang="en-US" altLang="ja-JP" sz="1100" b="1" dirty="0">
                <a:latin typeface="+mn-ea"/>
                <a:ea typeface="+mn-ea"/>
              </a:rPr>
              <a:t>:':､::::::::::::|</a:t>
            </a:r>
            <a:r>
              <a:rPr lang="ja-JP" altLang="en-US" sz="1100" b="1" dirty="0">
                <a:latin typeface="+mn-ea"/>
                <a:ea typeface="+mn-ea"/>
              </a:rPr>
              <a:t>＿</a:t>
            </a:r>
            <a:r>
              <a:rPr lang="en-US" altLang="ja-JP" sz="1100" b="1" dirty="0">
                <a:latin typeface="+mn-ea"/>
                <a:ea typeface="+mn-ea"/>
              </a:rPr>
              <a:t>:::;､&gt;､_</a:t>
            </a:r>
            <a:r>
              <a:rPr lang="ja-JP" altLang="en-US" sz="1100" b="1" dirty="0">
                <a:latin typeface="+mn-ea"/>
                <a:ea typeface="+mn-ea"/>
              </a:rPr>
              <a:t>　</a:t>
            </a:r>
            <a:r>
              <a:rPr lang="en-US" altLang="ja-JP" sz="1100" b="1" dirty="0">
                <a:latin typeface="+mn-ea"/>
                <a:ea typeface="+mn-ea"/>
              </a:rPr>
              <a:t>l|||||</a:t>
            </a:r>
            <a:r>
              <a:rPr lang="ja-JP" altLang="en-US" sz="1100" b="1" dirty="0">
                <a:latin typeface="+mn-ea"/>
                <a:ea typeface="+mn-ea"/>
              </a:rPr>
              <a:t>ﾞ</a:t>
            </a:r>
            <a:r>
              <a:rPr lang="en-US" altLang="ja-JP" sz="1100" b="1" dirty="0">
                <a:latin typeface="+mn-ea"/>
                <a:ea typeface="+mn-ea"/>
              </a:rPr>
              <a:t>!:</a:t>
            </a:r>
            <a:r>
              <a:rPr lang="ja-JP" altLang="en-US" sz="1100" b="1" dirty="0">
                <a:latin typeface="+mn-ea"/>
                <a:ea typeface="+mn-ea"/>
              </a:rPr>
              <a:t>ﾞ</a:t>
            </a:r>
            <a:r>
              <a:rPr lang="en-US" altLang="ja-JP" sz="1100" b="1" dirty="0">
                <a:latin typeface="+mn-ea"/>
                <a:ea typeface="+mn-ea"/>
              </a:rPr>
              <a:t>､-､_</a:t>
            </a:r>
          </a:p>
          <a:p>
            <a:pPr>
              <a:defRPr/>
            </a:pPr>
            <a:r>
              <a:rPr lang="ja-JP" altLang="en-US" sz="1100" b="1" dirty="0">
                <a:latin typeface="+mn-ea"/>
                <a:ea typeface="+mn-ea"/>
              </a:rPr>
              <a:t>　丿</a:t>
            </a:r>
            <a:r>
              <a:rPr lang="en-US" altLang="ja-JP" sz="1100" b="1" dirty="0">
                <a:latin typeface="+mn-ea"/>
                <a:ea typeface="+mn-ea"/>
              </a:rPr>
              <a:t>;;;;;;;;;;;:::::</a:t>
            </a:r>
            <a:r>
              <a:rPr lang="en-US" altLang="ja-JP" sz="1100" b="1" dirty="0" err="1">
                <a:latin typeface="+mn-ea"/>
                <a:ea typeface="+mn-ea"/>
              </a:rPr>
              <a:t>i</a:t>
            </a:r>
            <a:r>
              <a:rPr lang="en-US" altLang="ja-JP" sz="1100" b="1" dirty="0">
                <a:latin typeface="+mn-ea"/>
                <a:ea typeface="+mn-ea"/>
              </a:rPr>
              <a:t>::::::::::::::</a:t>
            </a:r>
            <a:r>
              <a:rPr lang="ja-JP" altLang="en-US" sz="1100" b="1" dirty="0">
                <a:latin typeface="+mn-ea"/>
                <a:ea typeface="+mn-ea"/>
              </a:rPr>
              <a:t>／</a:t>
            </a:r>
            <a:r>
              <a:rPr lang="en-US" altLang="ja-JP" sz="1100" b="1" dirty="0">
                <a:latin typeface="+mn-ea"/>
                <a:ea typeface="+mn-ea"/>
              </a:rPr>
              <a:t>:::::::</a:t>
            </a:r>
            <a:r>
              <a:rPr lang="ja-JP" altLang="en-US" sz="1100" b="1" dirty="0">
                <a:latin typeface="+mn-ea"/>
                <a:ea typeface="+mn-ea"/>
              </a:rPr>
              <a:t>＼ﾞ</a:t>
            </a:r>
            <a:r>
              <a:rPr lang="en-US" altLang="ja-JP" sz="1100" b="1" dirty="0">
                <a:latin typeface="+mn-ea"/>
                <a:ea typeface="+mn-ea"/>
              </a:rPr>
              <a:t>'' </a:t>
            </a:r>
            <a:r>
              <a:rPr lang="ja-JP" altLang="en-US" sz="1100" b="1" dirty="0">
                <a:latin typeface="+mn-ea"/>
                <a:ea typeface="+mn-ea"/>
              </a:rPr>
              <a:t>ﾞ</a:t>
            </a:r>
            <a:r>
              <a:rPr lang="en-US" altLang="ja-JP" sz="1100" b="1" dirty="0">
                <a:latin typeface="+mn-ea"/>
                <a:ea typeface="+mn-ea"/>
              </a:rPr>
              <a:t>||</a:t>
            </a:r>
            <a:r>
              <a:rPr lang="en-US" altLang="ja-JP" sz="1100" b="1" dirty="0" err="1">
                <a:latin typeface="+mn-ea"/>
                <a:ea typeface="+mn-ea"/>
              </a:rPr>
              <a:t>i</a:t>
            </a:r>
            <a:r>
              <a:rPr lang="en-US" altLang="ja-JP" sz="1100" b="1" dirty="0">
                <a:latin typeface="+mn-ea"/>
                <a:ea typeface="+mn-ea"/>
              </a:rPr>
              <a:t> l</a:t>
            </a:r>
            <a:r>
              <a:rPr lang="ja-JP" altLang="en-US" sz="1100" b="1" dirty="0">
                <a:latin typeface="+mn-ea"/>
                <a:ea typeface="+mn-ea"/>
              </a:rPr>
              <a:t>＼</a:t>
            </a:r>
            <a:r>
              <a:rPr lang="en-US" altLang="ja-JP" sz="1100" b="1" dirty="0">
                <a:latin typeface="+mn-ea"/>
                <a:ea typeface="+mn-ea"/>
              </a:rPr>
              <a:t>&gt;::::</a:t>
            </a:r>
            <a:r>
              <a:rPr lang="ja-JP" altLang="en-US" sz="1100" b="1" dirty="0">
                <a:latin typeface="+mn-ea"/>
                <a:ea typeface="+mn-ea"/>
              </a:rPr>
              <a:t>ﾞ</a:t>
            </a:r>
            <a:r>
              <a:rPr lang="en-US" altLang="ja-JP" sz="1100" b="1" dirty="0">
                <a:latin typeface="+mn-ea"/>
                <a:ea typeface="+mn-ea"/>
              </a:rPr>
              <a:t>'</a:t>
            </a:r>
            <a:r>
              <a:rPr lang="ja-JP" altLang="en-US" sz="1100" b="1" dirty="0" err="1">
                <a:latin typeface="+mn-ea"/>
                <a:ea typeface="+mn-ea"/>
              </a:rPr>
              <a:t>ｰ</a:t>
            </a:r>
            <a:r>
              <a:rPr lang="en-US" altLang="ja-JP" sz="1100" b="1" dirty="0">
                <a:latin typeface="+mn-ea"/>
                <a:ea typeface="+mn-ea"/>
              </a:rPr>
              <a:t>､</a:t>
            </a:r>
          </a:p>
          <a:p>
            <a:pPr>
              <a:defRPr/>
            </a:pPr>
            <a:r>
              <a:rPr lang="en-US" altLang="ja-JP" sz="1100" b="1" dirty="0">
                <a:latin typeface="+mn-ea"/>
                <a:ea typeface="+mn-ea"/>
              </a:rPr>
              <a:t>. </a:t>
            </a:r>
            <a:r>
              <a:rPr lang="en-US" altLang="ja-JP" sz="1100" b="1" dirty="0" err="1">
                <a:latin typeface="+mn-ea"/>
                <a:ea typeface="+mn-ea"/>
              </a:rPr>
              <a:t>i</a:t>
            </a:r>
            <a:r>
              <a:rPr lang="en-US" altLang="ja-JP" sz="1100" b="1" dirty="0">
                <a:latin typeface="+mn-ea"/>
                <a:ea typeface="+mn-ea"/>
              </a:rPr>
              <a:t>;;;;;;;;;;;;;;;;;;;;;;|::::::::::::::</a:t>
            </a:r>
            <a:r>
              <a:rPr lang="ja-JP" altLang="en-US" sz="1100" b="1" dirty="0">
                <a:latin typeface="+mn-ea"/>
                <a:ea typeface="+mn-ea"/>
              </a:rPr>
              <a:t>＼</a:t>
            </a:r>
            <a:r>
              <a:rPr lang="en-US" altLang="ja-JP" sz="1100" b="1" dirty="0">
                <a:latin typeface="+mn-ea"/>
                <a:ea typeface="+mn-ea"/>
              </a:rPr>
              <a:t>::::::::::</a:t>
            </a:r>
            <a:r>
              <a:rPr lang="ja-JP" altLang="en-US" sz="1100" b="1" dirty="0">
                <a:latin typeface="+mn-ea"/>
                <a:ea typeface="+mn-ea"/>
              </a:rPr>
              <a:t>＼ </a:t>
            </a:r>
            <a:r>
              <a:rPr lang="en-US" altLang="ja-JP" sz="1100" b="1" dirty="0">
                <a:latin typeface="+mn-ea"/>
                <a:ea typeface="+mn-ea"/>
              </a:rPr>
              <a:t>.||||</a:t>
            </a:r>
            <a:r>
              <a:rPr lang="en-US" altLang="ja-JP" sz="1100" b="1" dirty="0" err="1">
                <a:latin typeface="+mn-ea"/>
                <a:ea typeface="+mn-ea"/>
              </a:rPr>
              <a:t>i</a:t>
            </a:r>
            <a:r>
              <a:rPr lang="en-US" altLang="ja-JP" sz="1100" b="1" dirty="0">
                <a:latin typeface="+mn-ea"/>
                <a:ea typeface="+mn-ea"/>
              </a:rPr>
              <a:t>|::::</a:t>
            </a:r>
            <a:r>
              <a:rPr lang="ja-JP" altLang="en-US" sz="1100" b="1" dirty="0">
                <a:latin typeface="+mn-ea"/>
                <a:ea typeface="+mn-ea"/>
              </a:rPr>
              <a:t>ヽ</a:t>
            </a:r>
            <a:r>
              <a:rPr lang="en-US" altLang="ja-JP" sz="1100" b="1" dirty="0">
                <a:latin typeface="+mn-ea"/>
                <a:ea typeface="+mn-ea"/>
              </a:rPr>
              <a:t>::::::|:::!</a:t>
            </a:r>
          </a:p>
          <a:p>
            <a:pPr>
              <a:defRPr/>
            </a:pPr>
            <a:r>
              <a:rPr lang="en-US" altLang="ja-JP" sz="1100" b="1" dirty="0">
                <a:latin typeface="+mn-ea"/>
                <a:ea typeface="+mn-ea"/>
              </a:rPr>
              <a:t>/;;;;;;;;;;;;;;;;;;;;;;;;!:::::::::::::::::::</a:t>
            </a:r>
            <a:r>
              <a:rPr lang="ja-JP" altLang="en-US" sz="1100" b="1" dirty="0">
                <a:latin typeface="+mn-ea"/>
                <a:ea typeface="+mn-ea"/>
              </a:rPr>
              <a:t>＼</a:t>
            </a:r>
            <a:r>
              <a:rPr lang="en-US" altLang="ja-JP" sz="1100" b="1" dirty="0">
                <a:latin typeface="+mn-ea"/>
                <a:ea typeface="+mn-ea"/>
              </a:rPr>
              <a:t>:::::::::</a:t>
            </a:r>
            <a:r>
              <a:rPr lang="ja-JP" altLang="en-US" sz="1100" b="1" dirty="0">
                <a:latin typeface="+mn-ea"/>
                <a:ea typeface="+mn-ea"/>
              </a:rPr>
              <a:t>ヽ</a:t>
            </a:r>
            <a:r>
              <a:rPr lang="en-US" altLang="ja-JP" sz="1100" b="1" dirty="0">
                <a:latin typeface="+mn-ea"/>
                <a:ea typeface="+mn-ea"/>
              </a:rPr>
              <a:t>|||||:::::/::::::::</a:t>
            </a:r>
            <a:r>
              <a:rPr lang="en-US" altLang="ja-JP" sz="1100" b="1" dirty="0" err="1">
                <a:latin typeface="+mn-ea"/>
                <a:ea typeface="+mn-ea"/>
              </a:rPr>
              <a:t>i</a:t>
            </a:r>
            <a:r>
              <a:rPr lang="en-US" altLang="ja-JP" sz="1100" b="1" dirty="0">
                <a:latin typeface="+mn-ea"/>
                <a:ea typeface="+mn-ea"/>
              </a:rPr>
              <a:t>:::|</a:t>
            </a:r>
          </a:p>
          <a:p>
            <a:pPr>
              <a:defRPr/>
            </a:pPr>
            <a:r>
              <a:rPr lang="en-US" altLang="ja-JP" sz="1100" b="1" dirty="0">
                <a:latin typeface="+mn-ea"/>
                <a:ea typeface="+mn-ea"/>
              </a:rPr>
              <a:t>;;;;;;;;;;;;;;;;;;;;;;;;;;|;;;;:::::::::::::::::::::::</a:t>
            </a:r>
            <a:r>
              <a:rPr lang="ja-JP" altLang="en-US" sz="1100" b="1" dirty="0">
                <a:latin typeface="+mn-ea"/>
                <a:ea typeface="+mn-ea"/>
              </a:rPr>
              <a:t>＼</a:t>
            </a:r>
            <a:r>
              <a:rPr lang="en-US" altLang="ja-JP" sz="1100" b="1" dirty="0">
                <a:latin typeface="+mn-ea"/>
                <a:ea typeface="+mn-ea"/>
              </a:rPr>
              <a:t>:::::</a:t>
            </a:r>
            <a:r>
              <a:rPr lang="ja-JP" altLang="en-US" sz="1100" b="1" dirty="0">
                <a:latin typeface="+mn-ea"/>
                <a:ea typeface="+mn-ea"/>
              </a:rPr>
              <a:t>ﾞ</a:t>
            </a:r>
            <a:r>
              <a:rPr lang="en-US" altLang="ja-JP" sz="1100" b="1" dirty="0">
                <a:latin typeface="+mn-ea"/>
                <a:ea typeface="+mn-ea"/>
              </a:rPr>
              <a:t>､|||:::/::::::::::|:::</a:t>
            </a:r>
          </a:p>
          <a:p>
            <a:pPr>
              <a:defRPr/>
            </a:pPr>
            <a:endParaRPr lang="ja-JP" altLang="en-US" sz="1100" b="1" dirty="0">
              <a:latin typeface="+mn-ea"/>
              <a:ea typeface="+mn-ea"/>
            </a:endParaRPr>
          </a:p>
        </p:txBody>
      </p:sp>
      <p:sp>
        <p:nvSpPr>
          <p:cNvPr id="5" name="テキスト ボックス 4"/>
          <p:cNvSpPr txBox="1"/>
          <p:nvPr/>
        </p:nvSpPr>
        <p:spPr>
          <a:xfrm>
            <a:off x="4786314" y="3571876"/>
            <a:ext cx="3783408" cy="2308324"/>
          </a:xfrm>
          <a:prstGeom prst="rect">
            <a:avLst/>
          </a:prstGeom>
          <a:noFill/>
        </p:spPr>
        <p:txBody>
          <a:bodyPr wrap="none">
            <a:spAutoFit/>
          </a:bodyPr>
          <a:lstStyle/>
          <a:p>
            <a:pPr>
              <a:defRPr/>
            </a:pPr>
            <a:r>
              <a:rPr lang="ja-JP" altLang="en-US" sz="1200" b="1" dirty="0" smtClean="0">
                <a:latin typeface="ＭＳ Ｐ明朝" pitchFamily="18" charset="-128"/>
                <a:ea typeface="ＭＳ Ｐ明朝" pitchFamily="18" charset="-128"/>
              </a:rPr>
              <a:t>　　　 　 　 　＿＿＿</a:t>
            </a:r>
            <a:r>
              <a:rPr lang="en-US" altLang="ja-JP" sz="1200" b="1" dirty="0" smtClean="0">
                <a:latin typeface="ＭＳ Ｐ明朝" pitchFamily="18" charset="-128"/>
                <a:ea typeface="ＭＳ Ｐ明朝" pitchFamily="18" charset="-128"/>
              </a:rPr>
              <a:t>_</a:t>
            </a:r>
          </a:p>
          <a:p>
            <a:pPr>
              <a:defRPr/>
            </a:pPr>
            <a:r>
              <a:rPr lang="ja-JP" altLang="en-US" sz="1200" b="1" dirty="0" smtClean="0">
                <a:latin typeface="ＭＳ Ｐ明朝" pitchFamily="18" charset="-128"/>
                <a:ea typeface="ＭＳ Ｐ明朝" pitchFamily="18" charset="-128"/>
              </a:rPr>
              <a:t>　　　　　　 ／ ＼　　／＼　ｷﾘｯ</a:t>
            </a:r>
          </a:p>
          <a:p>
            <a:pPr>
              <a:defRPr/>
            </a:pPr>
            <a:r>
              <a:rPr lang="en-US" altLang="ja-JP" sz="1200" b="1" dirty="0" smtClean="0">
                <a:latin typeface="ＭＳ Ｐ明朝" pitchFamily="18" charset="-128"/>
                <a:ea typeface="ＭＳ Ｐ明朝" pitchFamily="18" charset="-128"/>
              </a:rPr>
              <a:t>.</a:t>
            </a:r>
            <a:r>
              <a:rPr lang="ja-JP" altLang="en-US" sz="1200" b="1" dirty="0" smtClean="0">
                <a:latin typeface="ＭＳ Ｐ明朝" pitchFamily="18" charset="-128"/>
                <a:ea typeface="ＭＳ Ｐ明朝" pitchFamily="18" charset="-128"/>
              </a:rPr>
              <a:t>　　　　　／　（</a:t>
            </a:r>
            <a:r>
              <a:rPr lang="ja-JP" altLang="en-US" sz="1200" b="1" dirty="0" err="1" smtClean="0">
                <a:latin typeface="ＭＳ Ｐ明朝" pitchFamily="18" charset="-128"/>
                <a:ea typeface="ＭＳ Ｐ明朝" pitchFamily="18" charset="-128"/>
              </a:rPr>
              <a:t>ー</a:t>
            </a:r>
            <a:r>
              <a:rPr lang="ja-JP" altLang="en-US" sz="1200" b="1" dirty="0" smtClean="0">
                <a:latin typeface="ＭＳ Ｐ明朝" pitchFamily="18" charset="-128"/>
                <a:ea typeface="ＭＳ Ｐ明朝" pitchFamily="18" charset="-128"/>
              </a:rPr>
              <a:t>） 　（</a:t>
            </a:r>
            <a:r>
              <a:rPr lang="ja-JP" altLang="en-US" sz="1200" b="1" dirty="0" err="1" smtClean="0">
                <a:latin typeface="ＭＳ Ｐ明朝" pitchFamily="18" charset="-128"/>
                <a:ea typeface="ＭＳ Ｐ明朝" pitchFamily="18" charset="-128"/>
              </a:rPr>
              <a:t>ー</a:t>
            </a:r>
            <a:r>
              <a:rPr lang="ja-JP" altLang="en-US" sz="1200" b="1" dirty="0" smtClean="0">
                <a:latin typeface="ＭＳ Ｐ明朝" pitchFamily="18" charset="-128"/>
                <a:ea typeface="ＭＳ Ｐ明朝" pitchFamily="18" charset="-128"/>
              </a:rPr>
              <a:t>）＼　　　　</a:t>
            </a:r>
          </a:p>
          <a:p>
            <a:pPr>
              <a:defRPr/>
            </a:pPr>
            <a:r>
              <a:rPr lang="ja-JP" altLang="en-US" sz="1200" b="1" dirty="0" smtClean="0">
                <a:latin typeface="ＭＳ Ｐ明朝" pitchFamily="18" charset="-128"/>
                <a:ea typeface="ＭＳ Ｐ明朝" pitchFamily="18" charset="-128"/>
              </a:rPr>
              <a:t>　　　　／　　 ⌒（</a:t>
            </a:r>
            <a:r>
              <a:rPr lang="en-US" altLang="ja-JP" sz="1200" b="1" dirty="0" smtClean="0">
                <a:latin typeface="ＭＳ Ｐ明朝" pitchFamily="18" charset="-128"/>
                <a:ea typeface="ＭＳ Ｐ明朝" pitchFamily="18" charset="-128"/>
              </a:rPr>
              <a:t>__</a:t>
            </a:r>
            <a:r>
              <a:rPr lang="ja-JP" altLang="en-US" sz="1200" b="1" dirty="0" smtClean="0">
                <a:latin typeface="ＭＳ Ｐ明朝" pitchFamily="18" charset="-128"/>
                <a:ea typeface="ＭＳ Ｐ明朝" pitchFamily="18" charset="-128"/>
              </a:rPr>
              <a:t>人</a:t>
            </a:r>
            <a:r>
              <a:rPr lang="en-US" altLang="ja-JP" sz="1200" b="1" dirty="0" smtClean="0">
                <a:latin typeface="ＭＳ Ｐ明朝" pitchFamily="18" charset="-128"/>
                <a:ea typeface="ＭＳ Ｐ明朝" pitchFamily="18" charset="-128"/>
              </a:rPr>
              <a:t>__</a:t>
            </a:r>
            <a:r>
              <a:rPr lang="ja-JP" altLang="en-US" sz="1200" b="1" dirty="0" smtClean="0">
                <a:latin typeface="ＭＳ Ｐ明朝" pitchFamily="18" charset="-128"/>
                <a:ea typeface="ＭＳ Ｐ明朝" pitchFamily="18" charset="-128"/>
              </a:rPr>
              <a:t>）⌒ ＼　　　想定の範囲内</a:t>
            </a:r>
            <a:r>
              <a:rPr lang="ja-JP" altLang="en-US" sz="1200" b="1" dirty="0" err="1" smtClean="0">
                <a:latin typeface="ＭＳ Ｐ明朝" pitchFamily="18" charset="-128"/>
                <a:ea typeface="ＭＳ Ｐ明朝" pitchFamily="18" charset="-128"/>
              </a:rPr>
              <a:t>だお。</a:t>
            </a:r>
            <a:endParaRPr lang="ja-JP" altLang="en-US" sz="1200" b="1" dirty="0" smtClean="0">
              <a:latin typeface="ＭＳ Ｐ明朝" pitchFamily="18" charset="-128"/>
              <a:ea typeface="ＭＳ Ｐ明朝" pitchFamily="18" charset="-128"/>
            </a:endParaRPr>
          </a:p>
          <a:p>
            <a:pPr>
              <a:defRPr/>
            </a:pPr>
            <a:r>
              <a:rPr lang="ja-JP" altLang="en-US" sz="1200" b="1" dirty="0" smtClean="0">
                <a:latin typeface="ＭＳ Ｐ明朝" pitchFamily="18" charset="-128"/>
                <a:ea typeface="ＭＳ Ｐ明朝" pitchFamily="18" charset="-128"/>
              </a:rPr>
              <a:t>　　　　</a:t>
            </a:r>
            <a:r>
              <a:rPr lang="en-US" altLang="ja-JP" sz="1200" b="1" dirty="0" smtClean="0">
                <a:latin typeface="ＭＳ Ｐ明朝" pitchFamily="18" charset="-128"/>
                <a:ea typeface="ＭＳ Ｐ明朝" pitchFamily="18" charset="-128"/>
              </a:rPr>
              <a:t>|</a:t>
            </a:r>
            <a:r>
              <a:rPr lang="ja-JP" altLang="en-US" sz="1200" b="1" dirty="0" smtClean="0">
                <a:latin typeface="ＭＳ Ｐ明朝" pitchFamily="18" charset="-128"/>
                <a:ea typeface="ＭＳ Ｐ明朝" pitchFamily="18" charset="-128"/>
              </a:rPr>
              <a:t>　　 　　　</a:t>
            </a:r>
            <a:r>
              <a:rPr lang="en-US" altLang="ja-JP" sz="1200" b="1" dirty="0" smtClean="0">
                <a:latin typeface="ＭＳ Ｐ明朝" pitchFamily="18" charset="-128"/>
                <a:ea typeface="ＭＳ Ｐ明朝" pitchFamily="18" charset="-128"/>
              </a:rPr>
              <a:t>|r┬-|</a:t>
            </a:r>
            <a:r>
              <a:rPr lang="ja-JP" altLang="en-US" sz="1200" b="1" dirty="0" smtClean="0">
                <a:latin typeface="ＭＳ Ｐ明朝" pitchFamily="18" charset="-128"/>
                <a:ea typeface="ＭＳ Ｐ明朝" pitchFamily="18" charset="-128"/>
              </a:rPr>
              <a:t>　　　　</a:t>
            </a:r>
            <a:r>
              <a:rPr lang="en-US" altLang="ja-JP" sz="1200" b="1" dirty="0" smtClean="0">
                <a:latin typeface="ＭＳ Ｐ明朝" pitchFamily="18" charset="-128"/>
                <a:ea typeface="ＭＳ Ｐ明朝" pitchFamily="18" charset="-128"/>
              </a:rPr>
              <a:t>|</a:t>
            </a:r>
          </a:p>
          <a:p>
            <a:pPr>
              <a:defRPr/>
            </a:pPr>
            <a:r>
              <a:rPr lang="ja-JP" altLang="en-US" sz="1200" b="1" dirty="0" smtClean="0">
                <a:latin typeface="ＭＳ Ｐ明朝" pitchFamily="18" charset="-128"/>
                <a:ea typeface="ＭＳ Ｐ明朝" pitchFamily="18" charset="-128"/>
              </a:rPr>
              <a:t>　　　　 ＼　　　　 </a:t>
            </a:r>
            <a:r>
              <a:rPr lang="en-US" altLang="ja-JP" sz="1200" b="1" dirty="0" smtClean="0">
                <a:latin typeface="ＭＳ Ｐ明朝" pitchFamily="18" charset="-128"/>
                <a:ea typeface="ＭＳ Ｐ明朝" pitchFamily="18" charset="-128"/>
              </a:rPr>
              <a:t>`</a:t>
            </a:r>
            <a:r>
              <a:rPr lang="ja-JP" altLang="en-US" sz="1200" b="1" dirty="0" err="1" smtClean="0">
                <a:latin typeface="ＭＳ Ｐ明朝" pitchFamily="18" charset="-128"/>
                <a:ea typeface="ＭＳ Ｐ明朝" pitchFamily="18" charset="-128"/>
              </a:rPr>
              <a:t>ー</a:t>
            </a:r>
            <a:r>
              <a:rPr lang="en-US" altLang="ja-JP" sz="1200" b="1" dirty="0" smtClean="0">
                <a:latin typeface="ＭＳ Ｐ明朝" pitchFamily="18" charset="-128"/>
                <a:ea typeface="ＭＳ Ｐ明朝" pitchFamily="18" charset="-128"/>
              </a:rPr>
              <a:t>'´</a:t>
            </a:r>
            <a:r>
              <a:rPr lang="ja-JP" altLang="en-US" sz="1200" b="1" dirty="0" smtClean="0">
                <a:latin typeface="ＭＳ Ｐ明朝" pitchFamily="18" charset="-128"/>
                <a:ea typeface="ＭＳ Ｐ明朝" pitchFamily="18" charset="-128"/>
              </a:rPr>
              <a:t>　　 ／</a:t>
            </a:r>
          </a:p>
          <a:p>
            <a:pPr>
              <a:defRPr/>
            </a:pPr>
            <a:r>
              <a:rPr lang="ja-JP" altLang="en-US" sz="1200" b="1" dirty="0" smtClean="0">
                <a:latin typeface="ＭＳ Ｐ明朝" pitchFamily="18" charset="-128"/>
                <a:ea typeface="ＭＳ Ｐ明朝" pitchFamily="18" charset="-128"/>
              </a:rPr>
              <a:t>　　　　ノ　　　　　　　　　　 　＼</a:t>
            </a:r>
          </a:p>
          <a:p>
            <a:pPr>
              <a:defRPr/>
            </a:pPr>
            <a:r>
              <a:rPr lang="ja-JP" altLang="en-US" sz="1200" b="1" dirty="0" smtClean="0">
                <a:latin typeface="ＭＳ Ｐ明朝" pitchFamily="18" charset="-128"/>
                <a:ea typeface="ＭＳ Ｐ明朝" pitchFamily="18" charset="-128"/>
              </a:rPr>
              <a:t>　 ／</a:t>
            </a:r>
            <a:r>
              <a:rPr lang="en-US" altLang="ja-JP" sz="1200" b="1" dirty="0" smtClean="0">
                <a:latin typeface="ＭＳ Ｐ明朝" pitchFamily="18" charset="-128"/>
                <a:ea typeface="ＭＳ Ｐ明朝" pitchFamily="18" charset="-128"/>
              </a:rPr>
              <a:t>´</a:t>
            </a:r>
            <a:r>
              <a:rPr lang="ja-JP" altLang="en-US" sz="1200" b="1" dirty="0" smtClean="0">
                <a:latin typeface="ＭＳ Ｐ明朝" pitchFamily="18" charset="-128"/>
                <a:ea typeface="ＭＳ Ｐ明朝" pitchFamily="18" charset="-128"/>
              </a:rPr>
              <a:t>　　　　　　　　　　　　 　　ヽ</a:t>
            </a:r>
          </a:p>
          <a:p>
            <a:pPr>
              <a:defRPr/>
            </a:pPr>
            <a:r>
              <a:rPr lang="ja-JP" altLang="en-US" sz="1200" b="1" dirty="0" smtClean="0">
                <a:latin typeface="ＭＳ Ｐ明朝" pitchFamily="18" charset="-128"/>
                <a:ea typeface="ＭＳ Ｐ明朝" pitchFamily="18" charset="-128"/>
              </a:rPr>
              <a:t>　</a:t>
            </a:r>
            <a:r>
              <a:rPr lang="en-US" altLang="ja-JP" sz="1200" b="1" dirty="0" smtClean="0">
                <a:latin typeface="ＭＳ Ｐ明朝" pitchFamily="18" charset="-128"/>
                <a:ea typeface="ＭＳ Ｐ明朝" pitchFamily="18" charset="-128"/>
              </a:rPr>
              <a:t>|</a:t>
            </a:r>
            <a:r>
              <a:rPr lang="ja-JP" altLang="en-US" sz="1200" b="1" dirty="0" smtClean="0">
                <a:latin typeface="ＭＳ Ｐ明朝" pitchFamily="18" charset="-128"/>
                <a:ea typeface="ＭＳ Ｐ明朝" pitchFamily="18" charset="-128"/>
              </a:rPr>
              <a:t>　　　　ｌ　　　　　　　　　　　　　　＼</a:t>
            </a:r>
          </a:p>
          <a:p>
            <a:pPr>
              <a:defRPr/>
            </a:pPr>
            <a:r>
              <a:rPr lang="ja-JP" altLang="en-US" sz="1200" b="1" dirty="0" smtClean="0">
                <a:latin typeface="ＭＳ Ｐ明朝" pitchFamily="18" charset="-128"/>
                <a:ea typeface="ＭＳ Ｐ明朝" pitchFamily="18" charset="-128"/>
              </a:rPr>
              <a:t>　ヽ　　　 </a:t>
            </a:r>
            <a:r>
              <a:rPr lang="en-US" altLang="ja-JP" sz="1200" b="1" dirty="0" smtClean="0">
                <a:latin typeface="ＭＳ Ｐ明朝" pitchFamily="18" charset="-128"/>
                <a:ea typeface="ＭＳ Ｐ明朝" pitchFamily="18" charset="-128"/>
              </a:rPr>
              <a:t>-</a:t>
            </a:r>
            <a:r>
              <a:rPr lang="ja-JP" altLang="en-US" sz="1200" b="1" dirty="0" smtClean="0">
                <a:latin typeface="ＭＳ Ｐ明朝" pitchFamily="18" charset="-128"/>
                <a:ea typeface="ＭＳ Ｐ明朝" pitchFamily="18" charset="-128"/>
              </a:rPr>
              <a:t>一</a:t>
            </a:r>
            <a:r>
              <a:rPr lang="en-US" altLang="ja-JP" sz="1200" b="1" dirty="0" smtClean="0">
                <a:latin typeface="ＭＳ Ｐ明朝" pitchFamily="18" charset="-128"/>
                <a:ea typeface="ＭＳ Ｐ明朝" pitchFamily="18" charset="-128"/>
              </a:rPr>
              <a:t>''''''"~~</a:t>
            </a:r>
            <a:r>
              <a:rPr lang="ja-JP" altLang="en-US" sz="1200" b="1" dirty="0" smtClean="0">
                <a:latin typeface="ＭＳ Ｐ明朝" pitchFamily="18" charset="-128"/>
                <a:ea typeface="ＭＳ Ｐ明朝" pitchFamily="18" charset="-128"/>
              </a:rPr>
              <a:t>｀</a:t>
            </a:r>
            <a:r>
              <a:rPr lang="en-US" altLang="ja-JP" sz="1200" b="1" dirty="0" smtClean="0">
                <a:latin typeface="ＭＳ Ｐ明朝" pitchFamily="18" charset="-128"/>
                <a:ea typeface="ＭＳ Ｐ明朝" pitchFamily="18" charset="-128"/>
              </a:rPr>
              <a:t>`'</a:t>
            </a:r>
            <a:r>
              <a:rPr lang="ja-JP" altLang="en-US" sz="1200" b="1" dirty="0" err="1" smtClean="0">
                <a:latin typeface="ＭＳ Ｐ明朝" pitchFamily="18" charset="-128"/>
                <a:ea typeface="ＭＳ Ｐ明朝" pitchFamily="18" charset="-128"/>
              </a:rPr>
              <a:t>ー</a:t>
            </a:r>
            <a:r>
              <a:rPr lang="en-US" altLang="ja-JP" sz="1200" b="1" dirty="0" smtClean="0">
                <a:latin typeface="ＭＳ Ｐ明朝" pitchFamily="18" charset="-128"/>
                <a:ea typeface="ＭＳ Ｐ明朝" pitchFamily="18" charset="-128"/>
              </a:rPr>
              <a:t>--､</a:t>
            </a:r>
            <a:r>
              <a:rPr lang="ja-JP" altLang="en-US" sz="1200" b="1" dirty="0" smtClean="0">
                <a:latin typeface="ＭＳ Ｐ明朝" pitchFamily="18" charset="-128"/>
                <a:ea typeface="ＭＳ Ｐ明朝" pitchFamily="18" charset="-128"/>
              </a:rPr>
              <a:t>　　　</a:t>
            </a:r>
            <a:r>
              <a:rPr lang="en-US" altLang="ja-JP" sz="1200" b="1" dirty="0" smtClean="0">
                <a:latin typeface="ＭＳ Ｐ明朝" pitchFamily="18" charset="-128"/>
                <a:ea typeface="ＭＳ Ｐ明朝" pitchFamily="18" charset="-128"/>
              </a:rPr>
              <a:t>-</a:t>
            </a:r>
            <a:r>
              <a:rPr lang="ja-JP" altLang="en-US" sz="1200" b="1" dirty="0" smtClean="0">
                <a:latin typeface="ＭＳ Ｐ明朝" pitchFamily="18" charset="-128"/>
                <a:ea typeface="ＭＳ Ｐ明朝" pitchFamily="18" charset="-128"/>
              </a:rPr>
              <a:t>一</a:t>
            </a:r>
            <a:r>
              <a:rPr lang="en-US" altLang="ja-JP" sz="1200" b="1" dirty="0" smtClean="0">
                <a:latin typeface="ＭＳ Ｐ明朝" pitchFamily="18" charset="-128"/>
                <a:ea typeface="ＭＳ Ｐ明朝" pitchFamily="18" charset="-128"/>
              </a:rPr>
              <a:t>'''''''</a:t>
            </a:r>
            <a:r>
              <a:rPr lang="ja-JP" altLang="en-US" sz="1200" b="1" dirty="0" err="1" smtClean="0">
                <a:latin typeface="ＭＳ Ｐ明朝" pitchFamily="18" charset="-128"/>
                <a:ea typeface="ＭＳ Ｐ明朝" pitchFamily="18" charset="-128"/>
              </a:rPr>
              <a:t>ー</a:t>
            </a:r>
            <a:r>
              <a:rPr lang="en-US" altLang="ja-JP" sz="1200" b="1" dirty="0" smtClean="0">
                <a:latin typeface="ＭＳ Ｐ明朝" pitchFamily="18" charset="-128"/>
                <a:ea typeface="ＭＳ Ｐ明朝" pitchFamily="18" charset="-128"/>
              </a:rPr>
              <a:t>-､.</a:t>
            </a:r>
          </a:p>
          <a:p>
            <a:pPr>
              <a:defRPr/>
            </a:pPr>
            <a:r>
              <a:rPr lang="ja-JP" altLang="en-US" sz="1200" b="1" dirty="0" smtClean="0">
                <a:latin typeface="ＭＳ Ｐ明朝" pitchFamily="18" charset="-128"/>
                <a:ea typeface="ＭＳ Ｐ明朝" pitchFamily="18" charset="-128"/>
              </a:rPr>
              <a:t>　　ヽ ＿＿＿＿</a:t>
            </a:r>
            <a:r>
              <a:rPr lang="en-US" altLang="ja-JP" sz="1200" b="1" dirty="0" smtClean="0">
                <a:latin typeface="ＭＳ Ｐ明朝" pitchFamily="18" charset="-128"/>
                <a:ea typeface="ＭＳ Ｐ明朝" pitchFamily="18" charset="-128"/>
              </a:rPr>
              <a:t>(⌒)(⌒)⌒)</a:t>
            </a:r>
            <a:r>
              <a:rPr lang="ja-JP" altLang="en-US" sz="1200" b="1" dirty="0" smtClean="0">
                <a:latin typeface="ＭＳ Ｐ明朝" pitchFamily="18" charset="-128"/>
                <a:ea typeface="ＭＳ Ｐ明朝" pitchFamily="18" charset="-128"/>
              </a:rPr>
              <a:t>　</a:t>
            </a:r>
            <a:r>
              <a:rPr lang="en-US" altLang="ja-JP" sz="1200" b="1" dirty="0" smtClean="0">
                <a:latin typeface="ＭＳ Ｐ明朝" pitchFamily="18" charset="-128"/>
                <a:ea typeface="ＭＳ Ｐ明朝" pitchFamily="18" charset="-128"/>
              </a:rPr>
              <a:t>)</a:t>
            </a:r>
            <a:r>
              <a:rPr lang="ja-JP" altLang="en-US" sz="1200" b="1" dirty="0" smtClean="0">
                <a:latin typeface="ＭＳ Ｐ明朝" pitchFamily="18" charset="-128"/>
                <a:ea typeface="ＭＳ Ｐ明朝" pitchFamily="18" charset="-128"/>
              </a:rPr>
              <a:t>　　</a:t>
            </a:r>
            <a:r>
              <a:rPr lang="en-US" altLang="ja-JP" sz="1200" b="1" dirty="0" smtClean="0">
                <a:latin typeface="ＭＳ Ｐ明朝" pitchFamily="18" charset="-128"/>
                <a:ea typeface="ＭＳ Ｐ明朝" pitchFamily="18" charset="-128"/>
              </a:rPr>
              <a:t>(⌒</a:t>
            </a:r>
            <a:r>
              <a:rPr lang="ja-JP" altLang="en-US" sz="1200" b="1" dirty="0" smtClean="0">
                <a:latin typeface="ＭＳ Ｐ明朝" pitchFamily="18" charset="-128"/>
                <a:ea typeface="ＭＳ Ｐ明朝" pitchFamily="18" charset="-128"/>
              </a:rPr>
              <a:t>＿</a:t>
            </a:r>
            <a:r>
              <a:rPr lang="en-US" altLang="ja-JP" sz="1200" b="1" dirty="0" smtClean="0">
                <a:latin typeface="ＭＳ Ｐ明朝" pitchFamily="18" charset="-128"/>
                <a:ea typeface="ＭＳ Ｐ明朝" pitchFamily="18" charset="-128"/>
              </a:rPr>
              <a:t>(⌒)⌒)⌒))</a:t>
            </a:r>
          </a:p>
          <a:p>
            <a:pPr>
              <a:defRPr/>
            </a:pPr>
            <a:endParaRPr lang="en-US" altLang="ja-JP" sz="1200" b="1" dirty="0">
              <a:latin typeface="ＭＳ Ｐ明朝" pitchFamily="18" charset="-128"/>
              <a:ea typeface="ＭＳ Ｐ明朝" pitchFamily="18" charset="-128"/>
            </a:endParaRPr>
          </a:p>
        </p:txBody>
      </p:sp>
      <p:sp>
        <p:nvSpPr>
          <p:cNvPr id="6" name="角丸四角形吹き出し 5"/>
          <p:cNvSpPr/>
          <p:nvPr/>
        </p:nvSpPr>
        <p:spPr>
          <a:xfrm>
            <a:off x="714375" y="4286250"/>
            <a:ext cx="1928813" cy="357188"/>
          </a:xfrm>
          <a:prstGeom prst="wedgeRoundRectCallout">
            <a:avLst>
              <a:gd name="adj1" fmla="val 17332"/>
              <a:gd name="adj2" fmla="val -156714"/>
              <a:gd name="adj3" fmla="val 16667"/>
            </a:avLst>
          </a:prstGeom>
          <a:solidFill>
            <a:srgbClr val="FFDCB9"/>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200" dirty="0">
                <a:solidFill>
                  <a:schemeClr val="accent6">
                    <a:lumMod val="40000"/>
                    <a:lumOff val="60000"/>
                  </a:schemeClr>
                </a:solidFill>
              </a:rPr>
              <a:t>あ。納期２日ね。</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600" dirty="0" smtClean="0"/>
              <a:t>パラメータ増やして対応・・・</a:t>
            </a:r>
            <a:endParaRPr kumimoji="1" lang="ja-JP" altLang="en-US" sz="3600" dirty="0"/>
          </a:p>
        </p:txBody>
      </p:sp>
      <p:sp>
        <p:nvSpPr>
          <p:cNvPr id="4" name="コンテンツ プレースホルダ 2"/>
          <p:cNvSpPr>
            <a:spLocks noGrp="1"/>
          </p:cNvSpPr>
          <p:nvPr>
            <p:ph idx="1"/>
          </p:nvPr>
        </p:nvSpPr>
        <p:spPr>
          <a:xfrm>
            <a:off x="457200" y="1052513"/>
            <a:ext cx="8229600" cy="804851"/>
          </a:xfrm>
        </p:spPr>
        <p:txBody>
          <a:bodyPr/>
          <a:lstStyle/>
          <a:p>
            <a:pPr>
              <a:buNone/>
            </a:pPr>
            <a:r>
              <a:rPr lang="en-US" altLang="ja-JP" sz="2000" dirty="0" err="1" smtClean="0"/>
              <a:t>bool</a:t>
            </a:r>
            <a:r>
              <a:rPr lang="en-US" altLang="ja-JP" sz="2000" dirty="0" smtClean="0"/>
              <a:t> </a:t>
            </a:r>
            <a:r>
              <a:rPr lang="en-US" altLang="ja-JP" sz="2000" dirty="0" err="1" smtClean="0"/>
              <a:t>FileCopy</a:t>
            </a:r>
            <a:r>
              <a:rPr lang="en-US" altLang="ja-JP" sz="2000" dirty="0" smtClean="0"/>
              <a:t>( const char *</a:t>
            </a:r>
            <a:r>
              <a:rPr lang="en-US" altLang="ja-JP" sz="2000" dirty="0" err="1" smtClean="0"/>
              <a:t>src</a:t>
            </a:r>
            <a:r>
              <a:rPr lang="en-US" altLang="ja-JP" sz="2000" dirty="0" smtClean="0"/>
              <a:t>_, const char *</a:t>
            </a:r>
            <a:r>
              <a:rPr lang="en-US" altLang="ja-JP" sz="2000" dirty="0" err="1" smtClean="0"/>
              <a:t>dst</a:t>
            </a:r>
            <a:r>
              <a:rPr lang="en-US" altLang="ja-JP" sz="2000" dirty="0" smtClean="0"/>
              <a:t>_, DWORD *</a:t>
            </a:r>
            <a:r>
              <a:rPr lang="en-US" altLang="ja-JP" sz="2000" dirty="0" err="1" smtClean="0"/>
              <a:t>msec</a:t>
            </a:r>
            <a:r>
              <a:rPr lang="en-US" altLang="ja-JP" sz="2000" dirty="0" smtClean="0"/>
              <a:t>_ ,</a:t>
            </a:r>
          </a:p>
          <a:p>
            <a:pPr>
              <a:buNone/>
            </a:pPr>
            <a:r>
              <a:rPr lang="en-US" altLang="ja-JP" sz="2000" dirty="0" smtClean="0"/>
              <a:t>                          </a:t>
            </a:r>
            <a:r>
              <a:rPr lang="en-US" altLang="ja-JP" sz="2000" dirty="0" err="1" smtClean="0"/>
              <a:t>bool</a:t>
            </a:r>
            <a:r>
              <a:rPr lang="en-US" altLang="ja-JP" sz="2000" dirty="0" smtClean="0"/>
              <a:t>&amp; canceled_ , CALLBACK _FUNC*</a:t>
            </a:r>
            <a:r>
              <a:rPr lang="en-US" altLang="ja-JP" sz="2000" dirty="0" err="1" smtClean="0"/>
              <a:t>on_progress</a:t>
            </a:r>
            <a:r>
              <a:rPr lang="en-US" altLang="ja-JP" sz="2000" dirty="0" smtClean="0"/>
              <a:t>_)</a:t>
            </a:r>
          </a:p>
          <a:p>
            <a:pPr>
              <a:buNone/>
            </a:pPr>
            <a:endParaRPr kumimoji="1" lang="ja-JP" altLang="en-US" sz="2000" dirty="0"/>
          </a:p>
        </p:txBody>
      </p:sp>
      <p:sp>
        <p:nvSpPr>
          <p:cNvPr id="5" name="テキスト ボックス 4"/>
          <p:cNvSpPr txBox="1"/>
          <p:nvPr/>
        </p:nvSpPr>
        <p:spPr>
          <a:xfrm>
            <a:off x="2786050" y="3500438"/>
            <a:ext cx="5857916" cy="2308324"/>
          </a:xfrm>
          <a:prstGeom prst="rect">
            <a:avLst/>
          </a:prstGeom>
          <a:noFill/>
        </p:spPr>
        <p:txBody>
          <a:bodyPr wrap="square" rtlCol="0">
            <a:spAutoFit/>
          </a:bodyPr>
          <a:lstStyle/>
          <a:p>
            <a:r>
              <a:rPr lang="ja-JP" altLang="en-US" sz="1600" dirty="0" smtClean="0">
                <a:latin typeface="ＭＳ Ｐ明朝" pitchFamily="18" charset="-128"/>
                <a:ea typeface="ＭＳ Ｐ明朝" pitchFamily="18" charset="-128"/>
              </a:rPr>
              <a:t>　　　　　 　　　</a:t>
            </a:r>
            <a:r>
              <a:rPr lang="en-US" altLang="ja-JP" sz="1600" dirty="0" smtClean="0">
                <a:latin typeface="ＭＳ Ｐ明朝" pitchFamily="18" charset="-128"/>
                <a:ea typeface="ＭＳ Ｐ明朝" pitchFamily="18" charset="-128"/>
              </a:rPr>
              <a:t>__________</a:t>
            </a:r>
          </a:p>
          <a:p>
            <a:r>
              <a:rPr lang="ja-JP" altLang="en-US" sz="1600" dirty="0" smtClean="0">
                <a:latin typeface="ＭＳ Ｐ明朝" pitchFamily="18" charset="-128"/>
                <a:ea typeface="ＭＳ Ｐ明朝" pitchFamily="18" charset="-128"/>
              </a:rPr>
              <a:t>　　　　　　　／　　 　 　＼　　　　　なんか、ややこしくなった</a:t>
            </a:r>
            <a:r>
              <a:rPr lang="ja-JP" altLang="en-US" sz="1600" dirty="0" err="1" smtClean="0">
                <a:latin typeface="ＭＳ Ｐ明朝" pitchFamily="18" charset="-128"/>
                <a:ea typeface="ＭＳ Ｐ明朝" pitchFamily="18" charset="-128"/>
              </a:rPr>
              <a:t>お。</a:t>
            </a:r>
            <a:endParaRPr lang="ja-JP" altLang="en-US" sz="1600" dirty="0" smtClean="0">
              <a:latin typeface="ＭＳ Ｐ明朝" pitchFamily="18" charset="-128"/>
              <a:ea typeface="ＭＳ Ｐ明朝" pitchFamily="18" charset="-128"/>
            </a:endParaRPr>
          </a:p>
          <a:p>
            <a:r>
              <a:rPr lang="ja-JP" altLang="en-US" sz="1600" dirty="0" smtClean="0">
                <a:latin typeface="ＭＳ Ｐ明朝" pitchFamily="18" charset="-128"/>
                <a:ea typeface="ＭＳ Ｐ明朝" pitchFamily="18" charset="-128"/>
              </a:rPr>
              <a:t>　　　　 　／　　─　 　 ─＼ 　　</a:t>
            </a:r>
          </a:p>
          <a:p>
            <a:r>
              <a:rPr lang="ja-JP" altLang="en-US" sz="1600" dirty="0" smtClean="0">
                <a:latin typeface="ＭＳ Ｐ明朝" pitchFamily="18" charset="-128"/>
                <a:ea typeface="ＭＳ Ｐ明朝" pitchFamily="18" charset="-128"/>
              </a:rPr>
              <a:t>　　　　／ 　　 （●） 　（●） ＼　　　</a:t>
            </a:r>
          </a:p>
          <a:p>
            <a:r>
              <a:rPr lang="ja-JP" altLang="en-US" sz="1600" dirty="0" smtClean="0">
                <a:latin typeface="ＭＳ Ｐ明朝" pitchFamily="18" charset="-128"/>
                <a:ea typeface="ＭＳ Ｐ明朝" pitchFamily="18" charset="-128"/>
              </a:rPr>
              <a:t>　　　　</a:t>
            </a:r>
            <a:r>
              <a:rPr lang="en-US" altLang="ja-JP" sz="1600" dirty="0" smtClean="0">
                <a:latin typeface="ＭＳ Ｐ明朝" pitchFamily="18" charset="-128"/>
                <a:ea typeface="ＭＳ Ｐ明朝" pitchFamily="18" charset="-128"/>
              </a:rPr>
              <a:t>|</a:t>
            </a:r>
            <a:r>
              <a:rPr lang="ja-JP" altLang="en-US" sz="1600" dirty="0" smtClean="0">
                <a:latin typeface="ＭＳ Ｐ明朝" pitchFamily="18" charset="-128"/>
                <a:ea typeface="ＭＳ Ｐ明朝" pitchFamily="18" charset="-128"/>
              </a:rPr>
              <a:t>　 　　 　 （</a:t>
            </a:r>
            <a:r>
              <a:rPr lang="en-US" altLang="ja-JP" sz="1600" dirty="0" smtClean="0">
                <a:latin typeface="ＭＳ Ｐ明朝" pitchFamily="18" charset="-128"/>
                <a:ea typeface="ＭＳ Ｐ明朝" pitchFamily="18" charset="-128"/>
              </a:rPr>
              <a:t>__</a:t>
            </a:r>
            <a:r>
              <a:rPr lang="ja-JP" altLang="en-US" sz="1600" dirty="0" smtClean="0">
                <a:latin typeface="ＭＳ Ｐ明朝" pitchFamily="18" charset="-128"/>
                <a:ea typeface="ＭＳ Ｐ明朝" pitchFamily="18" charset="-128"/>
              </a:rPr>
              <a:t>人</a:t>
            </a:r>
            <a:r>
              <a:rPr lang="en-US" altLang="ja-JP" sz="1600" dirty="0" smtClean="0">
                <a:latin typeface="ＭＳ Ｐ明朝" pitchFamily="18" charset="-128"/>
                <a:ea typeface="ＭＳ Ｐ明朝" pitchFamily="18" charset="-128"/>
              </a:rPr>
              <a:t>__</a:t>
            </a:r>
            <a:r>
              <a:rPr lang="ja-JP" altLang="en-US" sz="1600" dirty="0" smtClean="0">
                <a:latin typeface="ＭＳ Ｐ明朝" pitchFamily="18" charset="-128"/>
                <a:ea typeface="ＭＳ Ｐ明朝" pitchFamily="18" charset="-128"/>
              </a:rPr>
              <a:t>）　 　 </a:t>
            </a:r>
            <a:r>
              <a:rPr lang="en-US" altLang="ja-JP" sz="1600" dirty="0" smtClean="0">
                <a:latin typeface="ＭＳ Ｐ明朝" pitchFamily="18" charset="-128"/>
                <a:ea typeface="ＭＳ Ｐ明朝" pitchFamily="18" charset="-128"/>
              </a:rPr>
              <a:t>|</a:t>
            </a:r>
            <a:r>
              <a:rPr lang="ja-JP" altLang="en-US" sz="1600" dirty="0" smtClean="0">
                <a:latin typeface="ＭＳ Ｐ明朝" pitchFamily="18" charset="-128"/>
                <a:ea typeface="ＭＳ Ｐ明朝" pitchFamily="18" charset="-128"/>
              </a:rPr>
              <a:t>　＿＿＿＿＿＿＿</a:t>
            </a:r>
            <a:r>
              <a:rPr lang="en-US" altLang="ja-JP" sz="1600" dirty="0" smtClean="0">
                <a:latin typeface="ＭＳ Ｐ明朝" pitchFamily="18" charset="-128"/>
                <a:ea typeface="ＭＳ Ｐ明朝" pitchFamily="18" charset="-128"/>
              </a:rPr>
              <a:t>_</a:t>
            </a:r>
          </a:p>
          <a:p>
            <a:r>
              <a:rPr lang="ja-JP" altLang="en-US" sz="1600" dirty="0" smtClean="0">
                <a:latin typeface="ＭＳ Ｐ明朝" pitchFamily="18" charset="-128"/>
                <a:ea typeface="ＭＳ Ｐ明朝" pitchFamily="18" charset="-128"/>
              </a:rPr>
              <a:t>　 　　 ＼　　 　　 ｀ ⌒</a:t>
            </a:r>
            <a:r>
              <a:rPr lang="en-US" altLang="ja-JP" sz="1600" dirty="0" smtClean="0">
                <a:latin typeface="ＭＳ Ｐ明朝" pitchFamily="18" charset="-128"/>
                <a:ea typeface="ＭＳ Ｐ明朝" pitchFamily="18" charset="-128"/>
              </a:rPr>
              <a:t>´ </a:t>
            </a:r>
            <a:r>
              <a:rPr lang="ja-JP" altLang="en-US" sz="1600" dirty="0" smtClean="0">
                <a:latin typeface="ＭＳ Ｐ明朝" pitchFamily="18" charset="-128"/>
                <a:ea typeface="ＭＳ Ｐ明朝" pitchFamily="18" charset="-128"/>
              </a:rPr>
              <a:t>　 </a:t>
            </a:r>
            <a:r>
              <a:rPr lang="en-US" altLang="ja-JP" sz="1600" dirty="0" smtClean="0">
                <a:latin typeface="ＭＳ Ｐ明朝" pitchFamily="18" charset="-128"/>
                <a:ea typeface="ＭＳ Ｐ明朝" pitchFamily="18" charset="-128"/>
              </a:rPr>
              <a:t>,</a:t>
            </a:r>
            <a:r>
              <a:rPr lang="ja-JP" altLang="en-US" sz="1600" dirty="0" smtClean="0">
                <a:latin typeface="ＭＳ Ｐ明朝" pitchFamily="18" charset="-128"/>
                <a:ea typeface="ＭＳ Ｐ明朝" pitchFamily="18" charset="-128"/>
              </a:rPr>
              <a:t>／　 </a:t>
            </a:r>
            <a:r>
              <a:rPr lang="en-US" altLang="ja-JP" sz="1600" dirty="0" smtClean="0">
                <a:latin typeface="ＭＳ Ｐ明朝" pitchFamily="18" charset="-128"/>
                <a:ea typeface="ＭＳ Ｐ明朝" pitchFamily="18" charset="-128"/>
              </a:rPr>
              <a:t>.| |</a:t>
            </a:r>
            <a:r>
              <a:rPr lang="ja-JP" altLang="en-US" sz="1600" dirty="0" smtClean="0">
                <a:latin typeface="ＭＳ Ｐ明朝" pitchFamily="18" charset="-128"/>
                <a:ea typeface="ＭＳ Ｐ明朝" pitchFamily="18" charset="-128"/>
              </a:rPr>
              <a:t>　　　　　　　  　　</a:t>
            </a:r>
            <a:r>
              <a:rPr lang="en-US" altLang="ja-JP" sz="1600" dirty="0" smtClean="0">
                <a:latin typeface="ＭＳ Ｐ明朝" pitchFamily="18" charset="-128"/>
                <a:ea typeface="ＭＳ Ｐ明朝" pitchFamily="18" charset="-128"/>
              </a:rPr>
              <a:t>|</a:t>
            </a:r>
          </a:p>
          <a:p>
            <a:r>
              <a:rPr lang="ja-JP" altLang="en-US" sz="1600" dirty="0" smtClean="0">
                <a:latin typeface="ＭＳ Ｐ明朝" pitchFamily="18" charset="-128"/>
                <a:ea typeface="ＭＳ Ｐ明朝" pitchFamily="18" charset="-128"/>
              </a:rPr>
              <a:t>　　　　ノ　　　　　　　　　　　＼　 </a:t>
            </a:r>
            <a:r>
              <a:rPr lang="en-US" altLang="ja-JP" sz="1600" dirty="0" smtClean="0">
                <a:latin typeface="ＭＳ Ｐ明朝" pitchFamily="18" charset="-128"/>
                <a:ea typeface="ＭＳ Ｐ明朝" pitchFamily="18" charset="-128"/>
              </a:rPr>
              <a:t>| |</a:t>
            </a:r>
            <a:r>
              <a:rPr lang="ja-JP" altLang="en-US" sz="1600" dirty="0" smtClean="0">
                <a:latin typeface="ＭＳ Ｐ明朝" pitchFamily="18" charset="-128"/>
                <a:ea typeface="ＭＳ Ｐ明朝" pitchFamily="18" charset="-128"/>
              </a:rPr>
              <a:t>　               　　</a:t>
            </a:r>
            <a:r>
              <a:rPr lang="en-US" altLang="ja-JP" sz="1600" dirty="0" smtClean="0">
                <a:latin typeface="ＭＳ Ｐ明朝" pitchFamily="18" charset="-128"/>
                <a:ea typeface="ＭＳ Ｐ明朝" pitchFamily="18" charset="-128"/>
              </a:rPr>
              <a:t>|</a:t>
            </a:r>
          </a:p>
          <a:p>
            <a:r>
              <a:rPr lang="ja-JP" altLang="en-US" sz="1600" dirty="0" smtClean="0">
                <a:latin typeface="ＭＳ Ｐ明朝" pitchFamily="18" charset="-128"/>
                <a:ea typeface="ＭＳ Ｐ明朝" pitchFamily="18" charset="-128"/>
              </a:rPr>
              <a:t>　 ／</a:t>
            </a:r>
            <a:r>
              <a:rPr lang="en-US" altLang="ja-JP" sz="1600" dirty="0" smtClean="0">
                <a:latin typeface="ＭＳ Ｐ明朝" pitchFamily="18" charset="-128"/>
                <a:ea typeface="ＭＳ Ｐ明朝" pitchFamily="18" charset="-128"/>
              </a:rPr>
              <a:t>´ </a:t>
            </a:r>
            <a:r>
              <a:rPr lang="ja-JP" altLang="en-US" sz="1600" dirty="0" smtClean="0">
                <a:latin typeface="ＭＳ Ｐ明朝" pitchFamily="18" charset="-128"/>
                <a:ea typeface="ＭＳ Ｐ明朝" pitchFamily="18" charset="-128"/>
              </a:rPr>
              <a:t>　 　　　　　　　　　　　 　</a:t>
            </a:r>
            <a:r>
              <a:rPr lang="en-US" altLang="ja-JP" sz="1600" dirty="0" smtClean="0">
                <a:latin typeface="ＭＳ Ｐ明朝" pitchFamily="18" charset="-128"/>
                <a:ea typeface="ＭＳ Ｐ明朝" pitchFamily="18" charset="-128"/>
              </a:rPr>
              <a:t>| |</a:t>
            </a:r>
            <a:r>
              <a:rPr lang="ja-JP" altLang="en-US" sz="1600" dirty="0" smtClean="0">
                <a:latin typeface="ＭＳ Ｐ明朝" pitchFamily="18" charset="-128"/>
                <a:ea typeface="ＭＳ Ｐ明朝" pitchFamily="18" charset="-128"/>
              </a:rPr>
              <a:t>　</a:t>
            </a:r>
            <a:r>
              <a:rPr lang="en-US" altLang="ja-JP" sz="1600" dirty="0" smtClean="0">
                <a:latin typeface="ＭＳ Ｐ明朝" pitchFamily="18" charset="-128"/>
                <a:ea typeface="ＭＳ Ｐ明朝" pitchFamily="18" charset="-128"/>
              </a:rPr>
              <a:t>           </a:t>
            </a:r>
            <a:r>
              <a:rPr lang="ja-JP" altLang="en-US" sz="1600" dirty="0" smtClean="0">
                <a:latin typeface="ＭＳ Ｐ明朝" pitchFamily="18" charset="-128"/>
                <a:ea typeface="ＭＳ Ｐ明朝" pitchFamily="18" charset="-128"/>
              </a:rPr>
              <a:t>　　　　</a:t>
            </a:r>
            <a:r>
              <a:rPr lang="en-US" altLang="ja-JP" sz="1600" dirty="0" smtClean="0">
                <a:latin typeface="ＭＳ Ｐ明朝" pitchFamily="18" charset="-128"/>
                <a:ea typeface="ＭＳ Ｐ明朝" pitchFamily="18" charset="-128"/>
              </a:rPr>
              <a:t>|</a:t>
            </a:r>
          </a:p>
          <a:p>
            <a:endParaRPr kumimoji="1" lang="ja-JP" altLang="en-US" sz="1600" dirty="0">
              <a:latin typeface="ＭＳ Ｐ明朝" pitchFamily="18" charset="-128"/>
              <a:ea typeface="ＭＳ Ｐ明朝" pitchFamily="18" charset="-128"/>
            </a:endParaRPr>
          </a:p>
        </p:txBody>
      </p:sp>
      <p:sp>
        <p:nvSpPr>
          <p:cNvPr id="6" name="角丸四角形吹き出し 5"/>
          <p:cNvSpPr/>
          <p:nvPr/>
        </p:nvSpPr>
        <p:spPr>
          <a:xfrm>
            <a:off x="714348" y="2357430"/>
            <a:ext cx="4429156" cy="1184152"/>
          </a:xfrm>
          <a:prstGeom prst="wedgeRoundRectCallout">
            <a:avLst>
              <a:gd name="adj1" fmla="val 56677"/>
              <a:gd name="adj2" fmla="val -97931"/>
              <a:gd name="adj3" fmla="val 16667"/>
            </a:avLst>
          </a:prstGeom>
          <a:solidFill>
            <a:srgbClr val="FFDCB9">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smtClean="0">
                <a:solidFill>
                  <a:schemeClr val="tx1"/>
                </a:solidFill>
              </a:rPr>
              <a:t>コピーの経過中に、この関数、呼び出してね。</a:t>
            </a:r>
            <a:endParaRPr kumimoji="1" lang="ja-JP" altLang="en-US" sz="2000" b="1" dirty="0">
              <a:solidFill>
                <a:schemeClr val="tx1"/>
              </a:solidFill>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タイトル 1"/>
          <p:cNvSpPr>
            <a:spLocks noGrp="1"/>
          </p:cNvSpPr>
          <p:nvPr>
            <p:ph type="title"/>
          </p:nvPr>
        </p:nvSpPr>
        <p:spPr/>
        <p:txBody>
          <a:bodyPr/>
          <a:lstStyle/>
          <a:p>
            <a:r>
              <a:rPr lang="ja-JP" altLang="en-US" sz="3600" dirty="0" smtClean="0"/>
              <a:t>再利用できる？</a:t>
            </a:r>
          </a:p>
        </p:txBody>
      </p:sp>
      <p:sp>
        <p:nvSpPr>
          <p:cNvPr id="25611" name="テキスト ボックス 11"/>
          <p:cNvSpPr txBox="1">
            <a:spLocks noChangeArrowheads="1"/>
          </p:cNvSpPr>
          <p:nvPr/>
        </p:nvSpPr>
        <p:spPr bwMode="auto">
          <a:xfrm>
            <a:off x="3857620" y="4429132"/>
            <a:ext cx="4857752" cy="1815882"/>
          </a:xfrm>
          <a:prstGeom prst="rect">
            <a:avLst/>
          </a:prstGeom>
          <a:noFill/>
          <a:ln w="9525">
            <a:noFill/>
            <a:miter lim="800000"/>
            <a:headEnd/>
            <a:tailEnd/>
          </a:ln>
        </p:spPr>
        <p:txBody>
          <a:bodyPr wrap="square">
            <a:spAutoFit/>
          </a:bodyPr>
          <a:lstStyle/>
          <a:p>
            <a:r>
              <a:rPr lang="ja-JP" altLang="en-US" sz="1400" b="1" dirty="0"/>
              <a:t>　 　 　　　＿＿＿</a:t>
            </a:r>
            <a:r>
              <a:rPr lang="en-US" altLang="ja-JP" sz="1400" b="1" dirty="0"/>
              <a:t>_</a:t>
            </a:r>
          </a:p>
          <a:p>
            <a:r>
              <a:rPr lang="ja-JP" altLang="en-US" sz="1400" b="1" dirty="0"/>
              <a:t>　 　　　／ノ 　  ヽ</a:t>
            </a:r>
            <a:r>
              <a:rPr lang="en-US" altLang="ja-JP" sz="1400" b="1" dirty="0"/>
              <a:t>､_</a:t>
            </a:r>
            <a:r>
              <a:rPr lang="ja-JP" altLang="en-US" sz="1400" b="1" dirty="0"/>
              <a:t>＼　</a:t>
            </a:r>
          </a:p>
          <a:p>
            <a:r>
              <a:rPr lang="ja-JP" altLang="en-US" sz="1400" b="1" dirty="0"/>
              <a:t>　　　／（ ○）</a:t>
            </a:r>
            <a:r>
              <a:rPr lang="en-US" altLang="ja-JP" sz="1400" b="1" dirty="0"/>
              <a:t>}</a:t>
            </a:r>
            <a:r>
              <a:rPr lang="en-US" altLang="ja-JP" sz="1400" b="1" dirty="0" err="1"/>
              <a:t>liil</a:t>
            </a:r>
            <a:r>
              <a:rPr lang="en-US" altLang="ja-JP" sz="1400" b="1" dirty="0"/>
              <a:t>{</a:t>
            </a:r>
            <a:r>
              <a:rPr lang="ja-JP" altLang="en-US" sz="1400" b="1" dirty="0"/>
              <a:t>（○）＼　　　　</a:t>
            </a:r>
            <a:endParaRPr lang="en-US" altLang="ja-JP" sz="1400" b="1" dirty="0"/>
          </a:p>
          <a:p>
            <a:r>
              <a:rPr lang="ja-JP" altLang="en-US" sz="1400" b="1" dirty="0"/>
              <a:t>　 ／　　　 （</a:t>
            </a:r>
            <a:r>
              <a:rPr lang="en-US" altLang="ja-JP" sz="1400" b="1" dirty="0"/>
              <a:t>__</a:t>
            </a:r>
            <a:r>
              <a:rPr lang="ja-JP" altLang="en-US" sz="1400" b="1" dirty="0"/>
              <a:t>人</a:t>
            </a:r>
            <a:r>
              <a:rPr lang="en-US" altLang="ja-JP" sz="1400" b="1" dirty="0"/>
              <a:t>__</a:t>
            </a:r>
            <a:r>
              <a:rPr lang="ja-JP" altLang="en-US" sz="1400" b="1" dirty="0"/>
              <a:t>）　　　</a:t>
            </a:r>
            <a:r>
              <a:rPr lang="ja-JP" altLang="en-US" sz="1400" b="1" dirty="0" smtClean="0"/>
              <a:t>＼　　コピペで同じ</a:t>
            </a:r>
            <a:r>
              <a:rPr lang="ja-JP" altLang="en-US" sz="1400" b="1" dirty="0" err="1" smtClean="0"/>
              <a:t>ようなの</a:t>
            </a:r>
            <a:r>
              <a:rPr lang="ja-JP" altLang="en-US" sz="1400" b="1" dirty="0" smtClean="0"/>
              <a:t>つくるお。</a:t>
            </a:r>
            <a:endParaRPr lang="ja-JP" altLang="en-US" sz="1400" b="1" dirty="0"/>
          </a:p>
          <a:p>
            <a:r>
              <a:rPr lang="ja-JP" altLang="en-US" sz="1400" b="1" dirty="0"/>
              <a:t>　 </a:t>
            </a:r>
            <a:r>
              <a:rPr lang="en-US" altLang="ja-JP" sz="1400" b="1" dirty="0"/>
              <a:t>|</a:t>
            </a:r>
            <a:r>
              <a:rPr lang="ja-JP" altLang="en-US" sz="1400" b="1" dirty="0"/>
              <a:t>　　　ヽ　</a:t>
            </a:r>
            <a:r>
              <a:rPr lang="en-US" altLang="ja-JP" sz="1400" b="1" dirty="0"/>
              <a:t>|!!</a:t>
            </a:r>
            <a:r>
              <a:rPr lang="en-US" altLang="ja-JP" sz="1400" b="1" dirty="0" err="1"/>
              <a:t>il</a:t>
            </a:r>
            <a:r>
              <a:rPr lang="en-US" altLang="ja-JP" sz="1400" b="1" dirty="0"/>
              <a:t>|!|!l|</a:t>
            </a:r>
            <a:r>
              <a:rPr lang="ja-JP" altLang="en-US" sz="1400" b="1" dirty="0"/>
              <a:t>　</a:t>
            </a:r>
            <a:r>
              <a:rPr lang="en-US" altLang="ja-JP" sz="1400" b="1" dirty="0"/>
              <a:t>/</a:t>
            </a:r>
            <a:r>
              <a:rPr lang="ja-JP" altLang="en-US" sz="1400" b="1" dirty="0"/>
              <a:t>　　　</a:t>
            </a:r>
            <a:r>
              <a:rPr lang="en-US" altLang="ja-JP" sz="1400" b="1" dirty="0"/>
              <a:t>|</a:t>
            </a:r>
            <a:r>
              <a:rPr lang="ja-JP" altLang="en-US" sz="1400" b="1" dirty="0"/>
              <a:t>　　　</a:t>
            </a:r>
          </a:p>
          <a:p>
            <a:r>
              <a:rPr lang="ja-JP" altLang="en-US" sz="1400" b="1" dirty="0"/>
              <a:t>　 ＼　　 　　</a:t>
            </a:r>
            <a:r>
              <a:rPr lang="en-US" altLang="ja-JP" sz="1400" b="1" dirty="0"/>
              <a:t>|</a:t>
            </a:r>
            <a:r>
              <a:rPr lang="ja-JP" altLang="en-US" sz="1400" b="1" dirty="0"/>
              <a:t>ｪｪｪｪ</a:t>
            </a:r>
            <a:r>
              <a:rPr lang="en-US" altLang="ja-JP" sz="1400" b="1" dirty="0"/>
              <a:t>| </a:t>
            </a:r>
            <a:r>
              <a:rPr lang="ja-JP" altLang="en-US" sz="1400" b="1" dirty="0"/>
              <a:t>　 　 ／</a:t>
            </a:r>
          </a:p>
          <a:p>
            <a:r>
              <a:rPr lang="ja-JP" altLang="en-US" sz="1400" b="1" dirty="0"/>
              <a:t>　 ／ 　   　 　　　　 　 　 ＼</a:t>
            </a:r>
          </a:p>
          <a:p>
            <a:endParaRPr lang="ja-JP" altLang="en-US" sz="1400" b="1" dirty="0">
              <a:latin typeface="ＭＳ Ｐゴシック" charset="-128"/>
            </a:endParaRPr>
          </a:p>
        </p:txBody>
      </p:sp>
      <p:sp>
        <p:nvSpPr>
          <p:cNvPr id="15" name="テキスト ボックス 14"/>
          <p:cNvSpPr txBox="1"/>
          <p:nvPr/>
        </p:nvSpPr>
        <p:spPr>
          <a:xfrm>
            <a:off x="543569" y="948690"/>
            <a:ext cx="8028959" cy="4678204"/>
          </a:xfrm>
          <a:prstGeom prst="rect">
            <a:avLst/>
          </a:prstGeom>
          <a:noFill/>
        </p:spPr>
        <p:txBody>
          <a:bodyPr wrap="square" rtlCol="0">
            <a:spAutoFit/>
          </a:bodyPr>
          <a:lstStyle/>
          <a:p>
            <a:endParaRPr lang="ja-JP" altLang="en-US" sz="1400" b="1" dirty="0" smtClean="0">
              <a:latin typeface="ＭＳ Ｐ明朝" pitchFamily="18" charset="-128"/>
              <a:ea typeface="ＭＳ Ｐ明朝" pitchFamily="18" charset="-128"/>
            </a:endParaRPr>
          </a:p>
          <a:p>
            <a:r>
              <a:rPr lang="ja-JP" altLang="en-US" sz="1400" b="1" dirty="0" smtClean="0">
                <a:latin typeface="ＭＳ Ｐ明朝" pitchFamily="18" charset="-128"/>
                <a:ea typeface="ＭＳ Ｐ明朝" pitchFamily="18" charset="-128"/>
              </a:rPr>
              <a:t>　　　　　 　 </a:t>
            </a:r>
            <a:r>
              <a:rPr lang="en-US" altLang="ja-JP" sz="1400" b="1" dirty="0" smtClean="0">
                <a:latin typeface="ＭＳ Ｐ明朝" pitchFamily="18" charset="-128"/>
                <a:ea typeface="ＭＳ Ｐ明朝" pitchFamily="18" charset="-128"/>
              </a:rPr>
              <a:t>,.-' ､</a:t>
            </a:r>
            <a:r>
              <a:rPr lang="ja-JP" altLang="en-US" sz="1400" b="1" dirty="0" smtClean="0">
                <a:latin typeface="ＭＳ Ｐ明朝" pitchFamily="18" charset="-128"/>
                <a:ea typeface="ＭＳ Ｐ明朝" pitchFamily="18" charset="-128"/>
              </a:rPr>
              <a:t>ヽ　　　　　　　　｀ヽ、</a:t>
            </a:r>
          </a:p>
          <a:p>
            <a:r>
              <a:rPr lang="ja-JP" altLang="en-US" sz="1400" b="1" dirty="0" smtClean="0">
                <a:latin typeface="ＭＳ Ｐ明朝" pitchFamily="18" charset="-128"/>
                <a:ea typeface="ＭＳ Ｐ明朝" pitchFamily="18" charset="-128"/>
              </a:rPr>
              <a:t>　　 　 　 ／　　 </a:t>
            </a:r>
            <a:r>
              <a:rPr lang="en-US" altLang="ja-JP" sz="1400" b="1" dirty="0" smtClean="0">
                <a:latin typeface="ＭＳ Ｐ明朝" pitchFamily="18" charset="-128"/>
                <a:ea typeface="ＭＳ Ｐ明朝" pitchFamily="18" charset="-128"/>
              </a:rPr>
              <a:t>__</a:t>
            </a:r>
            <a:r>
              <a:rPr lang="ja-JP" altLang="en-US" sz="1400" b="1" dirty="0" smtClean="0">
                <a:latin typeface="ＭＳ Ｐ明朝" pitchFamily="18" charset="-128"/>
                <a:ea typeface="ＭＳ Ｐ明朝" pitchFamily="18" charset="-128"/>
              </a:rPr>
              <a:t>ヽ</a:t>
            </a:r>
            <a:r>
              <a:rPr lang="en-US" altLang="ja-JP" sz="1400" b="1" dirty="0" smtClean="0">
                <a:latin typeface="ＭＳ Ｐ明朝" pitchFamily="18" charset="-128"/>
                <a:ea typeface="ＭＳ Ｐ明朝" pitchFamily="18" charset="-128"/>
              </a:rPr>
              <a:t>!</a:t>
            </a:r>
            <a:r>
              <a:rPr lang="ja-JP" altLang="en-US" sz="1400" b="1" dirty="0" smtClean="0">
                <a:latin typeface="ＭＳ Ｐ明朝" pitchFamily="18" charset="-128"/>
                <a:ea typeface="ＭＳ Ｐ明朝" pitchFamily="18" charset="-128"/>
              </a:rPr>
              <a:t>　　　　　　　　 　 ヽ</a:t>
            </a:r>
          </a:p>
          <a:p>
            <a:r>
              <a:rPr lang="ja-JP" altLang="en-US" sz="1400" b="1" dirty="0" smtClean="0">
                <a:latin typeface="ＭＳ Ｐ明朝" pitchFamily="18" charset="-128"/>
                <a:ea typeface="ＭＳ Ｐ明朝" pitchFamily="18" charset="-128"/>
              </a:rPr>
              <a:t>　　　　 </a:t>
            </a:r>
            <a:r>
              <a:rPr lang="en-US" altLang="ja-JP" sz="1400" b="1" dirty="0" smtClean="0">
                <a:latin typeface="ＭＳ Ｐ明朝" pitchFamily="18" charset="-128"/>
                <a:ea typeface="ＭＳ Ｐ明朝" pitchFamily="18" charset="-128"/>
              </a:rPr>
              <a:t>/</a:t>
            </a:r>
            <a:r>
              <a:rPr lang="ja-JP" altLang="en-US" sz="1400" b="1" dirty="0" smtClean="0">
                <a:latin typeface="ＭＳ Ｐ明朝" pitchFamily="18" charset="-128"/>
                <a:ea typeface="ＭＳ Ｐ明朝" pitchFamily="18" charset="-128"/>
              </a:rPr>
              <a:t>　　　 </a:t>
            </a:r>
            <a:r>
              <a:rPr lang="en-US" altLang="ja-JP" sz="1400" b="1" dirty="0" smtClean="0">
                <a:latin typeface="ＭＳ Ｐ明朝" pitchFamily="18" charset="-128"/>
                <a:ea typeface="ＭＳ Ｐ明朝" pitchFamily="18" charset="-128"/>
              </a:rPr>
              <a:t>´ _</a:t>
            </a:r>
            <a:r>
              <a:rPr lang="ja-JP" altLang="en-US" sz="1400" b="1" dirty="0" smtClean="0">
                <a:latin typeface="ＭＳ Ｐ明朝" pitchFamily="18" charset="-128"/>
                <a:ea typeface="ＭＳ Ｐ明朝" pitchFamily="18" charset="-128"/>
              </a:rPr>
              <a:t>｀ヽ</a:t>
            </a:r>
            <a:r>
              <a:rPr lang="en-US" altLang="ja-JP" sz="1400" b="1" dirty="0" smtClean="0">
                <a:latin typeface="ＭＳ Ｐ明朝" pitchFamily="18" charset="-128"/>
                <a:ea typeface="ＭＳ Ｐ明朝" pitchFamily="18" charset="-128"/>
              </a:rPr>
              <a:t>´</a:t>
            </a:r>
            <a:r>
              <a:rPr lang="ja-JP" altLang="en-US" sz="1400" b="1" dirty="0" smtClean="0">
                <a:latin typeface="ＭＳ Ｐ明朝" pitchFamily="18" charset="-128"/>
                <a:ea typeface="ＭＳ Ｐ明朝" pitchFamily="18" charset="-128"/>
              </a:rPr>
              <a:t>　　　　　　　　　　ヽ</a:t>
            </a:r>
          </a:p>
          <a:p>
            <a:r>
              <a:rPr lang="ja-JP" altLang="en-US" sz="1400" b="1" dirty="0" smtClean="0">
                <a:latin typeface="ＭＳ Ｐ明朝" pitchFamily="18" charset="-128"/>
                <a:ea typeface="ＭＳ Ｐ明朝" pitchFamily="18" charset="-128"/>
              </a:rPr>
              <a:t>　　 　 </a:t>
            </a:r>
            <a:r>
              <a:rPr lang="en-US" altLang="ja-JP" sz="1400" b="1" dirty="0" err="1" smtClean="0">
                <a:latin typeface="ＭＳ Ｐ明朝" pitchFamily="18" charset="-128"/>
                <a:ea typeface="ＭＳ Ｐ明朝" pitchFamily="18" charset="-128"/>
              </a:rPr>
              <a:t>i</a:t>
            </a:r>
            <a:r>
              <a:rPr lang="ja-JP" altLang="en-US" sz="1400" b="1" dirty="0" smtClean="0">
                <a:latin typeface="ＭＳ Ｐ明朝" pitchFamily="18" charset="-128"/>
                <a:ea typeface="ＭＳ Ｐ明朝" pitchFamily="18" charset="-128"/>
              </a:rPr>
              <a:t>　　　 </a:t>
            </a:r>
            <a:r>
              <a:rPr lang="en-US" altLang="ja-JP" sz="1400" b="1" dirty="0" smtClean="0">
                <a:latin typeface="ＭＳ Ｐ明朝" pitchFamily="18" charset="-128"/>
                <a:ea typeface="ＭＳ Ｐ明朝" pitchFamily="18" charset="-128"/>
              </a:rPr>
              <a:t>,.r'´</a:t>
            </a:r>
            <a:r>
              <a:rPr lang="ja-JP" altLang="en-US" sz="1400" b="1" dirty="0" smtClean="0">
                <a:latin typeface="ＭＳ Ｐ明朝" pitchFamily="18" charset="-128"/>
                <a:ea typeface="ＭＳ Ｐ明朝" pitchFamily="18" charset="-128"/>
              </a:rPr>
              <a:t>　｀　　</a:t>
            </a:r>
            <a:r>
              <a:rPr lang="en-US" altLang="ja-JP" sz="1400" b="1" dirty="0" smtClean="0">
                <a:latin typeface="ＭＳ Ｐ明朝" pitchFamily="18" charset="-128"/>
                <a:ea typeface="ＭＳ Ｐ明朝" pitchFamily="18" charset="-128"/>
              </a:rPr>
              <a:t>,.-､</a:t>
            </a:r>
            <a:r>
              <a:rPr lang="ja-JP" altLang="en-US" sz="1400" b="1" dirty="0" smtClean="0">
                <a:latin typeface="ＭＳ Ｐ明朝" pitchFamily="18" charset="-128"/>
                <a:ea typeface="ＭＳ Ｐ明朝" pitchFamily="18" charset="-128"/>
              </a:rPr>
              <a:t>　 　 　 　 　 　 </a:t>
            </a:r>
            <a:r>
              <a:rPr lang="en-US" altLang="ja-JP" sz="1400" b="1" dirty="0" err="1" smtClean="0">
                <a:latin typeface="ＭＳ Ｐ明朝" pitchFamily="18" charset="-128"/>
                <a:ea typeface="ＭＳ Ｐ明朝" pitchFamily="18" charset="-128"/>
              </a:rPr>
              <a:t>i</a:t>
            </a:r>
            <a:endParaRPr lang="en-US" altLang="ja-JP" sz="1400" b="1" dirty="0" smtClean="0">
              <a:latin typeface="ＭＳ Ｐ明朝" pitchFamily="18" charset="-128"/>
              <a:ea typeface="ＭＳ Ｐ明朝" pitchFamily="18" charset="-128"/>
            </a:endParaRPr>
          </a:p>
          <a:p>
            <a:r>
              <a:rPr lang="ja-JP" altLang="en-US" sz="1400" b="1" dirty="0" smtClean="0">
                <a:latin typeface="ＭＳ Ｐ明朝" pitchFamily="18" charset="-128"/>
                <a:ea typeface="ＭＳ Ｐ明朝" pitchFamily="18" charset="-128"/>
              </a:rPr>
              <a:t>　　　 </a:t>
            </a:r>
            <a:r>
              <a:rPr lang="en-US" altLang="ja-JP" sz="1400" b="1" dirty="0" smtClean="0">
                <a:latin typeface="ＭＳ Ｐ明朝" pitchFamily="18" charset="-128"/>
                <a:ea typeface="ＭＳ Ｐ明朝" pitchFamily="18" charset="-128"/>
              </a:rPr>
              <a:t>l</a:t>
            </a:r>
            <a:r>
              <a:rPr lang="ja-JP" altLang="en-US" sz="1400" b="1" dirty="0" smtClean="0">
                <a:latin typeface="ＭＳ Ｐ明朝" pitchFamily="18" charset="-128"/>
                <a:ea typeface="ＭＳ Ｐ明朝" pitchFamily="18" charset="-128"/>
              </a:rPr>
              <a:t>　　　</a:t>
            </a:r>
            <a:r>
              <a:rPr lang="en-US" altLang="ja-JP" sz="1400" b="1" dirty="0" smtClean="0">
                <a:latin typeface="ＭＳ Ｐ明朝" pitchFamily="18" charset="-128"/>
                <a:ea typeface="ＭＳ Ｐ明朝" pitchFamily="18" charset="-128"/>
              </a:rPr>
              <a:t>´</a:t>
            </a:r>
            <a:r>
              <a:rPr lang="ja-JP" altLang="en-US" sz="1400" b="1" dirty="0" smtClean="0">
                <a:latin typeface="ＭＳ Ｐ明朝" pitchFamily="18" charset="-128"/>
                <a:ea typeface="ＭＳ Ｐ明朝" pitchFamily="18" charset="-128"/>
              </a:rPr>
              <a:t>　　　 　 </a:t>
            </a:r>
            <a:r>
              <a:rPr lang="en-US" altLang="ja-JP" sz="1400" b="1" dirty="0" smtClean="0">
                <a:latin typeface="ＭＳ Ｐ明朝" pitchFamily="18" charset="-128"/>
                <a:ea typeface="ＭＳ Ｐ明朝" pitchFamily="18" charset="-128"/>
              </a:rPr>
              <a:t>,､r ､ </a:t>
            </a:r>
            <a:r>
              <a:rPr lang="ja-JP" altLang="en-US" sz="1400" b="1" dirty="0" smtClean="0">
                <a:latin typeface="ＭＳ Ｐ明朝" pitchFamily="18" charset="-128"/>
                <a:ea typeface="ＭＳ Ｐ明朝" pitchFamily="18" charset="-128"/>
              </a:rPr>
              <a:t>ヽ、　　　　　　　ｌ　　　　　</a:t>
            </a:r>
          </a:p>
          <a:p>
            <a:r>
              <a:rPr lang="ja-JP" altLang="en-US" sz="1400" b="1" dirty="0" smtClean="0">
                <a:latin typeface="ＭＳ Ｐ明朝" pitchFamily="18" charset="-128"/>
                <a:ea typeface="ＭＳ Ｐ明朝" pitchFamily="18" charset="-128"/>
              </a:rPr>
              <a:t>　　　</a:t>
            </a:r>
            <a:r>
              <a:rPr lang="ja-JP" altLang="en-US" sz="1400" b="1" dirty="0" err="1" smtClean="0">
                <a:latin typeface="ＭＳ Ｐ明朝" pitchFamily="18" charset="-128"/>
                <a:ea typeface="ＭＳ Ｐ明朝" pitchFamily="18" charset="-128"/>
              </a:rPr>
              <a:t>ｌ</a:t>
            </a:r>
            <a:r>
              <a:rPr lang="ja-JP" altLang="en-US" sz="1400" b="1" dirty="0" smtClean="0">
                <a:latin typeface="ＭＳ Ｐ明朝" pitchFamily="18" charset="-128"/>
                <a:ea typeface="ＭＳ Ｐ明朝" pitchFamily="18" charset="-128"/>
              </a:rPr>
              <a:t> 　　　　　 　 </a:t>
            </a:r>
            <a:r>
              <a:rPr lang="en-US" altLang="ja-JP" sz="1400" b="1" dirty="0" smtClean="0">
                <a:latin typeface="ＭＳ Ｐ明朝" pitchFamily="18" charset="-128"/>
                <a:ea typeface="ＭＳ Ｐ明朝" pitchFamily="18" charset="-128"/>
              </a:rPr>
              <a:t>,</a:t>
            </a:r>
            <a:r>
              <a:rPr lang="ja-JP" altLang="en-US" sz="1400" b="1" dirty="0" smtClean="0">
                <a:latin typeface="ＭＳ Ｐ明朝" pitchFamily="18" charset="-128"/>
                <a:ea typeface="ＭＳ Ｐ明朝" pitchFamily="18" charset="-128"/>
              </a:rPr>
              <a:t>ｨ</a:t>
            </a:r>
            <a:r>
              <a:rPr lang="en-US" altLang="ja-JP" sz="1400" b="1" dirty="0" smtClean="0">
                <a:latin typeface="ＭＳ Ｐ明朝" pitchFamily="18" charset="-128"/>
                <a:ea typeface="ＭＳ Ｐ明朝" pitchFamily="18" charset="-128"/>
              </a:rPr>
              <a:t>/</a:t>
            </a:r>
            <a:r>
              <a:rPr lang="ja-JP" altLang="en-US" sz="1400" b="1" dirty="0" smtClean="0">
                <a:latin typeface="ＭＳ Ｐ明朝" pitchFamily="18" charset="-128"/>
                <a:ea typeface="ＭＳ Ｐ明朝" pitchFamily="18" charset="-128"/>
              </a:rPr>
              <a:t>　　 ヾﾄ</a:t>
            </a:r>
            <a:r>
              <a:rPr lang="en-US" altLang="ja-JP" sz="1400" b="1" dirty="0" smtClean="0">
                <a:latin typeface="ＭＳ Ｐ明朝" pitchFamily="18" charset="-128"/>
                <a:ea typeface="ＭＳ Ｐ明朝" pitchFamily="18" charset="-128"/>
              </a:rPr>
              <a:t>､</a:t>
            </a:r>
            <a:r>
              <a:rPr lang="ja-JP" altLang="en-US" sz="1400" b="1" dirty="0" smtClean="0">
                <a:latin typeface="ＭＳ Ｐ明朝" pitchFamily="18" charset="-128"/>
                <a:ea typeface="ＭＳ Ｐ明朝" pitchFamily="18" charset="-128"/>
              </a:rPr>
              <a:t>　ヽ　　 　 　 </a:t>
            </a:r>
            <a:r>
              <a:rPr lang="en-US" altLang="ja-JP" sz="1400" b="1" dirty="0" smtClean="0">
                <a:latin typeface="ＭＳ Ｐ明朝" pitchFamily="18" charset="-128"/>
                <a:ea typeface="ＭＳ Ｐ明朝" pitchFamily="18" charset="-128"/>
              </a:rPr>
              <a:t>|</a:t>
            </a:r>
          </a:p>
          <a:p>
            <a:r>
              <a:rPr lang="ja-JP" altLang="en-US" sz="1400" b="1" dirty="0" smtClean="0">
                <a:latin typeface="ＭＳ Ｐ明朝" pitchFamily="18" charset="-128"/>
                <a:ea typeface="ＭＳ Ｐ明朝" pitchFamily="18" charset="-128"/>
              </a:rPr>
              <a:t>　 　 </a:t>
            </a:r>
            <a:r>
              <a:rPr lang="en-US" altLang="ja-JP" sz="1400" b="1" dirty="0" smtClean="0">
                <a:latin typeface="ＭＳ Ｐ明朝" pitchFamily="18" charset="-128"/>
                <a:ea typeface="ＭＳ Ｐ明朝" pitchFamily="18" charset="-128"/>
              </a:rPr>
              <a:t>l</a:t>
            </a:r>
            <a:r>
              <a:rPr lang="ja-JP" altLang="en-US" sz="1400" b="1" dirty="0" smtClean="0">
                <a:latin typeface="ＭＳ Ｐ明朝" pitchFamily="18" charset="-128"/>
                <a:ea typeface="ＭＳ Ｐ明朝" pitchFamily="18" charset="-128"/>
              </a:rPr>
              <a:t>　　　 　</a:t>
            </a:r>
            <a:r>
              <a:rPr lang="en-US" altLang="ja-JP" sz="1400" b="1" dirty="0" smtClean="0">
                <a:latin typeface="ＭＳ Ｐ明朝" pitchFamily="18" charset="-128"/>
                <a:ea typeface="ＭＳ Ｐ明朝" pitchFamily="18" charset="-128"/>
              </a:rPr>
              <a:t>,.</a:t>
            </a:r>
            <a:r>
              <a:rPr lang="ja-JP" altLang="en-US" sz="1400" b="1" dirty="0" smtClean="0">
                <a:latin typeface="ＭＳ Ｐ明朝" pitchFamily="18" charset="-128"/>
                <a:ea typeface="ＭＳ Ｐ明朝" pitchFamily="18" charset="-128"/>
              </a:rPr>
              <a:t>ｨ　</a:t>
            </a:r>
            <a:r>
              <a:rPr lang="en-US" altLang="ja-JP" sz="1400" b="1" dirty="0" smtClean="0">
                <a:latin typeface="ＭＳ Ｐ明朝" pitchFamily="18" charset="-128"/>
                <a:ea typeface="ＭＳ Ｐ明朝" pitchFamily="18" charset="-128"/>
              </a:rPr>
              <a:t>/ </a:t>
            </a:r>
            <a:r>
              <a:rPr lang="en-US" altLang="ja-JP" sz="1400" b="1" dirty="0" err="1" smtClean="0">
                <a:latin typeface="ＭＳ Ｐ明朝" pitchFamily="18" charset="-128"/>
                <a:ea typeface="ＭＳ Ｐ明朝" pitchFamily="18" charset="-128"/>
              </a:rPr>
              <a:t>i</a:t>
            </a:r>
            <a:r>
              <a:rPr lang="en-US" altLang="ja-JP" sz="1400" b="1" dirty="0" smtClean="0">
                <a:latin typeface="ＭＳ Ｐ明朝" pitchFamily="18" charset="-128"/>
                <a:ea typeface="ＭＳ Ｐ明朝" pitchFamily="18" charset="-128"/>
              </a:rPr>
              <a:t>{</a:t>
            </a:r>
            <a:r>
              <a:rPr lang="ja-JP" altLang="en-US" sz="1400" b="1" dirty="0" smtClean="0">
                <a:latin typeface="ＭＳ Ｐ明朝" pitchFamily="18" charset="-128"/>
                <a:ea typeface="ＭＳ Ｐ明朝" pitchFamily="18" charset="-128"/>
              </a:rPr>
              <a:t>　　　　 </a:t>
            </a:r>
            <a:r>
              <a:rPr lang="en-US" altLang="ja-JP" sz="1400" b="1" dirty="0" err="1" smtClean="0">
                <a:latin typeface="ＭＳ Ｐ明朝" pitchFamily="18" charset="-128"/>
                <a:ea typeface="ＭＳ Ｐ明朝" pitchFamily="18" charset="-128"/>
              </a:rPr>
              <a:t>i</a:t>
            </a:r>
            <a:r>
              <a:rPr lang="en-US" altLang="ja-JP" sz="1400" b="1" dirty="0" smtClean="0">
                <a:latin typeface="ＭＳ Ｐ明朝" pitchFamily="18" charset="-128"/>
                <a:ea typeface="ＭＳ Ｐ明朝" pitchFamily="18" charset="-128"/>
              </a:rPr>
              <a:t>} </a:t>
            </a:r>
            <a:r>
              <a:rPr lang="ja-JP" altLang="en-US" sz="1400" b="1" dirty="0" smtClean="0">
                <a:latin typeface="ＭＳ Ｐ明朝" pitchFamily="18" charset="-128"/>
                <a:ea typeface="ＭＳ Ｐ明朝" pitchFamily="18" charset="-128"/>
              </a:rPr>
              <a:t>ヽ　ﾄ、　　 　 </a:t>
            </a:r>
            <a:r>
              <a:rPr lang="en-US" altLang="ja-JP" sz="1400" b="1" dirty="0" smtClean="0">
                <a:latin typeface="ＭＳ Ｐ明朝" pitchFamily="18" charset="-128"/>
                <a:ea typeface="ＭＳ Ｐ明朝" pitchFamily="18" charset="-128"/>
              </a:rPr>
              <a:t>!</a:t>
            </a:r>
            <a:r>
              <a:rPr lang="ja-JP" altLang="en-US" sz="1400" b="1" dirty="0" smtClean="0">
                <a:latin typeface="ＭＳ Ｐ明朝" pitchFamily="18" charset="-128"/>
                <a:ea typeface="ＭＳ Ｐ明朝" pitchFamily="18" charset="-128"/>
              </a:rPr>
              <a:t>　　　　　</a:t>
            </a:r>
            <a:r>
              <a:rPr lang="ja-JP" altLang="en-US" sz="1600" b="1" dirty="0" smtClean="0">
                <a:latin typeface="ＭＳ Ｐ明朝" pitchFamily="18" charset="-128"/>
                <a:ea typeface="ＭＳ Ｐ明朝" pitchFamily="18" charset="-128"/>
              </a:rPr>
              <a:t>別の仕事でファイルのコピーが必要なの。</a:t>
            </a:r>
            <a:r>
              <a:rPr lang="ja-JP" altLang="en-US" sz="1400" b="1" dirty="0" smtClean="0">
                <a:latin typeface="ＭＳ Ｐ明朝" pitchFamily="18" charset="-128"/>
                <a:ea typeface="ＭＳ Ｐ明朝" pitchFamily="18" charset="-128"/>
              </a:rPr>
              <a:t>　　　</a:t>
            </a:r>
          </a:p>
          <a:p>
            <a:r>
              <a:rPr lang="ja-JP" altLang="en-US" sz="1400" b="1" dirty="0" smtClean="0">
                <a:latin typeface="ＭＳ Ｐ明朝" pitchFamily="18" charset="-128"/>
                <a:ea typeface="ＭＳ Ｐ明朝" pitchFamily="18" charset="-128"/>
              </a:rPr>
              <a:t>　　　</a:t>
            </a:r>
            <a:r>
              <a:rPr lang="en-US" altLang="ja-JP" sz="1400" b="1" dirty="0" err="1" smtClean="0">
                <a:latin typeface="ＭＳ Ｐ明朝" pitchFamily="18" charset="-128"/>
                <a:ea typeface="ＭＳ Ｐ明朝" pitchFamily="18" charset="-128"/>
              </a:rPr>
              <a:t>jr</a:t>
            </a:r>
            <a:r>
              <a:rPr lang="en-US" altLang="ja-JP" sz="1400" b="1" dirty="0" smtClean="0">
                <a:latin typeface="ＭＳ Ｐ明朝" pitchFamily="18" charset="-128"/>
                <a:ea typeface="ＭＳ Ｐ明朝" pitchFamily="18" charset="-128"/>
              </a:rPr>
              <a:t>.</a:t>
            </a:r>
            <a:r>
              <a:rPr lang="ja-JP" altLang="en-US" sz="1400" b="1" dirty="0" smtClean="0">
                <a:latin typeface="ＭＳ Ｐ明朝" pitchFamily="18" charset="-128"/>
                <a:ea typeface="ＭＳ Ｐ明朝" pitchFamily="18" charset="-128"/>
              </a:rPr>
              <a:t>ｼ 　 </a:t>
            </a:r>
            <a:r>
              <a:rPr lang="en-US" altLang="ja-JP" sz="1400" b="1" dirty="0" smtClean="0">
                <a:latin typeface="ＭＳ Ｐ明朝" pitchFamily="18" charset="-128"/>
                <a:ea typeface="ＭＳ Ｐ明朝" pitchFamily="18" charset="-128"/>
              </a:rPr>
              <a:t>/l !/l.! {! </a:t>
            </a:r>
            <a:r>
              <a:rPr lang="ja-JP" altLang="en-US" sz="1400" b="1" dirty="0" smtClean="0">
                <a:latin typeface="ＭＳ Ｐ明朝" pitchFamily="18" charset="-128"/>
                <a:ea typeface="ＭＳ Ｐ明朝" pitchFamily="18" charset="-128"/>
              </a:rPr>
              <a:t>　 　 　 </a:t>
            </a:r>
            <a:r>
              <a:rPr lang="en-US" altLang="ja-JP" sz="1400" b="1" dirty="0" smtClean="0">
                <a:latin typeface="ＭＳ Ｐ明朝" pitchFamily="18" charset="-128"/>
                <a:ea typeface="ＭＳ Ｐ明朝" pitchFamily="18" charset="-128"/>
              </a:rPr>
              <a:t>}!</a:t>
            </a:r>
            <a:r>
              <a:rPr lang="ja-JP" altLang="en-US" sz="1400" b="1" dirty="0" smtClean="0">
                <a:latin typeface="ＭＳ Ｐ明朝" pitchFamily="18" charset="-128"/>
                <a:ea typeface="ＭＳ Ｐ明朝" pitchFamily="18" charset="-128"/>
              </a:rPr>
              <a:t>　</a:t>
            </a:r>
            <a:r>
              <a:rPr lang="en-US" altLang="ja-JP" sz="1400" b="1" dirty="0" smtClean="0">
                <a:latin typeface="ＭＳ Ｐ明朝" pitchFamily="18" charset="-128"/>
                <a:ea typeface="ＭＳ Ｐ明朝" pitchFamily="18" charset="-128"/>
              </a:rPr>
              <a:t>} </a:t>
            </a:r>
            <a:r>
              <a:rPr lang="en-US" altLang="ja-JP" sz="1400" b="1" dirty="0" err="1" smtClean="0">
                <a:latin typeface="ＭＳ Ｐ明朝" pitchFamily="18" charset="-128"/>
                <a:ea typeface="ＭＳ Ｐ明朝" pitchFamily="18" charset="-128"/>
              </a:rPr>
              <a:t>i</a:t>
            </a:r>
            <a:r>
              <a:rPr lang="en-US" altLang="ja-JP" sz="1400" b="1" dirty="0" smtClean="0">
                <a:latin typeface="ＭＳ Ｐ明朝" pitchFamily="18" charset="-128"/>
                <a:ea typeface="ＭＳ Ｐ明朝" pitchFamily="18" charset="-128"/>
              </a:rPr>
              <a:t>,</a:t>
            </a:r>
            <a:r>
              <a:rPr lang="ja-JP" altLang="en-US" sz="1400" b="1" dirty="0" smtClean="0">
                <a:latin typeface="ＭＳ Ｐ明朝" pitchFamily="18" charset="-128"/>
                <a:ea typeface="ＭＳ Ｐ明朝" pitchFamily="18" charset="-128"/>
              </a:rPr>
              <a:t>ﾊ　　　　</a:t>
            </a:r>
            <a:r>
              <a:rPr lang="en-US" altLang="ja-JP" sz="1400" b="1" dirty="0" smtClean="0">
                <a:latin typeface="ＭＳ Ｐ明朝" pitchFamily="18" charset="-128"/>
                <a:ea typeface="ＭＳ Ｐ明朝" pitchFamily="18" charset="-128"/>
              </a:rPr>
              <a:t>,!         </a:t>
            </a:r>
          </a:p>
          <a:p>
            <a:r>
              <a:rPr lang="ja-JP" altLang="en-US" sz="1400" b="1" dirty="0" smtClean="0">
                <a:latin typeface="ＭＳ Ｐ明朝" pitchFamily="18" charset="-128"/>
                <a:ea typeface="ＭＳ Ｐ明朝" pitchFamily="18" charset="-128"/>
              </a:rPr>
              <a:t>　　　</a:t>
            </a:r>
            <a:r>
              <a:rPr lang="en-US" altLang="ja-JP" sz="1400" b="1" dirty="0" smtClean="0">
                <a:latin typeface="ＭＳ Ｐ明朝" pitchFamily="18" charset="-128"/>
                <a:ea typeface="ＭＳ Ｐ明朝" pitchFamily="18" charset="-128"/>
              </a:rPr>
              <a:t>l.</a:t>
            </a:r>
            <a:r>
              <a:rPr lang="ja-JP" altLang="en-US" sz="1400" b="1" dirty="0" smtClean="0">
                <a:latin typeface="ＭＳ Ｐ明朝" pitchFamily="18" charset="-128"/>
                <a:ea typeface="ＭＳ Ｐ明朝" pitchFamily="18" charset="-128"/>
              </a:rPr>
              <a:t>ｲ</a:t>
            </a:r>
            <a:r>
              <a:rPr lang="en-US" altLang="ja-JP" sz="1400" b="1" dirty="0" smtClean="0">
                <a:latin typeface="ＭＳ Ｐ明朝" pitchFamily="18" charset="-128"/>
                <a:ea typeface="ＭＳ Ｐ明朝" pitchFamily="18" charset="-128"/>
              </a:rPr>
              <a:t>/</a:t>
            </a:r>
            <a:r>
              <a:rPr lang="ja-JP" altLang="en-US" sz="1400" b="1" dirty="0" smtClean="0">
                <a:latin typeface="ＭＳ Ｐ明朝" pitchFamily="18" charset="-128"/>
                <a:ea typeface="ＭＳ Ｐ明朝" pitchFamily="18" charset="-128"/>
              </a:rPr>
              <a:t>　</a:t>
            </a:r>
            <a:r>
              <a:rPr lang="en-US" altLang="ja-JP" sz="1400" b="1" dirty="0" smtClean="0">
                <a:latin typeface="ＭＳ Ｐ明朝" pitchFamily="18" charset="-128"/>
                <a:ea typeface="ＭＳ Ｐ明朝" pitchFamily="18" charset="-128"/>
              </a:rPr>
              <a:t>_{. </a:t>
            </a:r>
            <a:r>
              <a:rPr lang="en-US" altLang="ja-JP" sz="1400" b="1" dirty="0" err="1" smtClean="0">
                <a:latin typeface="ＭＳ Ｐ明朝" pitchFamily="18" charset="-128"/>
                <a:ea typeface="ＭＳ Ｐ明朝" pitchFamily="18" charset="-128"/>
              </a:rPr>
              <a:t>i</a:t>
            </a:r>
            <a:r>
              <a:rPr lang="en-US" altLang="ja-JP" sz="1400" b="1" dirty="0" smtClean="0">
                <a:latin typeface="ＭＳ Ｐ明朝" pitchFamily="18" charset="-128"/>
                <a:ea typeface="ＭＳ Ｐ明朝" pitchFamily="18" charset="-128"/>
              </a:rPr>
              <a:t>!|!_|!__!_</a:t>
            </a:r>
            <a:r>
              <a:rPr lang="ja-JP" altLang="en-US" sz="1400" b="1" dirty="0" smtClean="0">
                <a:latin typeface="ＭＳ Ｐ明朝" pitchFamily="18" charset="-128"/>
                <a:ea typeface="ＭＳ Ｐ明朝" pitchFamily="18" charset="-128"/>
              </a:rPr>
              <a:t>　 　 　 </a:t>
            </a:r>
            <a:r>
              <a:rPr lang="en-US" altLang="ja-JP" sz="1400" b="1" dirty="0" smtClean="0">
                <a:latin typeface="ＭＳ Ｐ明朝" pitchFamily="18" charset="-128"/>
                <a:ea typeface="ＭＳ Ｐ明朝" pitchFamily="18" charset="-128"/>
              </a:rPr>
              <a:t>} __!l_!__|!</a:t>
            </a:r>
            <a:r>
              <a:rPr lang="ja-JP" altLang="en-US" sz="1400" b="1" dirty="0" smtClean="0">
                <a:latin typeface="ＭＳ Ｐ明朝" pitchFamily="18" charset="-128"/>
                <a:ea typeface="ＭＳ Ｐ明朝" pitchFamily="18" charset="-128"/>
              </a:rPr>
              <a:t>ヽ</a:t>
            </a:r>
            <a:r>
              <a:rPr lang="en-US" altLang="ja-JP" sz="1400" b="1" dirty="0" smtClean="0">
                <a:latin typeface="ＭＳ Ｐ明朝" pitchFamily="18" charset="-128"/>
                <a:ea typeface="ＭＳ Ｐ明朝" pitchFamily="18" charset="-128"/>
              </a:rPr>
              <a:t>､</a:t>
            </a:r>
            <a:r>
              <a:rPr lang="ja-JP" altLang="en-US" sz="1400" b="1" dirty="0" smtClean="0">
                <a:latin typeface="ＭＳ Ｐ明朝" pitchFamily="18" charset="-128"/>
                <a:ea typeface="ＭＳ Ｐ明朝" pitchFamily="18" charset="-128"/>
              </a:rPr>
              <a:t>ｌ　ﾘ          </a:t>
            </a:r>
            <a:r>
              <a:rPr lang="ja-JP" altLang="en-US" sz="1600" b="1" dirty="0" smtClean="0">
                <a:latin typeface="ＭＳ Ｐ明朝" pitchFamily="18" charset="-128"/>
                <a:ea typeface="ＭＳ Ｐ明朝" pitchFamily="18" charset="-128"/>
              </a:rPr>
              <a:t>バッチのコマンドラインだから</a:t>
            </a:r>
            <a:r>
              <a:rPr lang="en-US" altLang="ja-JP" sz="1600" b="1" dirty="0" smtClean="0">
                <a:latin typeface="ＭＳ Ｐ明朝" pitchFamily="18" charset="-128"/>
                <a:ea typeface="ＭＳ Ｐ明朝" pitchFamily="18" charset="-128"/>
              </a:rPr>
              <a:t>UI</a:t>
            </a:r>
            <a:r>
              <a:rPr lang="ja-JP" altLang="en-US" sz="1600" b="1" dirty="0" smtClean="0">
                <a:latin typeface="ＭＳ Ｐ明朝" pitchFamily="18" charset="-128"/>
                <a:ea typeface="ＭＳ Ｐ明朝" pitchFamily="18" charset="-128"/>
              </a:rPr>
              <a:t>いらないわよ</a:t>
            </a:r>
            <a:endParaRPr lang="ja-JP" altLang="en-US" sz="1400" b="1" dirty="0" smtClean="0">
              <a:latin typeface="ＭＳ Ｐ明朝" pitchFamily="18" charset="-128"/>
              <a:ea typeface="ＭＳ Ｐ明朝" pitchFamily="18" charset="-128"/>
            </a:endParaRPr>
          </a:p>
          <a:p>
            <a:r>
              <a:rPr lang="ja-JP" altLang="en-US" sz="1400" b="1" dirty="0" smtClean="0">
                <a:latin typeface="ＭＳ Ｐ明朝" pitchFamily="18" charset="-128"/>
                <a:ea typeface="ＭＳ Ｐ明朝" pitchFamily="18" charset="-128"/>
              </a:rPr>
              <a:t>　　　</a:t>
            </a:r>
            <a:r>
              <a:rPr lang="en-US" altLang="ja-JP" sz="1400" b="1" dirty="0" smtClean="0">
                <a:latin typeface="ＭＳ Ｐ明朝" pitchFamily="18" charset="-128"/>
                <a:ea typeface="ＭＳ Ｐ明朝" pitchFamily="18" charset="-128"/>
              </a:rPr>
              <a:t>|! !/</a:t>
            </a:r>
            <a:r>
              <a:rPr lang="en-US" altLang="ja-JP" sz="1400" b="1" dirty="0" err="1" smtClean="0">
                <a:latin typeface="ＭＳ Ｐ明朝" pitchFamily="18" charset="-128"/>
                <a:ea typeface="ＭＳ Ｐ明朝" pitchFamily="18" charset="-128"/>
              </a:rPr>
              <a:t>i</a:t>
            </a:r>
            <a:r>
              <a:rPr lang="en-US" altLang="ja-JP" sz="1400" b="1" dirty="0" smtClean="0">
                <a:latin typeface="ＭＳ Ｐ明朝" pitchFamily="18" charset="-128"/>
                <a:ea typeface="ＭＳ Ｐ明朝" pitchFamily="18" charset="-128"/>
              </a:rPr>
              <a:t>´</a:t>
            </a:r>
            <a:r>
              <a:rPr lang="ja-JP" altLang="en-US" sz="1400" b="1" dirty="0" smtClean="0">
                <a:latin typeface="ＭＳ Ｐ明朝" pitchFamily="18" charset="-128"/>
                <a:ea typeface="ＭＳ Ｐ明朝" pitchFamily="18" charset="-128"/>
              </a:rPr>
              <a:t>ﾊ</a:t>
            </a:r>
            <a:r>
              <a:rPr lang="en-US" altLang="ja-JP" sz="1400" b="1" dirty="0" smtClean="0">
                <a:latin typeface="ＭＳ Ｐ明朝" pitchFamily="18" charset="-128"/>
                <a:ea typeface="ＭＳ Ｐ明朝" pitchFamily="18" charset="-128"/>
              </a:rPr>
              <a:t>´-‐</a:t>
            </a:r>
            <a:r>
              <a:rPr lang="en-US" altLang="ja-JP" sz="1400" b="1" dirty="0" err="1" smtClean="0">
                <a:latin typeface="ＭＳ Ｐ明朝" pitchFamily="18" charset="-128"/>
                <a:ea typeface="ＭＳ Ｐ明朝" pitchFamily="18" charset="-128"/>
              </a:rPr>
              <a:t>tr</a:t>
            </a:r>
            <a:r>
              <a:rPr lang="en-US" altLang="ja-JP" sz="1400" b="1" dirty="0" smtClean="0">
                <a:latin typeface="ＭＳ Ｐ明朝" pitchFamily="18" charset="-128"/>
                <a:ea typeface="ＭＳ Ｐ明朝" pitchFamily="18" charset="-128"/>
              </a:rPr>
              <a:t>;</a:t>
            </a:r>
            <a:r>
              <a:rPr lang="ja-JP" altLang="en-US" sz="1400" b="1" dirty="0" err="1" smtClean="0">
                <a:latin typeface="ＭＳ Ｐ明朝" pitchFamily="18" charset="-128"/>
                <a:ea typeface="ＭＳ Ｐ明朝" pitchFamily="18" charset="-128"/>
              </a:rPr>
              <a:t>ｊ</a:t>
            </a:r>
            <a:r>
              <a:rPr lang="en-US" altLang="ja-JP" sz="1400" b="1" dirty="0" smtClean="0">
                <a:latin typeface="ＭＳ Ｐ明朝" pitchFamily="18" charset="-128"/>
                <a:ea typeface="ＭＳ Ｐ明朝" pitchFamily="18" charset="-128"/>
              </a:rPr>
              <a:t>- </a:t>
            </a:r>
            <a:r>
              <a:rPr lang="ja-JP" altLang="en-US" sz="1400" b="1" dirty="0" smtClean="0">
                <a:latin typeface="ＭＳ Ｐ明朝" pitchFamily="18" charset="-128"/>
                <a:ea typeface="ＭＳ Ｐ明朝" pitchFamily="18" charset="-128"/>
              </a:rPr>
              <a:t>　 　 </a:t>
            </a:r>
            <a:r>
              <a:rPr lang="en-US" altLang="ja-JP" sz="1400" b="1" dirty="0" smtClean="0">
                <a:latin typeface="ＭＳ Ｐ明朝" pitchFamily="18" charset="-128"/>
                <a:ea typeface="ＭＳ Ｐ明朝" pitchFamily="18" charset="-128"/>
              </a:rPr>
              <a:t>r</a:t>
            </a:r>
            <a:r>
              <a:rPr lang="ja-JP" altLang="en-US" sz="1400" b="1" dirty="0" smtClean="0">
                <a:latin typeface="ＭＳ Ｐ明朝" pitchFamily="18" charset="-128"/>
                <a:ea typeface="ＭＳ Ｐ明朝" pitchFamily="18" charset="-128"/>
              </a:rPr>
              <a:t>ﾉ </a:t>
            </a:r>
            <a:r>
              <a:rPr lang="en-US" altLang="ja-JP" sz="1400" b="1" dirty="0" smtClean="0">
                <a:latin typeface="ＭＳ Ｐ明朝" pitchFamily="18" charset="-128"/>
                <a:ea typeface="ＭＳ Ｐ明朝" pitchFamily="18" charset="-128"/>
              </a:rPr>
              <a:t>‐t!</a:t>
            </a:r>
            <a:r>
              <a:rPr lang="ja-JP" altLang="en-US" sz="1400" b="1" dirty="0" smtClean="0">
                <a:latin typeface="ＭＳ Ｐ明朝" pitchFamily="18" charset="-128"/>
                <a:ea typeface="ＭＳ Ｐ明朝" pitchFamily="18" charset="-128"/>
              </a:rPr>
              <a:t>ﾘ</a:t>
            </a:r>
            <a:r>
              <a:rPr lang="en-US" altLang="ja-JP" sz="1400" b="1" dirty="0" smtClean="0">
                <a:latin typeface="ＭＳ Ｐ明朝" pitchFamily="18" charset="-128"/>
                <a:ea typeface="ＭＳ Ｐ明朝" pitchFamily="18" charset="-128"/>
              </a:rPr>
              <a:t>-,!</a:t>
            </a:r>
            <a:r>
              <a:rPr lang="ja-JP" altLang="en-US" sz="1400" b="1" dirty="0" smtClean="0">
                <a:latin typeface="ＭＳ Ｐ明朝" pitchFamily="18" charset="-128"/>
                <a:ea typeface="ＭＳ Ｐ明朝" pitchFamily="18" charset="-128"/>
              </a:rPr>
              <a:t>｀ﾄヽ</a:t>
            </a:r>
            <a:r>
              <a:rPr lang="en-US" altLang="ja-JP" sz="1400" b="1" dirty="0" smtClean="0">
                <a:latin typeface="ＭＳ Ｐ明朝" pitchFamily="18" charset="-128"/>
                <a:ea typeface="ＭＳ Ｐ明朝" pitchFamily="18" charset="-128"/>
              </a:rPr>
              <a:t>!</a:t>
            </a:r>
            <a:r>
              <a:rPr lang="ja-JP" altLang="en-US" sz="1400" b="1" dirty="0" smtClean="0">
                <a:latin typeface="ＭＳ Ｐ明朝" pitchFamily="18" charset="-128"/>
                <a:ea typeface="ＭＳ Ｐ明朝" pitchFamily="18" charset="-128"/>
              </a:rPr>
              <a:t>ﾉ</a:t>
            </a:r>
          </a:p>
          <a:p>
            <a:r>
              <a:rPr lang="ja-JP" altLang="en-US" sz="1400" b="1" dirty="0" smtClean="0">
                <a:latin typeface="ＭＳ Ｐ明朝" pitchFamily="18" charset="-128"/>
                <a:ea typeface="ＭＳ Ｐ明朝" pitchFamily="18" charset="-128"/>
              </a:rPr>
              <a:t>　　　</a:t>
            </a:r>
            <a:r>
              <a:rPr lang="en-US" altLang="ja-JP" sz="1400" b="1" dirty="0" smtClean="0">
                <a:latin typeface="ＭＳ Ｐ明朝" pitchFamily="18" charset="-128"/>
                <a:ea typeface="ＭＳ Ｐ明朝" pitchFamily="18" charset="-128"/>
              </a:rPr>
              <a:t>! </a:t>
            </a:r>
            <a:r>
              <a:rPr lang="ja-JP" altLang="en-US" sz="1400" b="1" dirty="0" smtClean="0">
                <a:latin typeface="ＭＳ Ｐ明朝" pitchFamily="18" charset="-128"/>
                <a:ea typeface="ＭＳ Ｐ明朝" pitchFamily="18" charset="-128"/>
              </a:rPr>
              <a:t>ｌハ </a:t>
            </a:r>
            <a:r>
              <a:rPr lang="ja-JP" altLang="en-US" sz="1400" b="1" dirty="0" err="1" smtClean="0">
                <a:latin typeface="ＭＳ Ｐ明朝" pitchFamily="18" charset="-128"/>
                <a:ea typeface="ＭＳ Ｐ明朝" pitchFamily="18" charset="-128"/>
              </a:rPr>
              <a:t>ゝ</a:t>
            </a:r>
            <a:r>
              <a:rPr lang="en-US" altLang="ja-JP" sz="1400" b="1" dirty="0" smtClean="0">
                <a:latin typeface="ＭＳ Ｐ明朝" pitchFamily="18" charset="-128"/>
                <a:ea typeface="ＭＳ Ｐ明朝" pitchFamily="18" charset="-128"/>
              </a:rPr>
              <a:t>!</a:t>
            </a:r>
            <a:r>
              <a:rPr lang="ja-JP" altLang="en-US" sz="1400" b="1" dirty="0" smtClean="0">
                <a:latin typeface="ＭＳ Ｐ明朝" pitchFamily="18" charset="-128"/>
                <a:ea typeface="ＭＳ Ｐ明朝" pitchFamily="18" charset="-128"/>
              </a:rPr>
              <a:t>　　 　 　 　 </a:t>
            </a:r>
            <a:r>
              <a:rPr lang="en-US" altLang="ja-JP" sz="1400" b="1" dirty="0" err="1" smtClean="0">
                <a:latin typeface="ＭＳ Ｐ明朝" pitchFamily="18" charset="-128"/>
                <a:ea typeface="ＭＳ Ｐ明朝" pitchFamily="18" charset="-128"/>
              </a:rPr>
              <a:t>i</a:t>
            </a:r>
            <a:r>
              <a:rPr lang="ja-JP" altLang="en-US" sz="1400" b="1" dirty="0" smtClean="0">
                <a:latin typeface="ＭＳ Ｐ明朝" pitchFamily="18" charset="-128"/>
                <a:ea typeface="ＭＳ Ｐ明朝" pitchFamily="18" charset="-128"/>
              </a:rPr>
              <a:t>ヽ　　 　 　 リ</a:t>
            </a:r>
            <a:r>
              <a:rPr lang="en-US" altLang="ja-JP" sz="1400" b="1" dirty="0" smtClean="0">
                <a:latin typeface="ＭＳ Ｐ明朝" pitchFamily="18" charset="-128"/>
                <a:ea typeface="ＭＳ Ｐ明朝" pitchFamily="18" charset="-128"/>
              </a:rPr>
              <a:t>/                 </a:t>
            </a:r>
            <a:r>
              <a:rPr lang="ja-JP" altLang="en-US" sz="1400" b="1" dirty="0" smtClean="0">
                <a:latin typeface="ＭＳ Ｐ明朝" pitchFamily="18" charset="-128"/>
                <a:ea typeface="ＭＳ Ｐ明朝" pitchFamily="18" charset="-128"/>
              </a:rPr>
              <a:t>たしか、作ってたわよね。 ５秒でちょうだい。</a:t>
            </a:r>
            <a:endParaRPr lang="en-US" altLang="ja-JP" sz="1400" b="1" dirty="0" smtClean="0">
              <a:latin typeface="ＭＳ Ｐ明朝" pitchFamily="18" charset="-128"/>
              <a:ea typeface="ＭＳ Ｐ明朝" pitchFamily="18" charset="-128"/>
            </a:endParaRPr>
          </a:p>
          <a:p>
            <a:r>
              <a:rPr lang="ja-JP" altLang="en-US" sz="1400" b="1" dirty="0" smtClean="0">
                <a:latin typeface="ＭＳ Ｐ明朝" pitchFamily="18" charset="-128"/>
                <a:ea typeface="ＭＳ Ｐ明朝" pitchFamily="18" charset="-128"/>
              </a:rPr>
              <a:t>　　　 ｜ ヽ</a:t>
            </a:r>
            <a:r>
              <a:rPr lang="en-US" altLang="ja-JP" sz="1400" b="1" dirty="0" smtClean="0">
                <a:latin typeface="ＭＳ Ｐ明朝" pitchFamily="18" charset="-128"/>
                <a:ea typeface="ＭＳ Ｐ明朝" pitchFamily="18" charset="-128"/>
              </a:rPr>
              <a:t>､.l</a:t>
            </a:r>
            <a:r>
              <a:rPr lang="ja-JP" altLang="en-US" sz="1400" b="1" dirty="0" smtClean="0">
                <a:latin typeface="ＭＳ Ｐ明朝" pitchFamily="18" charset="-128"/>
                <a:ea typeface="ＭＳ Ｐ明朝" pitchFamily="18" charset="-128"/>
              </a:rPr>
              <a:t>　　 　 　 　 </a:t>
            </a:r>
            <a:r>
              <a:rPr lang="en-US" altLang="ja-JP" sz="1400" b="1" dirty="0" smtClean="0">
                <a:latin typeface="ＭＳ Ｐ明朝" pitchFamily="18" charset="-128"/>
                <a:ea typeface="ＭＳ Ｐ明朝" pitchFamily="18" charset="-128"/>
              </a:rPr>
              <a:t>! </a:t>
            </a:r>
            <a:r>
              <a:rPr lang="ja-JP" altLang="en-US" sz="1400" b="1" dirty="0" smtClean="0">
                <a:latin typeface="ＭＳ Ｐ明朝" pitchFamily="18" charset="-128"/>
                <a:ea typeface="ＭＳ Ｐ明朝" pitchFamily="18" charset="-128"/>
              </a:rPr>
              <a:t>ノ　 　 　 </a:t>
            </a:r>
            <a:r>
              <a:rPr lang="en-US" altLang="ja-JP" sz="1400" b="1" dirty="0" smtClean="0">
                <a:latin typeface="ＭＳ Ｐ明朝" pitchFamily="18" charset="-128"/>
                <a:ea typeface="ＭＳ Ｐ明朝" pitchFamily="18" charset="-128"/>
              </a:rPr>
              <a:t>!</a:t>
            </a:r>
            <a:r>
              <a:rPr lang="ja-JP" altLang="en-US" sz="1400" b="1" dirty="0" smtClean="0">
                <a:latin typeface="ＭＳ Ｐ明朝" pitchFamily="18" charset="-128"/>
                <a:ea typeface="ＭＳ Ｐ明朝" pitchFamily="18" charset="-128"/>
              </a:rPr>
              <a:t>ノ</a:t>
            </a:r>
          </a:p>
          <a:p>
            <a:r>
              <a:rPr lang="ja-JP" altLang="en-US" sz="1400" b="1" dirty="0" smtClean="0">
                <a:latin typeface="ＭＳ Ｐ明朝" pitchFamily="18" charset="-128"/>
                <a:ea typeface="ＭＳ Ｐ明朝" pitchFamily="18" charset="-128"/>
              </a:rPr>
              <a:t>　　　　　 　 </a:t>
            </a:r>
            <a:r>
              <a:rPr lang="en-US" altLang="ja-JP" sz="1400" b="1" dirty="0" smtClean="0">
                <a:latin typeface="ＭＳ Ｐ明朝" pitchFamily="18" charset="-128"/>
                <a:ea typeface="ＭＳ Ｐ明朝" pitchFamily="18" charset="-128"/>
              </a:rPr>
              <a:t>!</a:t>
            </a:r>
            <a:r>
              <a:rPr lang="ja-JP" altLang="en-US" sz="1400" b="1" dirty="0" smtClean="0">
                <a:latin typeface="ＭＳ Ｐ明朝" pitchFamily="18" charset="-128"/>
                <a:ea typeface="ＭＳ Ｐ明朝" pitchFamily="18" charset="-128"/>
              </a:rPr>
              <a:t>ﾊ 　 　 　 丶　　 　 　 </a:t>
            </a:r>
            <a:r>
              <a:rPr lang="en-US" altLang="ja-JP" sz="1400" b="1" dirty="0" smtClean="0">
                <a:latin typeface="ＭＳ Ｐ明朝" pitchFamily="18" charset="-128"/>
                <a:ea typeface="ＭＳ Ｐ明朝" pitchFamily="18" charset="-128"/>
              </a:rPr>
              <a:t>/ </a:t>
            </a:r>
            <a:r>
              <a:rPr lang="ja-JP" altLang="en-US" sz="1400" b="1" dirty="0" smtClean="0">
                <a:latin typeface="ＭＳ Ｐ明朝" pitchFamily="18" charset="-128"/>
                <a:ea typeface="ＭＳ Ｐ明朝" pitchFamily="18" charset="-128"/>
              </a:rPr>
              <a:t>ﾘ</a:t>
            </a:r>
          </a:p>
          <a:p>
            <a:r>
              <a:rPr lang="ja-JP" altLang="en-US" sz="1400" b="1" dirty="0" smtClean="0">
                <a:latin typeface="ＭＳ Ｐ明朝" pitchFamily="18" charset="-128"/>
                <a:ea typeface="ＭＳ Ｐ明朝" pitchFamily="18" charset="-128"/>
              </a:rPr>
              <a:t>　　　　　　 ﾉﾞ</a:t>
            </a:r>
            <a:r>
              <a:rPr lang="en-US" altLang="ja-JP" sz="1400" b="1" dirty="0" smtClean="0">
                <a:latin typeface="ＭＳ Ｐ明朝" pitchFamily="18" charset="-128"/>
                <a:ea typeface="ＭＳ Ｐ明朝" pitchFamily="18" charset="-128"/>
              </a:rPr>
              <a:t>l </a:t>
            </a:r>
            <a:r>
              <a:rPr lang="ja-JP" altLang="en-US" sz="1400" b="1" dirty="0" smtClean="0">
                <a:latin typeface="ＭＳ Ｐ明朝" pitchFamily="18" charset="-128"/>
                <a:ea typeface="ＭＳ Ｐ明朝" pitchFamily="18" charset="-128"/>
              </a:rPr>
              <a:t>ﾄ、　 　 </a:t>
            </a:r>
            <a:r>
              <a:rPr lang="ja-JP" altLang="en-US" sz="1400" b="1" dirty="0" err="1" smtClean="0">
                <a:latin typeface="ＭＳ Ｐ明朝" pitchFamily="18" charset="-128"/>
                <a:ea typeface="ＭＳ Ｐ明朝" pitchFamily="18" charset="-128"/>
              </a:rPr>
              <a:t>ｰ</a:t>
            </a:r>
            <a:r>
              <a:rPr lang="ja-JP" altLang="en-US" sz="1400" b="1" dirty="0" smtClean="0">
                <a:latin typeface="ＭＳ Ｐ明朝" pitchFamily="18" charset="-128"/>
                <a:ea typeface="ＭＳ Ｐ明朝" pitchFamily="18" charset="-128"/>
              </a:rPr>
              <a:t> </a:t>
            </a:r>
            <a:r>
              <a:rPr lang="en-US" altLang="ja-JP" sz="1400" b="1" dirty="0" smtClean="0">
                <a:latin typeface="ＭＳ Ｐ明朝" pitchFamily="18" charset="-128"/>
                <a:ea typeface="ＭＳ Ｐ明朝" pitchFamily="18" charset="-128"/>
              </a:rPr>
              <a:t>;;;</a:t>
            </a:r>
            <a:r>
              <a:rPr lang="ja-JP" altLang="en-US" sz="1400" b="1" dirty="0" smtClean="0">
                <a:latin typeface="ＭＳ Ｐ明朝" pitchFamily="18" charset="-128"/>
                <a:ea typeface="ＭＳ Ｐ明朝" pitchFamily="18" charset="-128"/>
              </a:rPr>
              <a:t>ｯ</a:t>
            </a:r>
            <a:r>
              <a:rPr lang="en-US" altLang="ja-JP" sz="1400" b="1" dirty="0" smtClean="0">
                <a:latin typeface="ＭＳ Ｐ明朝" pitchFamily="18" charset="-128"/>
                <a:ea typeface="ＭＳ Ｐ明朝" pitchFamily="18" charset="-128"/>
              </a:rPr>
              <a:t>'</a:t>
            </a:r>
            <a:r>
              <a:rPr lang="ja-JP" altLang="en-US" sz="1400" b="1" dirty="0" smtClean="0">
                <a:latin typeface="ＭＳ Ｐ明朝" pitchFamily="18" charset="-128"/>
                <a:ea typeface="ＭＳ Ｐ明朝" pitchFamily="18" charset="-128"/>
              </a:rPr>
              <a:t>　　　ｨ</a:t>
            </a:r>
            <a:r>
              <a:rPr lang="en-US" altLang="ja-JP" sz="1400" b="1" dirty="0" smtClean="0">
                <a:latin typeface="ＭＳ Ｐ明朝" pitchFamily="18" charset="-128"/>
                <a:ea typeface="ＭＳ Ｐ明朝" pitchFamily="18" charset="-128"/>
              </a:rPr>
              <a:t>!､</a:t>
            </a:r>
            <a:r>
              <a:rPr lang="ja-JP" altLang="en-US" sz="1400" b="1" dirty="0" smtClean="0">
                <a:latin typeface="ＭＳ Ｐ明朝" pitchFamily="18" charset="-128"/>
                <a:ea typeface="ＭＳ Ｐ明朝" pitchFamily="18" charset="-128"/>
              </a:rPr>
              <a:t>ﾄ</a:t>
            </a:r>
            <a:r>
              <a:rPr lang="en-US" altLang="ja-JP" sz="1400" b="1" dirty="0" smtClean="0">
                <a:latin typeface="ＭＳ Ｐ明朝" pitchFamily="18" charset="-128"/>
                <a:ea typeface="ＭＳ Ｐ明朝" pitchFamily="18" charset="-128"/>
              </a:rPr>
              <a:t>､</a:t>
            </a:r>
          </a:p>
          <a:p>
            <a:r>
              <a:rPr lang="ja-JP" altLang="en-US" sz="1400" b="1" dirty="0" smtClean="0">
                <a:latin typeface="ＭＳ Ｐ明朝" pitchFamily="18" charset="-128"/>
                <a:ea typeface="ＭＳ Ｐ明朝" pitchFamily="18" charset="-128"/>
              </a:rPr>
              <a:t>　　　 　 　 　 </a:t>
            </a:r>
            <a:r>
              <a:rPr lang="en-US" altLang="ja-JP" sz="1400" b="1" dirty="0" smtClean="0">
                <a:latin typeface="ＭＳ Ｐ明朝" pitchFamily="18" charset="-128"/>
                <a:ea typeface="ＭＳ Ｐ明朝" pitchFamily="18" charset="-128"/>
              </a:rPr>
              <a:t>,</a:t>
            </a:r>
            <a:r>
              <a:rPr lang="ja-JP" altLang="en-US" sz="1400" b="1" dirty="0" smtClean="0">
                <a:latin typeface="ＭＳ Ｐ明朝" pitchFamily="18" charset="-128"/>
                <a:ea typeface="ＭＳ Ｐ明朝" pitchFamily="18" charset="-128"/>
              </a:rPr>
              <a:t>ゝ</a:t>
            </a:r>
            <a:r>
              <a:rPr lang="en-US" altLang="ja-JP" sz="1400" b="1" dirty="0" smtClean="0">
                <a:latin typeface="ＭＳ Ｐ明朝" pitchFamily="18" charset="-128"/>
                <a:ea typeface="ＭＳ Ｐ明朝" pitchFamily="18" charset="-128"/>
              </a:rPr>
              <a:t>|.</a:t>
            </a:r>
            <a:r>
              <a:rPr lang="ja-JP" altLang="en-US" sz="1400" b="1" dirty="0" smtClean="0">
                <a:latin typeface="ＭＳ Ｐ明朝" pitchFamily="18" charset="-128"/>
                <a:ea typeface="ＭＳ Ｐ明朝" pitchFamily="18" charset="-128"/>
              </a:rPr>
              <a:t>ヽ、　　 　 　 ／</a:t>
            </a:r>
            <a:r>
              <a:rPr lang="en-US" altLang="ja-JP" sz="1400" b="1" dirty="0" smtClean="0">
                <a:latin typeface="ＭＳ Ｐ明朝" pitchFamily="18" charset="-128"/>
                <a:ea typeface="ＭＳ Ｐ明朝" pitchFamily="18" charset="-128"/>
              </a:rPr>
              <a:t>|</a:t>
            </a:r>
            <a:r>
              <a:rPr lang="ja-JP" altLang="en-US" sz="1400" b="1" dirty="0" smtClean="0">
                <a:latin typeface="ＭＳ Ｐ明朝" pitchFamily="18" charset="-128"/>
                <a:ea typeface="ＭＳ Ｐ明朝" pitchFamily="18" charset="-128"/>
              </a:rPr>
              <a:t>　</a:t>
            </a:r>
            <a:r>
              <a:rPr lang="en-US" altLang="ja-JP" sz="1400" b="1" dirty="0" smtClean="0">
                <a:latin typeface="ＭＳ Ｐ明朝" pitchFamily="18" charset="-128"/>
                <a:ea typeface="ＭＳ Ｐ明朝" pitchFamily="18" charset="-128"/>
              </a:rPr>
              <a:t>,</a:t>
            </a:r>
            <a:r>
              <a:rPr lang="ja-JP" altLang="en-US" sz="1400" b="1" dirty="0" smtClean="0">
                <a:latin typeface="ＭＳ Ｐ明朝" pitchFamily="18" charset="-128"/>
                <a:ea typeface="ＭＳ Ｐ明朝" pitchFamily="18" charset="-128"/>
              </a:rPr>
              <a:t>ゝ</a:t>
            </a:r>
          </a:p>
          <a:p>
            <a:r>
              <a:rPr lang="ja-JP" altLang="en-US" sz="1400" b="1" dirty="0" smtClean="0">
                <a:latin typeface="ＭＳ Ｐ明朝" pitchFamily="18" charset="-128"/>
                <a:ea typeface="ＭＳ Ｐ明朝" pitchFamily="18" charset="-128"/>
              </a:rPr>
              <a:t>　　　　　　　 </a:t>
            </a:r>
            <a:r>
              <a:rPr lang="en-US" altLang="ja-JP" sz="1400" b="1" dirty="0" smtClean="0">
                <a:latin typeface="ＭＳ Ｐ明朝" pitchFamily="18" charset="-128"/>
                <a:ea typeface="ＭＳ Ｐ明朝" pitchFamily="18" charset="-128"/>
              </a:rPr>
              <a:t>f </a:t>
            </a:r>
            <a:r>
              <a:rPr lang="ja-JP" altLang="en-US" sz="1400" b="1" dirty="0" smtClean="0">
                <a:latin typeface="ＭＳ Ｐ明朝" pitchFamily="18" charset="-128"/>
                <a:ea typeface="ＭＳ Ｐ明朝" pitchFamily="18" charset="-128"/>
              </a:rPr>
              <a:t>く</a:t>
            </a:r>
            <a:r>
              <a:rPr lang="en-US" altLang="ja-JP" sz="1400" b="1" dirty="0" smtClean="0">
                <a:latin typeface="ＭＳ Ｐ明朝" pitchFamily="18" charset="-128"/>
                <a:ea typeface="ＭＳ Ｐ明朝" pitchFamily="18" charset="-128"/>
              </a:rPr>
              <a:t>!</a:t>
            </a:r>
            <a:r>
              <a:rPr lang="ja-JP" altLang="en-US" sz="1400" b="1" dirty="0" smtClean="0">
                <a:latin typeface="ＭＳ Ｐ明朝" pitchFamily="18" charset="-128"/>
                <a:ea typeface="ＭＳ Ｐ明朝" pitchFamily="18" charset="-128"/>
              </a:rPr>
              <a:t>　　｀ </a:t>
            </a:r>
            <a:r>
              <a:rPr lang="ja-JP" altLang="en-US" sz="1400" b="1" dirty="0" err="1" smtClean="0">
                <a:latin typeface="ＭＳ Ｐ明朝" pitchFamily="18" charset="-128"/>
                <a:ea typeface="ＭＳ Ｐ明朝" pitchFamily="18" charset="-128"/>
              </a:rPr>
              <a:t>ｰ</a:t>
            </a:r>
            <a:r>
              <a:rPr lang="ja-JP" altLang="en-US" sz="1400" b="1" dirty="0" smtClean="0">
                <a:latin typeface="ＭＳ Ｐ明朝" pitchFamily="18" charset="-128"/>
                <a:ea typeface="ＭＳ Ｐ明朝" pitchFamily="18" charset="-128"/>
              </a:rPr>
              <a:t>　 　</a:t>
            </a:r>
            <a:r>
              <a:rPr lang="en-US" altLang="ja-JP" sz="1400" b="1" dirty="0" smtClean="0">
                <a:latin typeface="ＭＳ Ｐ明朝" pitchFamily="18" charset="-128"/>
                <a:ea typeface="ＭＳ Ｐ明朝" pitchFamily="18" charset="-128"/>
              </a:rPr>
              <a:t>´ </a:t>
            </a:r>
            <a:r>
              <a:rPr lang="ja-JP" altLang="en-US" sz="1400" b="1" dirty="0" smtClean="0">
                <a:latin typeface="ＭＳ Ｐ明朝" pitchFamily="18" charset="-128"/>
                <a:ea typeface="ＭＳ Ｐ明朝" pitchFamily="18" charset="-128"/>
              </a:rPr>
              <a:t>　 </a:t>
            </a:r>
            <a:r>
              <a:rPr lang="en-US" altLang="ja-JP" sz="1400" b="1" dirty="0" smtClean="0">
                <a:latin typeface="ＭＳ Ｐ明朝" pitchFamily="18" charset="-128"/>
                <a:ea typeface="ＭＳ Ｐ明朝" pitchFamily="18" charset="-128"/>
              </a:rPr>
              <a:t>!</a:t>
            </a:r>
            <a:r>
              <a:rPr lang="ja-JP" altLang="en-US" sz="1400" b="1" dirty="0" smtClean="0">
                <a:latin typeface="ＭＳ Ｐ明朝" pitchFamily="18" charset="-128"/>
                <a:ea typeface="ＭＳ Ｐ明朝" pitchFamily="18" charset="-128"/>
              </a:rPr>
              <a:t>く</a:t>
            </a:r>
            <a:r>
              <a:rPr lang="en-US" altLang="ja-JP" sz="1400" b="1" dirty="0" smtClean="0">
                <a:latin typeface="ＭＳ Ｐ明朝" pitchFamily="18" charset="-128"/>
                <a:ea typeface="ＭＳ Ｐ明朝" pitchFamily="18" charset="-128"/>
              </a:rPr>
              <a:t>		</a:t>
            </a:r>
            <a:endParaRPr lang="ja-JP" altLang="en-US" sz="1400" b="1" dirty="0" smtClean="0">
              <a:latin typeface="ＭＳ Ｐ明朝" pitchFamily="18" charset="-128"/>
              <a:ea typeface="ＭＳ Ｐ明朝" pitchFamily="18" charset="-128"/>
            </a:endParaRPr>
          </a:p>
          <a:p>
            <a:r>
              <a:rPr lang="ja-JP" altLang="en-US" sz="1400" b="1" dirty="0" smtClean="0">
                <a:latin typeface="ＭＳ Ｐ明朝" pitchFamily="18" charset="-128"/>
                <a:ea typeface="ＭＳ Ｐ明朝" pitchFamily="18" charset="-128"/>
              </a:rPr>
              <a:t>　　　　　　　 ヽ　｀ ヽ、　 　 　 　 </a:t>
            </a:r>
            <a:r>
              <a:rPr lang="en-US" altLang="ja-JP" sz="1400" b="1" dirty="0" smtClean="0">
                <a:latin typeface="ＭＳ Ｐ明朝" pitchFamily="18" charset="-128"/>
                <a:ea typeface="ＭＳ Ｐ明朝" pitchFamily="18" charset="-128"/>
              </a:rPr>
              <a:t>!</a:t>
            </a:r>
            <a:r>
              <a:rPr lang="ja-JP" altLang="en-US" sz="1400" b="1" dirty="0" smtClean="0">
                <a:latin typeface="ＭＳ Ｐ明朝" pitchFamily="18" charset="-128"/>
                <a:ea typeface="ＭＳ Ｐ明朝" pitchFamily="18" charset="-128"/>
              </a:rPr>
              <a:t>　ヽ、</a:t>
            </a:r>
          </a:p>
          <a:p>
            <a:r>
              <a:rPr lang="ja-JP" altLang="en-US" sz="1400" b="1" dirty="0" smtClean="0">
                <a:latin typeface="ＭＳ Ｐ明朝" pitchFamily="18" charset="-128"/>
                <a:ea typeface="ＭＳ Ｐ明朝" pitchFamily="18" charset="-128"/>
              </a:rPr>
              <a:t>　　　　　</a:t>
            </a:r>
            <a:r>
              <a:rPr lang="en-US" altLang="ja-JP" sz="1400" b="1" dirty="0" smtClean="0">
                <a:latin typeface="ＭＳ Ｐ明朝" pitchFamily="18" charset="-128"/>
                <a:ea typeface="ＭＳ Ｐ明朝" pitchFamily="18" charset="-128"/>
              </a:rPr>
              <a:t>__,. -'´</a:t>
            </a:r>
            <a:r>
              <a:rPr lang="en-US" altLang="ja-JP" sz="1400" b="1" dirty="0" err="1" smtClean="0">
                <a:latin typeface="ＭＳ Ｐ明朝" pitchFamily="18" charset="-128"/>
                <a:ea typeface="ＭＳ Ｐ明朝" pitchFamily="18" charset="-128"/>
              </a:rPr>
              <a:t>i</a:t>
            </a:r>
            <a:r>
              <a:rPr lang="ja-JP" altLang="en-US" sz="1400" b="1" dirty="0" smtClean="0">
                <a:latin typeface="ＭＳ Ｐ明朝" pitchFamily="18" charset="-128"/>
                <a:ea typeface="ＭＳ Ｐ明朝" pitchFamily="18" charset="-128"/>
              </a:rPr>
              <a:t>　　　　ヽ、　　　 </a:t>
            </a:r>
            <a:r>
              <a:rPr lang="en-US" altLang="ja-JP" sz="1400" b="1" dirty="0" smtClean="0">
                <a:latin typeface="ＭＳ Ｐ明朝" pitchFamily="18" charset="-128"/>
                <a:ea typeface="ＭＳ Ｐ明朝" pitchFamily="18" charset="-128"/>
              </a:rPr>
              <a:t>l _</a:t>
            </a:r>
            <a:r>
              <a:rPr lang="ja-JP" altLang="en-US" sz="1400" b="1" dirty="0" smtClean="0">
                <a:latin typeface="ＭＳ Ｐ明朝" pitchFamily="18" charset="-128"/>
                <a:ea typeface="ＭＳ Ｐ明朝" pitchFamily="18" charset="-128"/>
              </a:rPr>
              <a:t>ノ　</a:t>
            </a:r>
            <a:r>
              <a:rPr lang="en-US" altLang="ja-JP" sz="1400" b="1" dirty="0" smtClean="0">
                <a:latin typeface="ＭＳ Ｐ明朝" pitchFamily="18" charset="-128"/>
                <a:ea typeface="ＭＳ Ｐ明朝" pitchFamily="18" charset="-128"/>
              </a:rPr>
              <a:t>〉</a:t>
            </a:r>
          </a:p>
          <a:p>
            <a:r>
              <a:rPr lang="ja-JP" altLang="en-US" sz="1400" b="1" dirty="0" smtClean="0">
                <a:latin typeface="ＭＳ Ｐ明朝" pitchFamily="18" charset="-128"/>
                <a:ea typeface="ＭＳ Ｐ明朝" pitchFamily="18" charset="-128"/>
              </a:rPr>
              <a:t>　｀</a:t>
            </a:r>
            <a:r>
              <a:rPr lang="en-US" altLang="ja-JP" sz="1400" b="1" dirty="0" smtClean="0">
                <a:latin typeface="ＭＳ Ｐ明朝" pitchFamily="18" charset="-128"/>
                <a:ea typeface="ＭＳ Ｐ明朝" pitchFamily="18" charset="-128"/>
              </a:rPr>
              <a:t>´ </a:t>
            </a:r>
            <a:r>
              <a:rPr lang="ja-JP" altLang="en-US" sz="1400" b="1" dirty="0" smtClean="0">
                <a:latin typeface="ＭＳ Ｐ明朝" pitchFamily="18" charset="-128"/>
                <a:ea typeface="ＭＳ Ｐ明朝" pitchFamily="18" charset="-128"/>
              </a:rPr>
              <a:t>￣　 　 　 ｀ヽ、　　　 ｀ </a:t>
            </a:r>
            <a:r>
              <a:rPr lang="ja-JP" altLang="en-US" sz="1400" b="1" dirty="0" err="1" smtClean="0">
                <a:latin typeface="ＭＳ Ｐ明朝" pitchFamily="18" charset="-128"/>
                <a:ea typeface="ＭＳ Ｐ明朝" pitchFamily="18" charset="-128"/>
              </a:rPr>
              <a:t>ｰ</a:t>
            </a:r>
            <a:r>
              <a:rPr lang="en-US" altLang="ja-JP" sz="1400" b="1" dirty="0" smtClean="0">
                <a:latin typeface="ＭＳ Ｐ明朝" pitchFamily="18" charset="-128"/>
                <a:ea typeface="ＭＳ Ｐ明朝" pitchFamily="18" charset="-128"/>
              </a:rPr>
              <a:t>-'´</a:t>
            </a:r>
            <a:r>
              <a:rPr lang="ja-JP" altLang="en-US" sz="1400" b="1" dirty="0" smtClean="0">
                <a:latin typeface="ＭＳ Ｐ明朝" pitchFamily="18" charset="-128"/>
                <a:ea typeface="ＭＳ Ｐ明朝" pitchFamily="18" charset="-128"/>
              </a:rPr>
              <a:t>　　</a:t>
            </a:r>
            <a:r>
              <a:rPr lang="en-US" altLang="ja-JP" sz="1400" b="1" dirty="0" smtClean="0">
                <a:latin typeface="ＭＳ Ｐ明朝" pitchFamily="18" charset="-128"/>
                <a:ea typeface="ＭＳ Ｐ明朝" pitchFamily="18" charset="-128"/>
              </a:rPr>
              <a:t>/</a:t>
            </a:r>
            <a:r>
              <a:rPr lang="ja-JP" altLang="en-US" sz="1400" b="1" dirty="0" smtClean="0">
                <a:latin typeface="ＭＳ Ｐ明朝" pitchFamily="18" charset="-128"/>
                <a:ea typeface="ＭＳ Ｐ明朝" pitchFamily="18" charset="-128"/>
              </a:rPr>
              <a:t>｀ヽ</a:t>
            </a:r>
            <a:r>
              <a:rPr lang="en-US" altLang="ja-JP" sz="1400" b="1" dirty="0" smtClean="0">
                <a:latin typeface="ＭＳ Ｐ明朝" pitchFamily="18" charset="-128"/>
                <a:ea typeface="ＭＳ Ｐ明朝" pitchFamily="18" charset="-128"/>
              </a:rPr>
              <a:t>､</a:t>
            </a:r>
          </a:p>
          <a:p>
            <a:endParaRPr kumimoji="1" lang="ja-JP" altLang="en-US" sz="1400" b="1" dirty="0">
              <a:latin typeface="ＭＳ Ｐ明朝" pitchFamily="18" charset="-128"/>
              <a:ea typeface="ＭＳ Ｐ明朝" pitchFamily="18" charset="-128"/>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600" dirty="0" smtClean="0"/>
              <a:t>何かが間違ってるはず・・・</a:t>
            </a:r>
            <a:endParaRPr kumimoji="1" lang="ja-JP" altLang="en-US" sz="3600" dirty="0"/>
          </a:p>
        </p:txBody>
      </p:sp>
      <p:graphicFrame>
        <p:nvGraphicFramePr>
          <p:cNvPr id="4" name="コンテンツ プレースホルダ 3"/>
          <p:cNvGraphicFramePr>
            <a:graphicFrameLocks noGrp="1"/>
          </p:cNvGraphicFramePr>
          <p:nvPr>
            <p:ph idx="1"/>
          </p:nvPr>
        </p:nvGraphicFramePr>
        <p:xfrm>
          <a:off x="457200" y="1052513"/>
          <a:ext cx="8115328" cy="430531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8" name="グループ化 7"/>
          <p:cNvGrpSpPr/>
          <p:nvPr/>
        </p:nvGrpSpPr>
        <p:grpSpPr>
          <a:xfrm>
            <a:off x="6286512" y="5286388"/>
            <a:ext cx="2357454" cy="785818"/>
            <a:chOff x="5643570" y="2857496"/>
            <a:chExt cx="3071834" cy="1071570"/>
          </a:xfrm>
        </p:grpSpPr>
        <p:sp>
          <p:nvSpPr>
            <p:cNvPr id="6" name="角丸四角形 5"/>
            <p:cNvSpPr/>
            <p:nvPr/>
          </p:nvSpPr>
          <p:spPr>
            <a:xfrm>
              <a:off x="5643570" y="2857496"/>
              <a:ext cx="3071834" cy="107157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kumimoji="1" lang="ja-JP" altLang="en-US" sz="1200" dirty="0" smtClean="0">
                  <a:solidFill>
                    <a:schemeClr val="tx1"/>
                  </a:solidFill>
                </a:rPr>
                <a:t>わたしの場所とるな</a:t>
              </a:r>
              <a:r>
                <a:rPr kumimoji="1" lang="en-US" altLang="ja-JP" sz="1200" dirty="0" smtClean="0">
                  <a:solidFill>
                    <a:schemeClr val="tx1"/>
                  </a:solidFill>
                </a:rPr>
                <a:t>YO</a:t>
              </a:r>
              <a:endParaRPr kumimoji="1" lang="ja-JP" altLang="en-US" sz="1200" dirty="0">
                <a:solidFill>
                  <a:schemeClr val="tx1"/>
                </a:solidFill>
              </a:endParaRPr>
            </a:p>
          </p:txBody>
        </p:sp>
        <p:pic>
          <p:nvPicPr>
            <p:cNvPr id="7" name="図 6" descr="honmyou-hspc-nounai.gif"/>
            <p:cNvPicPr>
              <a:picLocks noChangeAspect="1"/>
            </p:cNvPicPr>
            <p:nvPr/>
          </p:nvPicPr>
          <p:blipFill>
            <a:blip r:embed="rId6"/>
            <a:stretch>
              <a:fillRect/>
            </a:stretch>
          </p:blipFill>
          <p:spPr>
            <a:xfrm>
              <a:off x="5786446" y="3000372"/>
              <a:ext cx="714370" cy="809620"/>
            </a:xfrm>
            <a:prstGeom prst="rect">
              <a:avLst/>
            </a:prstGeom>
          </p:spPr>
        </p:pic>
      </p:gr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1714500" y="1643063"/>
            <a:ext cx="4899098" cy="1631216"/>
          </a:xfrm>
          <a:prstGeom prst="rect">
            <a:avLst/>
          </a:prstGeom>
          <a:noFill/>
        </p:spPr>
        <p:txBody>
          <a:bodyPr wrap="none">
            <a:spAutoFit/>
          </a:bodyPr>
          <a:lstStyle/>
          <a:p>
            <a:pPr>
              <a:defRPr/>
            </a:pPr>
            <a:r>
              <a:rPr lang="ja-JP" altLang="en-US" sz="2000" dirty="0">
                <a:latin typeface="+mn-ea"/>
                <a:ea typeface="+mn-ea"/>
              </a:rPr>
              <a:t>　　∧</a:t>
            </a:r>
            <a:r>
              <a:rPr lang="en-US" altLang="ja-JP" sz="2000" dirty="0">
                <a:latin typeface="+mn-ea"/>
                <a:ea typeface="+mn-ea"/>
              </a:rPr>
              <a:t>,,∧ </a:t>
            </a:r>
            <a:r>
              <a:rPr lang="ja-JP" altLang="en-US" sz="2000" dirty="0">
                <a:latin typeface="+mn-ea"/>
                <a:ea typeface="+mn-ea"/>
              </a:rPr>
              <a:t>　　 ∧</a:t>
            </a:r>
            <a:r>
              <a:rPr lang="en-US" altLang="ja-JP" sz="2000" dirty="0">
                <a:latin typeface="+mn-ea"/>
                <a:ea typeface="+mn-ea"/>
              </a:rPr>
              <a:t>,,∧</a:t>
            </a:r>
            <a:r>
              <a:rPr lang="ja-JP" altLang="en-US" sz="2000" dirty="0">
                <a:latin typeface="+mn-ea"/>
                <a:ea typeface="+mn-ea"/>
              </a:rPr>
              <a:t>　　　∧</a:t>
            </a:r>
            <a:r>
              <a:rPr lang="en-US" altLang="ja-JP" sz="2000" dirty="0">
                <a:latin typeface="+mn-ea"/>
                <a:ea typeface="+mn-ea"/>
              </a:rPr>
              <a:t>,,▲</a:t>
            </a:r>
          </a:p>
          <a:p>
            <a:pPr>
              <a:defRPr/>
            </a:pPr>
            <a:r>
              <a:rPr lang="ja-JP" altLang="en-US" sz="2000" dirty="0">
                <a:latin typeface="+mn-ea"/>
                <a:ea typeface="+mn-ea"/>
              </a:rPr>
              <a:t>　 </a:t>
            </a:r>
            <a:r>
              <a:rPr lang="en-US" altLang="ja-JP" sz="2000" dirty="0">
                <a:latin typeface="+mn-ea"/>
                <a:ea typeface="+mn-ea"/>
              </a:rPr>
              <a:t>(,,</a:t>
            </a:r>
            <a:r>
              <a:rPr lang="ja-JP" altLang="en-US" sz="2000" dirty="0">
                <a:latin typeface="+mn-ea"/>
                <a:ea typeface="+mn-ea"/>
              </a:rPr>
              <a:t>・∀・</a:t>
            </a:r>
            <a:r>
              <a:rPr lang="en-US" altLang="ja-JP" sz="2000" dirty="0">
                <a:latin typeface="+mn-ea"/>
                <a:ea typeface="+mn-ea"/>
              </a:rPr>
              <a:t>) </a:t>
            </a:r>
            <a:r>
              <a:rPr lang="ja-JP" altLang="en-US" sz="2000" dirty="0">
                <a:latin typeface="+mn-ea"/>
                <a:ea typeface="+mn-ea"/>
              </a:rPr>
              <a:t>　 ﾐ</a:t>
            </a:r>
            <a:r>
              <a:rPr lang="en-US" altLang="ja-JP" sz="2000" dirty="0">
                <a:latin typeface="+mn-ea"/>
                <a:ea typeface="+mn-ea"/>
              </a:rPr>
              <a:t>,,</a:t>
            </a:r>
            <a:r>
              <a:rPr lang="ja-JP" altLang="en-US" sz="2000" dirty="0">
                <a:latin typeface="+mn-ea"/>
                <a:ea typeface="+mn-ea"/>
              </a:rPr>
              <a:t>・∀・ﾐ 　 </a:t>
            </a:r>
            <a:r>
              <a:rPr lang="en-US" altLang="ja-JP" sz="2000" dirty="0">
                <a:latin typeface="+mn-ea"/>
                <a:ea typeface="+mn-ea"/>
              </a:rPr>
              <a:t>(;;</a:t>
            </a:r>
            <a:r>
              <a:rPr lang="ja-JP" altLang="en-US" sz="2000" dirty="0">
                <a:latin typeface="+mn-ea"/>
                <a:ea typeface="+mn-ea"/>
              </a:rPr>
              <a:t>・∀・</a:t>
            </a:r>
            <a:r>
              <a:rPr lang="en-US" altLang="ja-JP" sz="2000" dirty="0">
                <a:latin typeface="+mn-ea"/>
                <a:ea typeface="+mn-ea"/>
              </a:rPr>
              <a:t>)</a:t>
            </a:r>
            <a:r>
              <a:rPr lang="ja-JP" altLang="en-US" sz="2000" dirty="0">
                <a:latin typeface="+mn-ea"/>
                <a:ea typeface="+mn-ea"/>
              </a:rPr>
              <a:t>　　　</a:t>
            </a:r>
            <a:r>
              <a:rPr lang="ja-JP" altLang="en-US" sz="2000" dirty="0" smtClean="0">
                <a:latin typeface="+mn-ea"/>
                <a:ea typeface="+mn-ea"/>
              </a:rPr>
              <a:t>・・・・・・・</a:t>
            </a:r>
            <a:endParaRPr lang="ja-JP" altLang="en-US" sz="2000" dirty="0">
              <a:latin typeface="+mn-ea"/>
              <a:ea typeface="+mn-ea"/>
            </a:endParaRPr>
          </a:p>
          <a:p>
            <a:pPr>
              <a:defRPr/>
            </a:pPr>
            <a:r>
              <a:rPr lang="ja-JP" altLang="en-US" sz="2000" dirty="0">
                <a:latin typeface="+mn-ea"/>
                <a:ea typeface="+mn-ea"/>
              </a:rPr>
              <a:t>～</a:t>
            </a:r>
            <a:r>
              <a:rPr lang="en-US" altLang="ja-JP" sz="2000" dirty="0">
                <a:latin typeface="+mn-ea"/>
                <a:ea typeface="+mn-ea"/>
              </a:rPr>
              <a:t>(_</a:t>
            </a:r>
            <a:r>
              <a:rPr lang="ja-JP" altLang="en-US" sz="2000" dirty="0">
                <a:latin typeface="+mn-ea"/>
                <a:ea typeface="+mn-ea"/>
              </a:rPr>
              <a:t>ｕ</a:t>
            </a:r>
            <a:r>
              <a:rPr lang="en-US" altLang="ja-JP" sz="2000" dirty="0">
                <a:latin typeface="+mn-ea"/>
                <a:ea typeface="+mn-ea"/>
              </a:rPr>
              <a:t>,</a:t>
            </a:r>
            <a:r>
              <a:rPr lang="ja-JP" altLang="en-US" sz="2000" dirty="0">
                <a:latin typeface="+mn-ea"/>
                <a:ea typeface="+mn-ea"/>
              </a:rPr>
              <a:t>ｕﾉ　＠ﾐ</a:t>
            </a:r>
            <a:r>
              <a:rPr lang="en-US" altLang="ja-JP" sz="2000" dirty="0">
                <a:latin typeface="+mn-ea"/>
                <a:ea typeface="+mn-ea"/>
              </a:rPr>
              <a:t>_</a:t>
            </a:r>
            <a:r>
              <a:rPr lang="ja-JP" altLang="en-US" sz="2000" dirty="0">
                <a:latin typeface="+mn-ea"/>
                <a:ea typeface="+mn-ea"/>
              </a:rPr>
              <a:t>ｕ</a:t>
            </a:r>
            <a:r>
              <a:rPr lang="en-US" altLang="ja-JP" sz="2000" dirty="0">
                <a:latin typeface="+mn-ea"/>
                <a:ea typeface="+mn-ea"/>
              </a:rPr>
              <a:t>,,</a:t>
            </a:r>
            <a:r>
              <a:rPr lang="ja-JP" altLang="en-US" sz="2000" dirty="0">
                <a:latin typeface="+mn-ea"/>
                <a:ea typeface="+mn-ea"/>
              </a:rPr>
              <a:t>ｕﾐ　＠</a:t>
            </a:r>
            <a:r>
              <a:rPr lang="en-US" altLang="ja-JP" sz="2000" dirty="0">
                <a:latin typeface="+mn-ea"/>
                <a:ea typeface="+mn-ea"/>
              </a:rPr>
              <a:t>(;;;;</a:t>
            </a:r>
            <a:r>
              <a:rPr lang="ja-JP" altLang="en-US" sz="2000" dirty="0">
                <a:latin typeface="+mn-ea"/>
                <a:ea typeface="+mn-ea"/>
              </a:rPr>
              <a:t>ｕｕﾉ</a:t>
            </a:r>
          </a:p>
          <a:p>
            <a:pPr>
              <a:defRPr/>
            </a:pPr>
            <a:endParaRPr lang="ja-JP" altLang="en-US" sz="2000" dirty="0">
              <a:latin typeface="+mn-ea"/>
              <a:ea typeface="+mn-ea"/>
            </a:endParaRPr>
          </a:p>
          <a:p>
            <a:pPr>
              <a:defRPr/>
            </a:pPr>
            <a:endParaRPr lang="ja-JP" altLang="en-US" sz="2000" dirty="0">
              <a:latin typeface="+mn-ea"/>
              <a:ea typeface="+mn-ea"/>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sz="3600" dirty="0" smtClean="0"/>
              <a:t>『</a:t>
            </a:r>
            <a:r>
              <a:rPr kumimoji="1" lang="ja-JP" altLang="en-US" sz="3600" dirty="0" smtClean="0"/>
              <a:t>モノ</a:t>
            </a:r>
            <a:r>
              <a:rPr kumimoji="1" lang="en-US" altLang="ja-JP" sz="3600" dirty="0" smtClean="0"/>
              <a:t>』</a:t>
            </a:r>
            <a:r>
              <a:rPr kumimoji="1" lang="ja-JP" altLang="en-US" sz="3600" dirty="0" smtClean="0"/>
              <a:t>と</a:t>
            </a:r>
            <a:r>
              <a:rPr kumimoji="1" lang="en-US" altLang="ja-JP" sz="3600" dirty="0" smtClean="0"/>
              <a:t>『</a:t>
            </a:r>
            <a:r>
              <a:rPr kumimoji="1" lang="ja-JP" altLang="en-US" sz="3600" dirty="0" smtClean="0"/>
              <a:t>動き</a:t>
            </a:r>
            <a:r>
              <a:rPr kumimoji="1" lang="en-US" altLang="ja-JP" sz="3600" dirty="0" smtClean="0"/>
              <a:t>』</a:t>
            </a:r>
            <a:r>
              <a:rPr kumimoji="1" lang="ja-JP" altLang="en-US" sz="3600" dirty="0" smtClean="0"/>
              <a:t>の関係を考えよう</a:t>
            </a:r>
            <a:endParaRPr kumimoji="1" lang="ja-JP" altLang="en-US" sz="3600" dirty="0"/>
          </a:p>
        </p:txBody>
      </p:sp>
      <p:pic>
        <p:nvPicPr>
          <p:cNvPr id="1026" name="Picture 2" descr="C:\Program Files\Microsoft Office\MEDIA\CAGCAT10\j0195384.wmf"/>
          <p:cNvPicPr>
            <a:picLocks noGrp="1" noChangeAspect="1" noChangeArrowheads="1"/>
          </p:cNvPicPr>
          <p:nvPr>
            <p:ph idx="1"/>
          </p:nvPr>
        </p:nvPicPr>
        <p:blipFill>
          <a:blip r:embed="rId2"/>
          <a:srcRect/>
          <a:stretch>
            <a:fillRect/>
          </a:stretch>
        </p:blipFill>
        <p:spPr bwMode="auto">
          <a:xfrm flipH="1">
            <a:off x="571472" y="1643050"/>
            <a:ext cx="1285884" cy="1256414"/>
          </a:xfrm>
          <a:prstGeom prst="rect">
            <a:avLst/>
          </a:prstGeom>
          <a:noFill/>
        </p:spPr>
      </p:pic>
      <p:pic>
        <p:nvPicPr>
          <p:cNvPr id="5" name="図 4" descr="UsbChecker.jpg"/>
          <p:cNvPicPr>
            <a:picLocks noChangeAspect="1"/>
          </p:cNvPicPr>
          <p:nvPr/>
        </p:nvPicPr>
        <p:blipFill>
          <a:blip r:embed="rId3"/>
          <a:stretch>
            <a:fillRect/>
          </a:stretch>
        </p:blipFill>
        <p:spPr>
          <a:xfrm>
            <a:off x="3857620" y="1285860"/>
            <a:ext cx="2757272" cy="1000132"/>
          </a:xfrm>
          <a:prstGeom prst="rect">
            <a:avLst/>
          </a:prstGeom>
        </p:spPr>
      </p:pic>
      <p:sp>
        <p:nvSpPr>
          <p:cNvPr id="6" name="テキスト ボックス 5"/>
          <p:cNvSpPr txBox="1"/>
          <p:nvPr/>
        </p:nvSpPr>
        <p:spPr>
          <a:xfrm>
            <a:off x="642910" y="2857496"/>
            <a:ext cx="1099981" cy="338554"/>
          </a:xfrm>
          <a:prstGeom prst="rect">
            <a:avLst/>
          </a:prstGeom>
          <a:noFill/>
        </p:spPr>
        <p:txBody>
          <a:bodyPr wrap="none" rtlCol="0">
            <a:spAutoFit/>
          </a:bodyPr>
          <a:lstStyle/>
          <a:p>
            <a:r>
              <a:rPr kumimoji="1" lang="ja-JP" altLang="en-US" sz="1600" dirty="0" smtClean="0"/>
              <a:t>オペレータ</a:t>
            </a:r>
            <a:endParaRPr kumimoji="1" lang="ja-JP" altLang="en-US" sz="1600" dirty="0"/>
          </a:p>
        </p:txBody>
      </p:sp>
      <p:pic>
        <p:nvPicPr>
          <p:cNvPr id="8" name="Picture 8" descr="C:\Documents and Settings\uchiyama\Local Settings\Temporary Internet Files\Content.IE5\PSTHF1TR\MCj04326290000[1].png"/>
          <p:cNvPicPr>
            <a:picLocks noChangeAspect="1" noChangeArrowheads="1"/>
          </p:cNvPicPr>
          <p:nvPr/>
        </p:nvPicPr>
        <p:blipFill>
          <a:blip r:embed="rId4"/>
          <a:srcRect/>
          <a:stretch>
            <a:fillRect/>
          </a:stretch>
        </p:blipFill>
        <p:spPr bwMode="auto">
          <a:xfrm>
            <a:off x="2357422" y="2071678"/>
            <a:ext cx="352425" cy="352425"/>
          </a:xfrm>
          <a:prstGeom prst="rect">
            <a:avLst/>
          </a:prstGeom>
          <a:noFill/>
          <a:ln w="9525">
            <a:noFill/>
            <a:miter lim="800000"/>
            <a:headEnd/>
            <a:tailEnd/>
          </a:ln>
        </p:spPr>
      </p:pic>
      <p:sp>
        <p:nvSpPr>
          <p:cNvPr id="9" name="テキスト ボックス 8"/>
          <p:cNvSpPr txBox="1"/>
          <p:nvPr/>
        </p:nvSpPr>
        <p:spPr>
          <a:xfrm>
            <a:off x="1857356" y="2357430"/>
            <a:ext cx="1090363" cy="338554"/>
          </a:xfrm>
          <a:prstGeom prst="rect">
            <a:avLst/>
          </a:prstGeom>
          <a:noFill/>
        </p:spPr>
        <p:txBody>
          <a:bodyPr wrap="none" rtlCol="0">
            <a:spAutoFit/>
          </a:bodyPr>
          <a:lstStyle/>
          <a:p>
            <a:r>
              <a:rPr kumimoji="1" lang="en-US" altLang="ja-JP" sz="1600" dirty="0" smtClean="0"/>
              <a:t>USB</a:t>
            </a:r>
            <a:r>
              <a:rPr kumimoji="1" lang="ja-JP" altLang="en-US" sz="1600" dirty="0" smtClean="0"/>
              <a:t>メモリ</a:t>
            </a:r>
            <a:endParaRPr kumimoji="1" lang="ja-JP" altLang="en-US" sz="1600" dirty="0"/>
          </a:p>
        </p:txBody>
      </p:sp>
      <p:pic>
        <p:nvPicPr>
          <p:cNvPr id="1027" name="Picture 3" descr="C:\Program Files\Microsoft Office\MEDIA\CAGCAT10\j0205466.wmf"/>
          <p:cNvPicPr>
            <a:picLocks noChangeAspect="1" noChangeArrowheads="1"/>
          </p:cNvPicPr>
          <p:nvPr/>
        </p:nvPicPr>
        <p:blipFill>
          <a:blip r:embed="rId5"/>
          <a:srcRect/>
          <a:stretch>
            <a:fillRect/>
          </a:stretch>
        </p:blipFill>
        <p:spPr bwMode="auto">
          <a:xfrm>
            <a:off x="5143504" y="2857496"/>
            <a:ext cx="785818" cy="781867"/>
          </a:xfrm>
          <a:prstGeom prst="rect">
            <a:avLst/>
          </a:prstGeom>
          <a:noFill/>
        </p:spPr>
      </p:pic>
      <p:pic>
        <p:nvPicPr>
          <p:cNvPr id="11" name="Picture 3" descr="C:\Program Files\Microsoft Office\MEDIA\CAGCAT10\j0205466.wmf"/>
          <p:cNvPicPr>
            <a:picLocks noChangeAspect="1" noChangeArrowheads="1"/>
          </p:cNvPicPr>
          <p:nvPr/>
        </p:nvPicPr>
        <p:blipFill>
          <a:blip r:embed="rId5"/>
          <a:srcRect/>
          <a:stretch>
            <a:fillRect/>
          </a:stretch>
        </p:blipFill>
        <p:spPr bwMode="auto">
          <a:xfrm>
            <a:off x="7000892" y="2857496"/>
            <a:ext cx="785818" cy="781867"/>
          </a:xfrm>
          <a:prstGeom prst="rect">
            <a:avLst/>
          </a:prstGeom>
          <a:noFill/>
        </p:spPr>
      </p:pic>
      <p:sp>
        <p:nvSpPr>
          <p:cNvPr id="12" name="テキスト ボックス 11"/>
          <p:cNvSpPr txBox="1"/>
          <p:nvPr/>
        </p:nvSpPr>
        <p:spPr>
          <a:xfrm>
            <a:off x="4857752" y="3571876"/>
            <a:ext cx="1290738" cy="338554"/>
          </a:xfrm>
          <a:prstGeom prst="rect">
            <a:avLst/>
          </a:prstGeom>
          <a:noFill/>
        </p:spPr>
        <p:txBody>
          <a:bodyPr wrap="none" rtlCol="0">
            <a:spAutoFit/>
          </a:bodyPr>
          <a:lstStyle/>
          <a:p>
            <a:r>
              <a:rPr kumimoji="1" lang="ja-JP" altLang="en-US" sz="1600" dirty="0" smtClean="0"/>
              <a:t>読込ファイル</a:t>
            </a:r>
            <a:endParaRPr kumimoji="1" lang="ja-JP" altLang="en-US" sz="1600" dirty="0"/>
          </a:p>
        </p:txBody>
      </p:sp>
      <p:sp>
        <p:nvSpPr>
          <p:cNvPr id="13" name="テキスト ボックス 12"/>
          <p:cNvSpPr txBox="1"/>
          <p:nvPr/>
        </p:nvSpPr>
        <p:spPr>
          <a:xfrm>
            <a:off x="6715140" y="3571876"/>
            <a:ext cx="1290738" cy="338554"/>
          </a:xfrm>
          <a:prstGeom prst="rect">
            <a:avLst/>
          </a:prstGeom>
          <a:noFill/>
        </p:spPr>
        <p:txBody>
          <a:bodyPr wrap="none" rtlCol="0">
            <a:spAutoFit/>
          </a:bodyPr>
          <a:lstStyle/>
          <a:p>
            <a:r>
              <a:rPr lang="ja-JP" altLang="en-US" sz="1600" dirty="0" smtClean="0"/>
              <a:t>書込</a:t>
            </a:r>
            <a:r>
              <a:rPr kumimoji="1" lang="ja-JP" altLang="en-US" sz="1600" dirty="0" smtClean="0"/>
              <a:t>ファイル</a:t>
            </a:r>
            <a:endParaRPr kumimoji="1" lang="ja-JP" altLang="en-US" sz="1600" dirty="0"/>
          </a:p>
        </p:txBody>
      </p:sp>
      <p:sp>
        <p:nvSpPr>
          <p:cNvPr id="7" name="テキスト ボックス 6"/>
          <p:cNvSpPr txBox="1"/>
          <p:nvPr/>
        </p:nvSpPr>
        <p:spPr>
          <a:xfrm>
            <a:off x="4500562" y="2357430"/>
            <a:ext cx="1348446" cy="338554"/>
          </a:xfrm>
          <a:prstGeom prst="rect">
            <a:avLst/>
          </a:prstGeom>
          <a:noFill/>
        </p:spPr>
        <p:txBody>
          <a:bodyPr wrap="none" rtlCol="0">
            <a:spAutoFit/>
          </a:bodyPr>
          <a:lstStyle/>
          <a:p>
            <a:r>
              <a:rPr kumimoji="1" lang="ja-JP" altLang="en-US" sz="1600" dirty="0" smtClean="0"/>
              <a:t>検査システム</a:t>
            </a:r>
            <a:endParaRPr kumimoji="1" lang="ja-JP" altLang="en-US" sz="1600" dirty="0"/>
          </a:p>
        </p:txBody>
      </p:sp>
      <p:pic>
        <p:nvPicPr>
          <p:cNvPr id="16" name="図 15" descr="progress.jpg"/>
          <p:cNvPicPr>
            <a:picLocks noChangeAspect="1"/>
          </p:cNvPicPr>
          <p:nvPr/>
        </p:nvPicPr>
        <p:blipFill>
          <a:blip r:embed="rId6"/>
          <a:stretch>
            <a:fillRect/>
          </a:stretch>
        </p:blipFill>
        <p:spPr>
          <a:xfrm>
            <a:off x="2714612" y="3000372"/>
            <a:ext cx="1682631" cy="714380"/>
          </a:xfrm>
          <a:prstGeom prst="rect">
            <a:avLst/>
          </a:prstGeom>
        </p:spPr>
      </p:pic>
      <p:sp>
        <p:nvSpPr>
          <p:cNvPr id="15" name="角丸四角形吹き出し 14"/>
          <p:cNvSpPr/>
          <p:nvPr/>
        </p:nvSpPr>
        <p:spPr>
          <a:xfrm>
            <a:off x="928662" y="4071942"/>
            <a:ext cx="1714512" cy="500066"/>
          </a:xfrm>
          <a:prstGeom prst="wedgeRoundRectCallout">
            <a:avLst>
              <a:gd name="adj1" fmla="val 90807"/>
              <a:gd name="adj2" fmla="val -142323"/>
              <a:gd name="adj3" fmla="val 16667"/>
            </a:avLst>
          </a:prstGeom>
          <a:solidFill>
            <a:srgbClr val="FFDCB9">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smtClean="0">
                <a:solidFill>
                  <a:schemeClr val="tx1"/>
                </a:solidFill>
              </a:rPr>
              <a:t>中止</a:t>
            </a:r>
            <a:r>
              <a:rPr lang="ja-JP" altLang="en-US" sz="1600" dirty="0" smtClean="0">
                <a:solidFill>
                  <a:schemeClr val="tx1"/>
                </a:solidFill>
              </a:rPr>
              <a:t>ボタン</a:t>
            </a:r>
            <a:endParaRPr kumimoji="1" lang="ja-JP" altLang="en-US" sz="1600" dirty="0">
              <a:solidFill>
                <a:schemeClr val="tx1"/>
              </a:solidFill>
            </a:endParaRPr>
          </a:p>
        </p:txBody>
      </p:sp>
      <p:sp>
        <p:nvSpPr>
          <p:cNvPr id="17" name="テキスト ボックス 16"/>
          <p:cNvSpPr txBox="1"/>
          <p:nvPr/>
        </p:nvSpPr>
        <p:spPr>
          <a:xfrm>
            <a:off x="2928926" y="3786190"/>
            <a:ext cx="1334020" cy="307777"/>
          </a:xfrm>
          <a:prstGeom prst="rect">
            <a:avLst/>
          </a:prstGeom>
          <a:noFill/>
        </p:spPr>
        <p:txBody>
          <a:bodyPr wrap="none" rtlCol="0">
            <a:spAutoFit/>
          </a:bodyPr>
          <a:lstStyle/>
          <a:p>
            <a:r>
              <a:rPr kumimoji="1" lang="ja-JP" altLang="en-US" sz="1400" dirty="0" smtClean="0"/>
              <a:t>プログレスバー</a:t>
            </a:r>
            <a:endParaRPr kumimoji="1" lang="ja-JP" altLang="en-US" sz="1400" dirty="0"/>
          </a:p>
        </p:txBody>
      </p:sp>
      <p:sp>
        <p:nvSpPr>
          <p:cNvPr id="19" name="テキスト ボックス 3"/>
          <p:cNvSpPr txBox="1">
            <a:spLocks noChangeArrowheads="1"/>
          </p:cNvSpPr>
          <p:nvPr/>
        </p:nvSpPr>
        <p:spPr bwMode="auto">
          <a:xfrm>
            <a:off x="6072198" y="3929066"/>
            <a:ext cx="2643207" cy="1938992"/>
          </a:xfrm>
          <a:prstGeom prst="rect">
            <a:avLst/>
          </a:prstGeom>
          <a:noFill/>
          <a:ln w="9525">
            <a:noFill/>
            <a:miter lim="800000"/>
            <a:headEnd/>
            <a:tailEnd/>
          </a:ln>
        </p:spPr>
        <p:txBody>
          <a:bodyPr wrap="square">
            <a:spAutoFit/>
          </a:bodyPr>
          <a:lstStyle/>
          <a:p>
            <a:r>
              <a:rPr lang="ja-JP" altLang="en-US" sz="1200" dirty="0"/>
              <a:t>　　　　 　＿ ＿</a:t>
            </a:r>
            <a:endParaRPr lang="en-US" altLang="ja-JP" sz="1200" dirty="0"/>
          </a:p>
          <a:p>
            <a:r>
              <a:rPr lang="ja-JP" altLang="en-US" sz="1200" dirty="0"/>
              <a:t>　　　／　　 　 　＼</a:t>
            </a:r>
          </a:p>
          <a:p>
            <a:r>
              <a:rPr lang="ja-JP" altLang="en-US" sz="1200" dirty="0"/>
              <a:t>　 ／　　─　 　 ─  ＼　 　</a:t>
            </a:r>
          </a:p>
          <a:p>
            <a:r>
              <a:rPr lang="ja-JP" altLang="en-US" sz="1200" dirty="0"/>
              <a:t>／ 　　 （●） 　（●） ＼　　</a:t>
            </a:r>
          </a:p>
          <a:p>
            <a:r>
              <a:rPr lang="en-US" altLang="ja-JP" sz="1200" dirty="0"/>
              <a:t>|</a:t>
            </a:r>
            <a:r>
              <a:rPr lang="ja-JP" altLang="en-US" sz="1200" dirty="0"/>
              <a:t>　 　　 　 （</a:t>
            </a:r>
            <a:r>
              <a:rPr lang="en-US" altLang="ja-JP" sz="1200" dirty="0"/>
              <a:t>__</a:t>
            </a:r>
            <a:r>
              <a:rPr lang="ja-JP" altLang="en-US" sz="1200" dirty="0"/>
              <a:t>人</a:t>
            </a:r>
            <a:r>
              <a:rPr lang="en-US" altLang="ja-JP" sz="1200" dirty="0"/>
              <a:t>__</a:t>
            </a:r>
            <a:r>
              <a:rPr lang="ja-JP" altLang="en-US" sz="1200" dirty="0"/>
              <a:t>）　 </a:t>
            </a:r>
            <a:r>
              <a:rPr lang="en-US" altLang="ja-JP" sz="1200" dirty="0"/>
              <a:t>|</a:t>
            </a:r>
            <a:r>
              <a:rPr lang="ja-JP" altLang="en-US" sz="1200" dirty="0"/>
              <a:t>　</a:t>
            </a:r>
            <a:r>
              <a:rPr lang="ja-JP" altLang="en-US" sz="1200" dirty="0" smtClean="0"/>
              <a:t>ふむ。</a:t>
            </a:r>
            <a:r>
              <a:rPr lang="ja-JP" altLang="en-US" sz="1200" dirty="0"/>
              <a:t>　</a:t>
            </a:r>
          </a:p>
          <a:p>
            <a:r>
              <a:rPr lang="en-US" altLang="ja-JP" sz="1200" dirty="0"/>
              <a:t>  /</a:t>
            </a:r>
            <a:r>
              <a:rPr lang="ja-JP" altLang="en-US" sz="1200" dirty="0"/>
              <a:t>　 　 　  ∩ノ ⊃　　／　　　</a:t>
            </a:r>
          </a:p>
          <a:p>
            <a:r>
              <a:rPr lang="en-US" altLang="ja-JP" sz="1200" dirty="0"/>
              <a:t>(</a:t>
            </a:r>
            <a:r>
              <a:rPr lang="ja-JP" altLang="en-US" sz="1200" dirty="0"/>
              <a:t>　 ＼　／ ＿ノ　</a:t>
            </a:r>
            <a:r>
              <a:rPr lang="en-US" altLang="ja-JP" sz="1200" dirty="0"/>
              <a:t>|</a:t>
            </a:r>
            <a:r>
              <a:rPr lang="ja-JP" altLang="en-US" sz="1200" dirty="0"/>
              <a:t>　 </a:t>
            </a:r>
            <a:r>
              <a:rPr lang="en-US" altLang="ja-JP" sz="1200" dirty="0"/>
              <a:t>|</a:t>
            </a:r>
            <a:r>
              <a:rPr lang="ja-JP" altLang="en-US" sz="1200" dirty="0"/>
              <a:t>　　　</a:t>
            </a:r>
          </a:p>
          <a:p>
            <a:r>
              <a:rPr lang="en-US" altLang="ja-JP" sz="1200" dirty="0"/>
              <a:t>.</a:t>
            </a:r>
            <a:r>
              <a:rPr lang="ja-JP" altLang="en-US" sz="1200" dirty="0"/>
              <a:t>＼　“　　／＿＿</a:t>
            </a:r>
            <a:r>
              <a:rPr lang="en-US" altLang="ja-JP" sz="1200" dirty="0"/>
              <a:t>|</a:t>
            </a:r>
            <a:r>
              <a:rPr lang="ja-JP" altLang="en-US" sz="1200" dirty="0"/>
              <a:t>　 </a:t>
            </a:r>
            <a:r>
              <a:rPr lang="en-US" altLang="ja-JP" sz="1200" dirty="0"/>
              <a:t>| </a:t>
            </a:r>
            <a:r>
              <a:rPr lang="ja-JP" altLang="en-US" sz="1200" dirty="0"/>
              <a:t>　　</a:t>
            </a:r>
          </a:p>
          <a:p>
            <a:r>
              <a:rPr lang="ja-JP" altLang="en-US" sz="1200" dirty="0"/>
              <a:t>　　＼ ／＿＿＿ ／ 　</a:t>
            </a:r>
          </a:p>
          <a:p>
            <a:endParaRPr lang="ja-JP" altLang="en-US" sz="1200" dirty="0"/>
          </a:p>
        </p:txBody>
      </p:sp>
      <p:sp>
        <p:nvSpPr>
          <p:cNvPr id="20" name="角丸四角形吹き出し 19"/>
          <p:cNvSpPr/>
          <p:nvPr/>
        </p:nvSpPr>
        <p:spPr>
          <a:xfrm>
            <a:off x="6715140" y="1071546"/>
            <a:ext cx="1714512" cy="500066"/>
          </a:xfrm>
          <a:prstGeom prst="wedgeRoundRectCallout">
            <a:avLst>
              <a:gd name="adj1" fmla="val -114906"/>
              <a:gd name="adj2" fmla="val 98582"/>
              <a:gd name="adj3" fmla="val 16667"/>
            </a:avLst>
          </a:prstGeom>
          <a:solidFill>
            <a:srgbClr val="FFDCB9">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smtClean="0">
                <a:solidFill>
                  <a:schemeClr val="tx1"/>
                </a:solidFill>
              </a:rPr>
              <a:t>測定結果表示</a:t>
            </a:r>
            <a:endParaRPr kumimoji="1" lang="ja-JP" altLang="en-US" sz="1600" dirty="0">
              <a:solidFill>
                <a:schemeClr val="tx1"/>
              </a:solidFill>
            </a:endParaRPr>
          </a:p>
        </p:txBody>
      </p:sp>
      <p:sp>
        <p:nvSpPr>
          <p:cNvPr id="21" name="角丸四角形吹き出し 20"/>
          <p:cNvSpPr/>
          <p:nvPr/>
        </p:nvSpPr>
        <p:spPr>
          <a:xfrm>
            <a:off x="6786578" y="2357430"/>
            <a:ext cx="1714512" cy="500066"/>
          </a:xfrm>
          <a:prstGeom prst="wedgeRoundRectCallout">
            <a:avLst>
              <a:gd name="adj1" fmla="val -71732"/>
              <a:gd name="adj2" fmla="val -142323"/>
              <a:gd name="adj3" fmla="val 16667"/>
            </a:avLst>
          </a:prstGeom>
          <a:solidFill>
            <a:srgbClr val="FFDCB9">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dirty="0" smtClean="0">
                <a:solidFill>
                  <a:schemeClr val="tx1"/>
                </a:solidFill>
              </a:rPr>
              <a:t>検査</a:t>
            </a:r>
            <a:r>
              <a:rPr kumimoji="1" lang="ja-JP" altLang="en-US" sz="1600" dirty="0" smtClean="0">
                <a:solidFill>
                  <a:schemeClr val="tx1"/>
                </a:solidFill>
              </a:rPr>
              <a:t>結果表示</a:t>
            </a:r>
            <a:endParaRPr kumimoji="1" lang="ja-JP" altLang="en-US" sz="1600" dirty="0">
              <a:solidFill>
                <a:schemeClr val="tx1"/>
              </a:solidFill>
            </a:endParaRPr>
          </a:p>
        </p:txBody>
      </p:sp>
      <p:sp>
        <p:nvSpPr>
          <p:cNvPr id="22" name="角丸四角形 21"/>
          <p:cNvSpPr/>
          <p:nvPr/>
        </p:nvSpPr>
        <p:spPr>
          <a:xfrm>
            <a:off x="714348" y="4786322"/>
            <a:ext cx="5143536"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dirty="0" smtClean="0">
                <a:solidFill>
                  <a:srgbClr val="FF0000"/>
                </a:solidFill>
              </a:rPr>
              <a:t>一度にファイルを読み書きしてしまうと、途中での中断ができないので、分割して読み書きを繰り返す方法を選択します。</a:t>
            </a:r>
            <a:endParaRPr kumimoji="1" lang="ja-JP" altLang="en-US" dirty="0">
              <a:solidFill>
                <a:srgbClr val="FF0000"/>
              </a:solidFill>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タイトル 1"/>
          <p:cNvSpPr>
            <a:spLocks noGrp="1"/>
          </p:cNvSpPr>
          <p:nvPr>
            <p:ph type="title"/>
          </p:nvPr>
        </p:nvSpPr>
        <p:spPr/>
        <p:txBody>
          <a:bodyPr/>
          <a:lstStyle/>
          <a:p>
            <a:r>
              <a:rPr lang="ja-JP" altLang="en-US" sz="3200" dirty="0" smtClean="0"/>
              <a:t>イベントトレースで考えてみる</a:t>
            </a:r>
          </a:p>
        </p:txBody>
      </p:sp>
      <p:grpSp>
        <p:nvGrpSpPr>
          <p:cNvPr id="20" name="グループ化 19"/>
          <p:cNvGrpSpPr/>
          <p:nvPr/>
        </p:nvGrpSpPr>
        <p:grpSpPr>
          <a:xfrm>
            <a:off x="2357422" y="1214422"/>
            <a:ext cx="1357322" cy="4144962"/>
            <a:chOff x="357158" y="1214422"/>
            <a:chExt cx="2286000" cy="4144962"/>
          </a:xfrm>
        </p:grpSpPr>
        <p:cxnSp>
          <p:nvCxnSpPr>
            <p:cNvPr id="4" name="直線コネクタ 3"/>
            <p:cNvCxnSpPr>
              <a:stCxn id="5" idx="2"/>
            </p:cNvCxnSpPr>
            <p:nvPr/>
          </p:nvCxnSpPr>
          <p:spPr>
            <a:xfrm rot="5400000">
              <a:off x="-394524" y="3464703"/>
              <a:ext cx="3787775" cy="1588"/>
            </a:xfrm>
            <a:prstGeom prst="line">
              <a:avLst/>
            </a:prstGeom>
            <a:ln w="34925">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5" name="正方形/長方形 4"/>
            <p:cNvSpPr/>
            <p:nvPr/>
          </p:nvSpPr>
          <p:spPr>
            <a:xfrm>
              <a:off x="357158" y="1214422"/>
              <a:ext cx="2286000" cy="357187"/>
            </a:xfrm>
            <a:prstGeom prst="rect">
              <a:avLst/>
            </a:prstGeom>
            <a:solidFill>
              <a:srgbClr val="FFDCB9"/>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400" dirty="0" smtClean="0">
                  <a:solidFill>
                    <a:schemeClr val="accent2"/>
                  </a:solidFill>
                </a:rPr>
                <a:t>ＵＳＢメモリ</a:t>
              </a:r>
              <a:endParaRPr lang="ja-JP" altLang="en-US" sz="1400" dirty="0">
                <a:solidFill>
                  <a:schemeClr val="accent2"/>
                </a:solidFill>
              </a:endParaRPr>
            </a:p>
          </p:txBody>
        </p:sp>
      </p:grpSp>
      <p:grpSp>
        <p:nvGrpSpPr>
          <p:cNvPr id="21" name="グループ化 20"/>
          <p:cNvGrpSpPr/>
          <p:nvPr/>
        </p:nvGrpSpPr>
        <p:grpSpPr>
          <a:xfrm>
            <a:off x="3786182" y="1214422"/>
            <a:ext cx="1357322" cy="4144962"/>
            <a:chOff x="357158" y="1214422"/>
            <a:chExt cx="2286000" cy="4144962"/>
          </a:xfrm>
        </p:grpSpPr>
        <p:cxnSp>
          <p:nvCxnSpPr>
            <p:cNvPr id="22" name="直線コネクタ 21"/>
            <p:cNvCxnSpPr>
              <a:stCxn id="23" idx="2"/>
            </p:cNvCxnSpPr>
            <p:nvPr/>
          </p:nvCxnSpPr>
          <p:spPr>
            <a:xfrm rot="5400000">
              <a:off x="-394524" y="3464703"/>
              <a:ext cx="3787775" cy="1588"/>
            </a:xfrm>
            <a:prstGeom prst="line">
              <a:avLst/>
            </a:prstGeom>
            <a:ln w="34925">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23" name="正方形/長方形 22"/>
            <p:cNvSpPr/>
            <p:nvPr/>
          </p:nvSpPr>
          <p:spPr>
            <a:xfrm>
              <a:off x="357158" y="1214422"/>
              <a:ext cx="2286000" cy="357187"/>
            </a:xfrm>
            <a:prstGeom prst="rect">
              <a:avLst/>
            </a:prstGeom>
            <a:solidFill>
              <a:srgbClr val="FFDCB9"/>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400" dirty="0" smtClean="0">
                  <a:solidFill>
                    <a:schemeClr val="accent2"/>
                  </a:solidFill>
                </a:rPr>
                <a:t>検査システム</a:t>
              </a:r>
              <a:endParaRPr lang="ja-JP" altLang="en-US" sz="1400" dirty="0">
                <a:solidFill>
                  <a:schemeClr val="accent2"/>
                </a:solidFill>
              </a:endParaRPr>
            </a:p>
          </p:txBody>
        </p:sp>
      </p:grpSp>
      <p:grpSp>
        <p:nvGrpSpPr>
          <p:cNvPr id="24" name="グループ化 23"/>
          <p:cNvGrpSpPr/>
          <p:nvPr/>
        </p:nvGrpSpPr>
        <p:grpSpPr>
          <a:xfrm>
            <a:off x="6643702" y="1214422"/>
            <a:ext cx="1357322" cy="4144962"/>
            <a:chOff x="357158" y="1214422"/>
            <a:chExt cx="2286000" cy="4144962"/>
          </a:xfrm>
        </p:grpSpPr>
        <p:cxnSp>
          <p:nvCxnSpPr>
            <p:cNvPr id="25" name="直線コネクタ 24"/>
            <p:cNvCxnSpPr>
              <a:stCxn id="26" idx="2"/>
            </p:cNvCxnSpPr>
            <p:nvPr/>
          </p:nvCxnSpPr>
          <p:spPr>
            <a:xfrm rot="5400000">
              <a:off x="-394524" y="3464703"/>
              <a:ext cx="3787775" cy="1588"/>
            </a:xfrm>
            <a:prstGeom prst="line">
              <a:avLst/>
            </a:prstGeom>
            <a:ln w="34925">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26" name="正方形/長方形 25"/>
            <p:cNvSpPr/>
            <p:nvPr/>
          </p:nvSpPr>
          <p:spPr>
            <a:xfrm>
              <a:off x="357158" y="1214422"/>
              <a:ext cx="2286000" cy="357187"/>
            </a:xfrm>
            <a:prstGeom prst="rect">
              <a:avLst/>
            </a:prstGeom>
            <a:solidFill>
              <a:srgbClr val="FFDCB9"/>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400" dirty="0" smtClean="0">
                  <a:solidFill>
                    <a:schemeClr val="accent2"/>
                  </a:solidFill>
                </a:rPr>
                <a:t>書込ファイル</a:t>
              </a:r>
              <a:endParaRPr lang="ja-JP" altLang="en-US" sz="1400" dirty="0">
                <a:solidFill>
                  <a:schemeClr val="accent2"/>
                </a:solidFill>
              </a:endParaRPr>
            </a:p>
          </p:txBody>
        </p:sp>
      </p:grpSp>
      <p:grpSp>
        <p:nvGrpSpPr>
          <p:cNvPr id="27" name="グループ化 26"/>
          <p:cNvGrpSpPr/>
          <p:nvPr/>
        </p:nvGrpSpPr>
        <p:grpSpPr>
          <a:xfrm>
            <a:off x="5214942" y="1214422"/>
            <a:ext cx="1357322" cy="4144962"/>
            <a:chOff x="357158" y="1214422"/>
            <a:chExt cx="2286000" cy="4144962"/>
          </a:xfrm>
        </p:grpSpPr>
        <p:cxnSp>
          <p:nvCxnSpPr>
            <p:cNvPr id="28" name="直線コネクタ 27"/>
            <p:cNvCxnSpPr>
              <a:stCxn id="29" idx="2"/>
            </p:cNvCxnSpPr>
            <p:nvPr/>
          </p:nvCxnSpPr>
          <p:spPr>
            <a:xfrm rot="5400000">
              <a:off x="-394524" y="3464703"/>
              <a:ext cx="3787775" cy="1588"/>
            </a:xfrm>
            <a:prstGeom prst="line">
              <a:avLst/>
            </a:prstGeom>
            <a:ln w="34925">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29" name="正方形/長方形 28"/>
            <p:cNvSpPr/>
            <p:nvPr/>
          </p:nvSpPr>
          <p:spPr>
            <a:xfrm>
              <a:off x="357158" y="1214422"/>
              <a:ext cx="2286000" cy="357187"/>
            </a:xfrm>
            <a:prstGeom prst="rect">
              <a:avLst/>
            </a:prstGeom>
            <a:solidFill>
              <a:srgbClr val="FFDCB9"/>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400" dirty="0" smtClean="0">
                  <a:solidFill>
                    <a:schemeClr val="accent2"/>
                  </a:solidFill>
                </a:rPr>
                <a:t>読込ファイル</a:t>
              </a:r>
              <a:endParaRPr lang="ja-JP" altLang="en-US" sz="1400" dirty="0">
                <a:solidFill>
                  <a:schemeClr val="accent2"/>
                </a:solidFill>
              </a:endParaRPr>
            </a:p>
          </p:txBody>
        </p:sp>
      </p:grpSp>
      <p:grpSp>
        <p:nvGrpSpPr>
          <p:cNvPr id="30" name="グループ化 29"/>
          <p:cNvGrpSpPr/>
          <p:nvPr/>
        </p:nvGrpSpPr>
        <p:grpSpPr>
          <a:xfrm>
            <a:off x="857224" y="1214422"/>
            <a:ext cx="1428760" cy="4144962"/>
            <a:chOff x="357158" y="1214422"/>
            <a:chExt cx="2286000" cy="4144962"/>
          </a:xfrm>
        </p:grpSpPr>
        <p:cxnSp>
          <p:nvCxnSpPr>
            <p:cNvPr id="31" name="直線コネクタ 30"/>
            <p:cNvCxnSpPr>
              <a:stCxn id="32" idx="2"/>
            </p:cNvCxnSpPr>
            <p:nvPr/>
          </p:nvCxnSpPr>
          <p:spPr>
            <a:xfrm rot="5400000">
              <a:off x="-394524" y="3464703"/>
              <a:ext cx="3787775" cy="1588"/>
            </a:xfrm>
            <a:prstGeom prst="line">
              <a:avLst/>
            </a:prstGeom>
            <a:ln w="34925">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32" name="正方形/長方形 31"/>
            <p:cNvSpPr/>
            <p:nvPr/>
          </p:nvSpPr>
          <p:spPr>
            <a:xfrm>
              <a:off x="357158" y="1214422"/>
              <a:ext cx="2286000" cy="357187"/>
            </a:xfrm>
            <a:prstGeom prst="rect">
              <a:avLst/>
            </a:prstGeom>
            <a:solidFill>
              <a:srgbClr val="FFDCB9"/>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400" dirty="0" smtClean="0">
                  <a:solidFill>
                    <a:schemeClr val="accent2"/>
                  </a:solidFill>
                </a:rPr>
                <a:t>オペレータ</a:t>
              </a:r>
              <a:endParaRPr lang="ja-JP" altLang="en-US" sz="1400" dirty="0">
                <a:solidFill>
                  <a:schemeClr val="accent2"/>
                </a:solidFill>
              </a:endParaRPr>
            </a:p>
          </p:txBody>
        </p:sp>
      </p:grpSp>
      <p:cxnSp>
        <p:nvCxnSpPr>
          <p:cNvPr id="34" name="直線矢印コネクタ 33"/>
          <p:cNvCxnSpPr/>
          <p:nvPr/>
        </p:nvCxnSpPr>
        <p:spPr>
          <a:xfrm>
            <a:off x="3000364" y="1857364"/>
            <a:ext cx="1428760" cy="1588"/>
          </a:xfrm>
          <a:prstGeom prst="straightConnector1">
            <a:avLst/>
          </a:prstGeom>
          <a:ln w="22225" cmpd="sng">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5" name="テキスト ボックス 34"/>
          <p:cNvSpPr txBox="1"/>
          <p:nvPr/>
        </p:nvSpPr>
        <p:spPr>
          <a:xfrm>
            <a:off x="3214678" y="1857364"/>
            <a:ext cx="966931" cy="261610"/>
          </a:xfrm>
          <a:prstGeom prst="rect">
            <a:avLst/>
          </a:prstGeom>
          <a:noFill/>
        </p:spPr>
        <p:txBody>
          <a:bodyPr wrap="none" rtlCol="0">
            <a:spAutoFit/>
          </a:bodyPr>
          <a:lstStyle/>
          <a:p>
            <a:r>
              <a:rPr kumimoji="1" lang="ja-JP" altLang="en-US" sz="1100" dirty="0" smtClean="0"/>
              <a:t>挿入されたよ</a:t>
            </a:r>
            <a:endParaRPr kumimoji="1" lang="ja-JP" altLang="en-US" sz="1100" dirty="0"/>
          </a:p>
        </p:txBody>
      </p:sp>
      <p:cxnSp>
        <p:nvCxnSpPr>
          <p:cNvPr id="36" name="直線矢印コネクタ 35"/>
          <p:cNvCxnSpPr/>
          <p:nvPr/>
        </p:nvCxnSpPr>
        <p:spPr>
          <a:xfrm>
            <a:off x="3071802" y="4857760"/>
            <a:ext cx="1428760" cy="1588"/>
          </a:xfrm>
          <a:prstGeom prst="straightConnector1">
            <a:avLst/>
          </a:prstGeom>
          <a:ln w="22225" cmpd="sng">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7" name="テキスト ボックス 36"/>
          <p:cNvSpPr txBox="1"/>
          <p:nvPr/>
        </p:nvSpPr>
        <p:spPr>
          <a:xfrm>
            <a:off x="3286116" y="4857760"/>
            <a:ext cx="859531" cy="261610"/>
          </a:xfrm>
          <a:prstGeom prst="rect">
            <a:avLst/>
          </a:prstGeom>
          <a:noFill/>
        </p:spPr>
        <p:txBody>
          <a:bodyPr wrap="none" rtlCol="0">
            <a:spAutoFit/>
          </a:bodyPr>
          <a:lstStyle/>
          <a:p>
            <a:r>
              <a:rPr lang="ja-JP" altLang="en-US" sz="1100" dirty="0" smtClean="0"/>
              <a:t>抜かれたよ</a:t>
            </a:r>
            <a:endParaRPr kumimoji="1" lang="ja-JP" altLang="en-US" sz="1100" dirty="0"/>
          </a:p>
        </p:txBody>
      </p:sp>
      <p:cxnSp>
        <p:nvCxnSpPr>
          <p:cNvPr id="38" name="直線矢印コネクタ 37"/>
          <p:cNvCxnSpPr/>
          <p:nvPr/>
        </p:nvCxnSpPr>
        <p:spPr>
          <a:xfrm>
            <a:off x="4500562" y="2071678"/>
            <a:ext cx="1428760" cy="1588"/>
          </a:xfrm>
          <a:prstGeom prst="straightConnector1">
            <a:avLst/>
          </a:prstGeom>
          <a:ln w="22225" cmpd="sng">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9" name="テキスト ボックス 38"/>
          <p:cNvSpPr txBox="1"/>
          <p:nvPr/>
        </p:nvSpPr>
        <p:spPr>
          <a:xfrm>
            <a:off x="4714876" y="2071678"/>
            <a:ext cx="748923" cy="261610"/>
          </a:xfrm>
          <a:prstGeom prst="rect">
            <a:avLst/>
          </a:prstGeom>
          <a:noFill/>
        </p:spPr>
        <p:txBody>
          <a:bodyPr wrap="none" rtlCol="0">
            <a:spAutoFit/>
          </a:bodyPr>
          <a:lstStyle/>
          <a:p>
            <a:r>
              <a:rPr kumimoji="1" lang="ja-JP" altLang="en-US" sz="1100" dirty="0" smtClean="0"/>
              <a:t>検査開始</a:t>
            </a:r>
            <a:endParaRPr kumimoji="1" lang="ja-JP" altLang="en-US" sz="1100" dirty="0"/>
          </a:p>
        </p:txBody>
      </p:sp>
      <p:sp>
        <p:nvSpPr>
          <p:cNvPr id="41" name="正方形/長方形 40"/>
          <p:cNvSpPr/>
          <p:nvPr/>
        </p:nvSpPr>
        <p:spPr>
          <a:xfrm>
            <a:off x="5471666" y="2214554"/>
            <a:ext cx="857256" cy="35719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100" dirty="0" smtClean="0"/>
              <a:t>オープン</a:t>
            </a:r>
            <a:endParaRPr kumimoji="1" lang="ja-JP" altLang="en-US" sz="1100" dirty="0"/>
          </a:p>
        </p:txBody>
      </p:sp>
      <p:sp>
        <p:nvSpPr>
          <p:cNvPr id="42" name="正方形/長方形 41"/>
          <p:cNvSpPr/>
          <p:nvPr/>
        </p:nvSpPr>
        <p:spPr>
          <a:xfrm>
            <a:off x="6929454" y="2214554"/>
            <a:ext cx="857256" cy="35719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100" dirty="0" smtClean="0"/>
              <a:t>オープン</a:t>
            </a:r>
            <a:endParaRPr kumimoji="1" lang="ja-JP" altLang="en-US" sz="1100" dirty="0"/>
          </a:p>
        </p:txBody>
      </p:sp>
      <p:sp>
        <p:nvSpPr>
          <p:cNvPr id="43" name="正方形/長方形 42"/>
          <p:cNvSpPr/>
          <p:nvPr/>
        </p:nvSpPr>
        <p:spPr>
          <a:xfrm>
            <a:off x="5457152" y="3057296"/>
            <a:ext cx="857256" cy="35719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100" dirty="0" smtClean="0"/>
              <a:t>読み込み</a:t>
            </a:r>
            <a:endParaRPr kumimoji="1" lang="ja-JP" altLang="en-US" sz="1100" dirty="0"/>
          </a:p>
        </p:txBody>
      </p:sp>
      <p:sp>
        <p:nvSpPr>
          <p:cNvPr id="45" name="正方形/長方形 44"/>
          <p:cNvSpPr/>
          <p:nvPr/>
        </p:nvSpPr>
        <p:spPr>
          <a:xfrm>
            <a:off x="6885912" y="3048442"/>
            <a:ext cx="857256" cy="35719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100" dirty="0" smtClean="0"/>
              <a:t>書き</a:t>
            </a:r>
            <a:r>
              <a:rPr kumimoji="1" lang="ja-JP" altLang="en-US" sz="1100" dirty="0" smtClean="0"/>
              <a:t>込み</a:t>
            </a:r>
            <a:endParaRPr kumimoji="1" lang="ja-JP" altLang="en-US" sz="1100" dirty="0"/>
          </a:p>
        </p:txBody>
      </p:sp>
      <p:sp>
        <p:nvSpPr>
          <p:cNvPr id="46" name="正方形/長方形 45"/>
          <p:cNvSpPr/>
          <p:nvPr/>
        </p:nvSpPr>
        <p:spPr>
          <a:xfrm>
            <a:off x="5457152" y="3929066"/>
            <a:ext cx="857256" cy="35719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100" dirty="0" smtClean="0"/>
              <a:t>クローズ</a:t>
            </a:r>
            <a:endParaRPr kumimoji="1" lang="ja-JP" altLang="en-US" sz="1100" dirty="0"/>
          </a:p>
        </p:txBody>
      </p:sp>
      <p:sp>
        <p:nvSpPr>
          <p:cNvPr id="47" name="正方形/長方形 46"/>
          <p:cNvSpPr/>
          <p:nvPr/>
        </p:nvSpPr>
        <p:spPr>
          <a:xfrm>
            <a:off x="6887044" y="3914552"/>
            <a:ext cx="857256" cy="35719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100" dirty="0" smtClean="0"/>
              <a:t>クローズ</a:t>
            </a:r>
            <a:endParaRPr kumimoji="1" lang="ja-JP" altLang="en-US" sz="1100" dirty="0"/>
          </a:p>
        </p:txBody>
      </p:sp>
      <p:cxnSp>
        <p:nvCxnSpPr>
          <p:cNvPr id="48" name="直線矢印コネクタ 47"/>
          <p:cNvCxnSpPr/>
          <p:nvPr/>
        </p:nvCxnSpPr>
        <p:spPr>
          <a:xfrm rot="10800000">
            <a:off x="4501694" y="4469278"/>
            <a:ext cx="1357322" cy="1588"/>
          </a:xfrm>
          <a:prstGeom prst="straightConnector1">
            <a:avLst/>
          </a:prstGeom>
          <a:ln w="22225" cmpd="sng">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9" name="テキスト ボックス 48"/>
          <p:cNvSpPr txBox="1"/>
          <p:nvPr/>
        </p:nvSpPr>
        <p:spPr>
          <a:xfrm>
            <a:off x="4729390" y="4469278"/>
            <a:ext cx="859531" cy="261610"/>
          </a:xfrm>
          <a:prstGeom prst="rect">
            <a:avLst/>
          </a:prstGeom>
          <a:noFill/>
        </p:spPr>
        <p:txBody>
          <a:bodyPr wrap="square" rtlCol="0">
            <a:spAutoFit/>
          </a:bodyPr>
          <a:lstStyle/>
          <a:p>
            <a:r>
              <a:rPr kumimoji="1" lang="ja-JP" altLang="en-US" sz="1100" dirty="0" smtClean="0"/>
              <a:t>検査完了</a:t>
            </a:r>
            <a:endParaRPr kumimoji="1" lang="ja-JP" altLang="en-US" sz="1100" dirty="0"/>
          </a:p>
        </p:txBody>
      </p:sp>
      <p:sp>
        <p:nvSpPr>
          <p:cNvPr id="51" name="環状矢印 50"/>
          <p:cNvSpPr/>
          <p:nvPr/>
        </p:nvSpPr>
        <p:spPr>
          <a:xfrm rot="16200000">
            <a:off x="5297242" y="2418006"/>
            <a:ext cx="978408" cy="1571636"/>
          </a:xfrm>
          <a:prstGeom prst="circular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52" name="環状矢印 51"/>
          <p:cNvSpPr/>
          <p:nvPr/>
        </p:nvSpPr>
        <p:spPr>
          <a:xfrm rot="16200000">
            <a:off x="6797440" y="2418006"/>
            <a:ext cx="978408" cy="1571636"/>
          </a:xfrm>
          <a:prstGeom prst="circular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cxnSp>
        <p:nvCxnSpPr>
          <p:cNvPr id="53" name="直線矢印コネクタ 52"/>
          <p:cNvCxnSpPr/>
          <p:nvPr/>
        </p:nvCxnSpPr>
        <p:spPr>
          <a:xfrm rot="10800000">
            <a:off x="4558618" y="3500438"/>
            <a:ext cx="1357322" cy="1588"/>
          </a:xfrm>
          <a:prstGeom prst="straightConnector1">
            <a:avLst/>
          </a:prstGeom>
          <a:ln w="22225" cmpd="sng">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4" name="テキスト ボックス 53"/>
          <p:cNvSpPr txBox="1"/>
          <p:nvPr/>
        </p:nvSpPr>
        <p:spPr>
          <a:xfrm>
            <a:off x="4786314" y="3500438"/>
            <a:ext cx="859531" cy="430887"/>
          </a:xfrm>
          <a:prstGeom prst="rect">
            <a:avLst/>
          </a:prstGeom>
          <a:noFill/>
        </p:spPr>
        <p:txBody>
          <a:bodyPr wrap="square" rtlCol="0">
            <a:spAutoFit/>
          </a:bodyPr>
          <a:lstStyle/>
          <a:p>
            <a:r>
              <a:rPr lang="ja-JP" altLang="en-US" sz="1100" dirty="0" smtClean="0"/>
              <a:t>プログレス表示したい</a:t>
            </a:r>
            <a:endParaRPr kumimoji="1" lang="ja-JP" altLang="en-US" sz="1100" dirty="0"/>
          </a:p>
        </p:txBody>
      </p:sp>
      <p:cxnSp>
        <p:nvCxnSpPr>
          <p:cNvPr id="55" name="直線矢印コネクタ 54"/>
          <p:cNvCxnSpPr/>
          <p:nvPr/>
        </p:nvCxnSpPr>
        <p:spPr>
          <a:xfrm>
            <a:off x="1571604" y="3643314"/>
            <a:ext cx="2857520" cy="1588"/>
          </a:xfrm>
          <a:prstGeom prst="straightConnector1">
            <a:avLst/>
          </a:prstGeom>
          <a:ln w="22225" cmpd="sng">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6" name="テキスト ボックス 55"/>
          <p:cNvSpPr txBox="1"/>
          <p:nvPr/>
        </p:nvSpPr>
        <p:spPr>
          <a:xfrm>
            <a:off x="1857356" y="3643314"/>
            <a:ext cx="859531" cy="261610"/>
          </a:xfrm>
          <a:prstGeom prst="rect">
            <a:avLst/>
          </a:prstGeom>
          <a:noFill/>
        </p:spPr>
        <p:txBody>
          <a:bodyPr wrap="square" rtlCol="0">
            <a:spAutoFit/>
          </a:bodyPr>
          <a:lstStyle/>
          <a:p>
            <a:r>
              <a:rPr kumimoji="1" lang="ja-JP" altLang="en-US" sz="1100" dirty="0" smtClean="0"/>
              <a:t>中止したい。</a:t>
            </a:r>
            <a:endParaRPr kumimoji="1" lang="ja-JP" altLang="en-US" sz="1100" dirty="0"/>
          </a:p>
        </p:txBody>
      </p:sp>
      <p:sp>
        <p:nvSpPr>
          <p:cNvPr id="59" name="テキスト ボックス 3"/>
          <p:cNvSpPr txBox="1">
            <a:spLocks noChangeArrowheads="1"/>
          </p:cNvSpPr>
          <p:nvPr/>
        </p:nvSpPr>
        <p:spPr bwMode="auto">
          <a:xfrm>
            <a:off x="5786446" y="4214818"/>
            <a:ext cx="2714644" cy="1938992"/>
          </a:xfrm>
          <a:prstGeom prst="rect">
            <a:avLst/>
          </a:prstGeom>
          <a:noFill/>
          <a:ln w="9525">
            <a:noFill/>
            <a:miter lim="800000"/>
            <a:headEnd/>
            <a:tailEnd/>
          </a:ln>
        </p:spPr>
        <p:txBody>
          <a:bodyPr wrap="square">
            <a:spAutoFit/>
          </a:bodyPr>
          <a:lstStyle/>
          <a:p>
            <a:r>
              <a:rPr lang="ja-JP" altLang="en-US" sz="1200" dirty="0"/>
              <a:t>　　　　 　＿ ＿</a:t>
            </a:r>
            <a:endParaRPr lang="en-US" altLang="ja-JP" sz="1200" dirty="0"/>
          </a:p>
          <a:p>
            <a:r>
              <a:rPr lang="ja-JP" altLang="en-US" sz="1200" dirty="0"/>
              <a:t>　　　／　　 　 　＼</a:t>
            </a:r>
          </a:p>
          <a:p>
            <a:r>
              <a:rPr lang="ja-JP" altLang="en-US" sz="1200" dirty="0"/>
              <a:t>　 ／　　─　 　 ─  ＼　 　</a:t>
            </a:r>
          </a:p>
          <a:p>
            <a:r>
              <a:rPr lang="ja-JP" altLang="en-US" sz="1200" dirty="0"/>
              <a:t>／ 　　 （●） 　（●） ＼　　</a:t>
            </a:r>
          </a:p>
          <a:p>
            <a:r>
              <a:rPr lang="en-US" altLang="ja-JP" sz="1200" dirty="0"/>
              <a:t>|</a:t>
            </a:r>
            <a:r>
              <a:rPr lang="ja-JP" altLang="en-US" sz="1200" dirty="0"/>
              <a:t>　 　　 　 （</a:t>
            </a:r>
            <a:r>
              <a:rPr lang="en-US" altLang="ja-JP" sz="1200" dirty="0"/>
              <a:t>__</a:t>
            </a:r>
            <a:r>
              <a:rPr lang="ja-JP" altLang="en-US" sz="1200" dirty="0"/>
              <a:t>人</a:t>
            </a:r>
            <a:r>
              <a:rPr lang="en-US" altLang="ja-JP" sz="1200" dirty="0"/>
              <a:t>__</a:t>
            </a:r>
            <a:r>
              <a:rPr lang="ja-JP" altLang="en-US" sz="1200" dirty="0"/>
              <a:t>）　 </a:t>
            </a:r>
            <a:r>
              <a:rPr lang="en-US" altLang="ja-JP" sz="1200" dirty="0"/>
              <a:t>|</a:t>
            </a:r>
            <a:r>
              <a:rPr lang="ja-JP" altLang="en-US" sz="1200" dirty="0"/>
              <a:t>　　</a:t>
            </a:r>
          </a:p>
          <a:p>
            <a:r>
              <a:rPr lang="en-US" altLang="ja-JP" sz="1200" dirty="0"/>
              <a:t>  /</a:t>
            </a:r>
            <a:r>
              <a:rPr lang="ja-JP" altLang="en-US" sz="1200" dirty="0"/>
              <a:t>　 　 　  ∩ノ ⊃　　／　　　</a:t>
            </a:r>
          </a:p>
          <a:p>
            <a:r>
              <a:rPr lang="en-US" altLang="ja-JP" sz="1200" dirty="0"/>
              <a:t>(</a:t>
            </a:r>
            <a:r>
              <a:rPr lang="ja-JP" altLang="en-US" sz="1200" dirty="0"/>
              <a:t>　 ＼　／ ＿ノ　</a:t>
            </a:r>
            <a:r>
              <a:rPr lang="en-US" altLang="ja-JP" sz="1200" dirty="0"/>
              <a:t>|</a:t>
            </a:r>
            <a:r>
              <a:rPr lang="ja-JP" altLang="en-US" sz="1200" dirty="0"/>
              <a:t>　 </a:t>
            </a:r>
            <a:r>
              <a:rPr lang="en-US" altLang="ja-JP" sz="1200" dirty="0"/>
              <a:t>|</a:t>
            </a:r>
            <a:r>
              <a:rPr lang="ja-JP" altLang="en-US" sz="1200" dirty="0"/>
              <a:t>　　</a:t>
            </a:r>
            <a:r>
              <a:rPr lang="ja-JP" altLang="en-US" sz="1200" dirty="0" smtClean="0"/>
              <a:t>フローチャート？</a:t>
            </a:r>
            <a:endParaRPr lang="ja-JP" altLang="en-US" sz="1200" dirty="0"/>
          </a:p>
          <a:p>
            <a:r>
              <a:rPr lang="en-US" altLang="ja-JP" sz="1200" dirty="0"/>
              <a:t>.</a:t>
            </a:r>
            <a:r>
              <a:rPr lang="ja-JP" altLang="en-US" sz="1200" dirty="0"/>
              <a:t>＼　“　　／＿＿</a:t>
            </a:r>
            <a:r>
              <a:rPr lang="en-US" altLang="ja-JP" sz="1200" dirty="0"/>
              <a:t>|</a:t>
            </a:r>
            <a:r>
              <a:rPr lang="ja-JP" altLang="en-US" sz="1200" dirty="0"/>
              <a:t>　 </a:t>
            </a:r>
            <a:r>
              <a:rPr lang="en-US" altLang="ja-JP" sz="1200" dirty="0"/>
              <a:t>| </a:t>
            </a:r>
            <a:r>
              <a:rPr lang="ja-JP" altLang="en-US" sz="1200" dirty="0"/>
              <a:t>　　</a:t>
            </a:r>
          </a:p>
          <a:p>
            <a:r>
              <a:rPr lang="ja-JP" altLang="en-US" sz="1200" dirty="0"/>
              <a:t>　　＼ ／＿＿＿ ／ 　</a:t>
            </a:r>
          </a:p>
          <a:p>
            <a:endParaRPr lang="ja-JP" altLang="en-US" sz="1200" dirty="0"/>
          </a:p>
        </p:txBody>
      </p:sp>
      <p:sp>
        <p:nvSpPr>
          <p:cNvPr id="61" name="角丸四角形吹き出し 60"/>
          <p:cNvSpPr/>
          <p:nvPr/>
        </p:nvSpPr>
        <p:spPr>
          <a:xfrm>
            <a:off x="571472" y="2285992"/>
            <a:ext cx="3571900" cy="1143008"/>
          </a:xfrm>
          <a:prstGeom prst="wedgeRoundRectCallout">
            <a:avLst>
              <a:gd name="adj1" fmla="val 101109"/>
              <a:gd name="adj2" fmla="val -3005"/>
              <a:gd name="adj3" fmla="val 16667"/>
            </a:avLst>
          </a:prstGeom>
          <a:solidFill>
            <a:srgbClr val="FFDCB9">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rgbClr val="FF0000"/>
                </a:solidFill>
              </a:rPr>
              <a:t>ファイル処理部分がループなので、イベントトレースで表現できない</a:t>
            </a:r>
            <a:endParaRPr kumimoji="1" lang="ja-JP" altLang="en-US" b="1" dirty="0">
              <a:solidFill>
                <a:srgbClr val="FF0000"/>
              </a:solidFill>
            </a:endParaRPr>
          </a:p>
        </p:txBody>
      </p:sp>
      <p:sp>
        <p:nvSpPr>
          <p:cNvPr id="40" name="右矢印 39"/>
          <p:cNvSpPr/>
          <p:nvPr/>
        </p:nvSpPr>
        <p:spPr>
          <a:xfrm>
            <a:off x="6357950" y="3000372"/>
            <a:ext cx="500066" cy="28575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4" name="テキスト ボックス 43"/>
          <p:cNvSpPr txBox="1"/>
          <p:nvPr/>
        </p:nvSpPr>
        <p:spPr>
          <a:xfrm>
            <a:off x="6357950" y="3286124"/>
            <a:ext cx="492443" cy="276999"/>
          </a:xfrm>
          <a:prstGeom prst="rect">
            <a:avLst/>
          </a:prstGeom>
          <a:noFill/>
        </p:spPr>
        <p:txBody>
          <a:bodyPr wrap="none" rtlCol="0">
            <a:spAutoFit/>
          </a:bodyPr>
          <a:lstStyle/>
          <a:p>
            <a:r>
              <a:rPr kumimoji="1" lang="ja-JP" altLang="en-US" sz="1200" dirty="0" smtClean="0"/>
              <a:t>転送</a:t>
            </a:r>
            <a:endParaRPr kumimoji="1" lang="ja-JP" altLang="en-US" sz="1200"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r"/>
            <a:r>
              <a:rPr kumimoji="1" lang="ja-JP" altLang="en-US" dirty="0" smtClean="0"/>
              <a:t>ループをぶったぎる！</a:t>
            </a:r>
            <a:endParaRPr kumimoji="1" lang="ja-JP" altLang="en-US" dirty="0"/>
          </a:p>
        </p:txBody>
      </p:sp>
      <p:sp>
        <p:nvSpPr>
          <p:cNvPr id="3" name="テキスト プレースホルダ 2"/>
          <p:cNvSpPr>
            <a:spLocks noGrp="1"/>
          </p:cNvSpPr>
          <p:nvPr>
            <p:ph type="body" idx="1"/>
          </p:nvPr>
        </p:nvSpPr>
        <p:spPr>
          <a:xfrm>
            <a:off x="500034" y="571481"/>
            <a:ext cx="7929618" cy="3714776"/>
          </a:xfrm>
        </p:spPr>
        <p:txBody>
          <a:bodyPr anchor="t"/>
          <a:lstStyle/>
          <a:p>
            <a:r>
              <a:rPr lang="ja-JP" altLang="en-US" sz="1600" dirty="0" smtClean="0">
                <a:latin typeface="+mn-ea"/>
              </a:rPr>
              <a:t>　 　　　　 　　　＿＿＿</a:t>
            </a:r>
            <a:r>
              <a:rPr lang="en-US" altLang="ja-JP" sz="1600" dirty="0" smtClean="0">
                <a:latin typeface="+mn-ea"/>
              </a:rPr>
              <a:t>_</a:t>
            </a:r>
          </a:p>
          <a:p>
            <a:r>
              <a:rPr lang="ja-JP" altLang="en-US" sz="1600" dirty="0" smtClean="0">
                <a:latin typeface="+mn-ea"/>
              </a:rPr>
              <a:t>　　　　　　　 ／</a:t>
            </a:r>
            <a:r>
              <a:rPr lang="en-US" altLang="ja-JP" sz="1600" dirty="0" smtClean="0">
                <a:latin typeface="+mn-ea"/>
              </a:rPr>
              <a:t>_</a:t>
            </a:r>
            <a:r>
              <a:rPr lang="ja-JP" altLang="en-US" sz="1600" dirty="0" smtClean="0">
                <a:latin typeface="+mn-ea"/>
              </a:rPr>
              <a:t>ノ 　ヽ</a:t>
            </a:r>
            <a:r>
              <a:rPr lang="en-US" altLang="ja-JP" sz="1600" dirty="0" smtClean="0">
                <a:latin typeface="+mn-ea"/>
              </a:rPr>
              <a:t>､_</a:t>
            </a:r>
            <a:r>
              <a:rPr lang="ja-JP" altLang="en-US" sz="1600" dirty="0" smtClean="0">
                <a:latin typeface="+mn-ea"/>
              </a:rPr>
              <a:t>＼</a:t>
            </a:r>
          </a:p>
          <a:p>
            <a:r>
              <a:rPr lang="ja-JP" altLang="en-US" sz="1600" dirty="0" smtClean="0">
                <a:latin typeface="+mn-ea"/>
              </a:rPr>
              <a:t>　ﾐ　ﾐ　ﾐ　　</a:t>
            </a:r>
            <a:r>
              <a:rPr lang="en-US" altLang="ja-JP" sz="1600" dirty="0" smtClean="0">
                <a:latin typeface="+mn-ea"/>
              </a:rPr>
              <a:t>o</a:t>
            </a:r>
            <a:r>
              <a:rPr lang="ja-JP" altLang="en-US" sz="1600" dirty="0" smtClean="0">
                <a:latin typeface="+mn-ea"/>
              </a:rPr>
              <a:t>ﾟ</a:t>
            </a:r>
            <a:r>
              <a:rPr lang="en-US" altLang="ja-JP" sz="1600" dirty="0" smtClean="0">
                <a:latin typeface="+mn-ea"/>
              </a:rPr>
              <a:t>(</a:t>
            </a:r>
            <a:r>
              <a:rPr lang="ja-JP" altLang="en-US" sz="1600" dirty="0" smtClean="0">
                <a:latin typeface="+mn-ea"/>
              </a:rPr>
              <a:t>（●）</a:t>
            </a:r>
            <a:r>
              <a:rPr lang="en-US" altLang="ja-JP" sz="1600" dirty="0" smtClean="0">
                <a:latin typeface="+mn-ea"/>
              </a:rPr>
              <a:t>) (</a:t>
            </a:r>
            <a:r>
              <a:rPr lang="ja-JP" altLang="en-US" sz="1600" dirty="0" smtClean="0">
                <a:latin typeface="+mn-ea"/>
              </a:rPr>
              <a:t>（●）</a:t>
            </a:r>
            <a:r>
              <a:rPr lang="en-US" altLang="ja-JP" sz="1600" dirty="0" smtClean="0">
                <a:latin typeface="+mn-ea"/>
              </a:rPr>
              <a:t>)</a:t>
            </a:r>
            <a:r>
              <a:rPr lang="ja-JP" altLang="en-US" sz="1600" dirty="0" smtClean="0">
                <a:latin typeface="+mn-ea"/>
              </a:rPr>
              <a:t>ﾟ</a:t>
            </a:r>
            <a:r>
              <a:rPr lang="en-US" altLang="ja-JP" sz="1600" dirty="0" smtClean="0">
                <a:latin typeface="+mn-ea"/>
              </a:rPr>
              <a:t>o</a:t>
            </a:r>
            <a:r>
              <a:rPr lang="ja-JP" altLang="en-US" sz="1600" dirty="0" smtClean="0">
                <a:latin typeface="+mn-ea"/>
              </a:rPr>
              <a:t>　　　　　　ﾐ　ﾐ　ﾐ 　　　　ぶったぎる</a:t>
            </a:r>
            <a:r>
              <a:rPr lang="ja-JP" altLang="en-US" sz="1600" dirty="0" err="1" smtClean="0">
                <a:latin typeface="+mn-ea"/>
              </a:rPr>
              <a:t>お</a:t>
            </a:r>
            <a:endParaRPr lang="ja-JP" altLang="en-US" sz="1600" dirty="0" smtClean="0">
              <a:latin typeface="+mn-ea"/>
            </a:endParaRPr>
          </a:p>
          <a:p>
            <a:r>
              <a:rPr lang="en-US" altLang="ja-JP" sz="1600" dirty="0" smtClean="0">
                <a:latin typeface="+mn-ea"/>
              </a:rPr>
              <a:t>/⌒)⌒)⌒. ::::::⌒</a:t>
            </a:r>
            <a:r>
              <a:rPr lang="ja-JP" altLang="en-US" sz="1600" dirty="0" smtClean="0">
                <a:latin typeface="+mn-ea"/>
              </a:rPr>
              <a:t>（</a:t>
            </a:r>
            <a:r>
              <a:rPr lang="en-US" altLang="ja-JP" sz="1600" dirty="0" smtClean="0">
                <a:latin typeface="+mn-ea"/>
              </a:rPr>
              <a:t>__</a:t>
            </a:r>
            <a:r>
              <a:rPr lang="ja-JP" altLang="en-US" sz="1600" dirty="0" smtClean="0">
                <a:latin typeface="+mn-ea"/>
              </a:rPr>
              <a:t>人</a:t>
            </a:r>
            <a:r>
              <a:rPr lang="en-US" altLang="ja-JP" sz="1600" dirty="0" smtClean="0">
                <a:latin typeface="+mn-ea"/>
              </a:rPr>
              <a:t>__</a:t>
            </a:r>
            <a:r>
              <a:rPr lang="ja-JP" altLang="en-US" sz="1600" dirty="0" smtClean="0">
                <a:latin typeface="+mn-ea"/>
              </a:rPr>
              <a:t>）⌒</a:t>
            </a:r>
            <a:r>
              <a:rPr lang="en-US" altLang="ja-JP" sz="1600" dirty="0" smtClean="0">
                <a:latin typeface="+mn-ea"/>
              </a:rPr>
              <a:t>:::</a:t>
            </a:r>
            <a:r>
              <a:rPr lang="ja-JP" altLang="en-US" sz="1600" dirty="0" smtClean="0">
                <a:latin typeface="+mn-ea"/>
              </a:rPr>
              <a:t>＼　　　</a:t>
            </a:r>
            <a:r>
              <a:rPr lang="en-US" altLang="ja-JP" sz="1600" dirty="0" smtClean="0">
                <a:latin typeface="+mn-ea"/>
              </a:rPr>
              <a:t>/⌒)⌒)⌒)</a:t>
            </a:r>
          </a:p>
          <a:p>
            <a:r>
              <a:rPr lang="en-US" altLang="ja-JP" sz="1600" dirty="0" smtClean="0">
                <a:latin typeface="+mn-ea"/>
              </a:rPr>
              <a:t>|</a:t>
            </a:r>
            <a:r>
              <a:rPr lang="ja-JP" altLang="en-US" sz="1600" dirty="0" smtClean="0">
                <a:latin typeface="+mn-ea"/>
              </a:rPr>
              <a:t>　</a:t>
            </a:r>
            <a:r>
              <a:rPr lang="en-US" altLang="ja-JP" sz="1600" dirty="0" smtClean="0">
                <a:latin typeface="+mn-ea"/>
              </a:rPr>
              <a:t>/</a:t>
            </a:r>
            <a:r>
              <a:rPr lang="ja-JP" altLang="en-US" sz="1600" dirty="0" smtClean="0">
                <a:latin typeface="+mn-ea"/>
              </a:rPr>
              <a:t>　</a:t>
            </a:r>
            <a:r>
              <a:rPr lang="en-US" altLang="ja-JP" sz="1600" dirty="0" smtClean="0">
                <a:latin typeface="+mn-ea"/>
              </a:rPr>
              <a:t>/</a:t>
            </a:r>
            <a:r>
              <a:rPr lang="ja-JP" altLang="en-US" sz="1600" dirty="0" smtClean="0">
                <a:latin typeface="+mn-ea"/>
              </a:rPr>
              <a:t>　</a:t>
            </a:r>
            <a:r>
              <a:rPr lang="en-US" altLang="ja-JP" sz="1600" dirty="0" smtClean="0">
                <a:latin typeface="+mn-ea"/>
              </a:rPr>
              <a:t>/</a:t>
            </a:r>
            <a:r>
              <a:rPr lang="ja-JP" altLang="en-US" sz="1600" dirty="0" smtClean="0">
                <a:latin typeface="+mn-ea"/>
              </a:rPr>
              <a:t>　　　　 　</a:t>
            </a:r>
            <a:r>
              <a:rPr lang="en-US" altLang="ja-JP" sz="1600" dirty="0" smtClean="0">
                <a:latin typeface="+mn-ea"/>
              </a:rPr>
              <a:t>|r┬-|</a:t>
            </a:r>
            <a:r>
              <a:rPr lang="ja-JP" altLang="en-US" sz="1600" dirty="0" smtClean="0">
                <a:latin typeface="+mn-ea"/>
              </a:rPr>
              <a:t>　　　　</a:t>
            </a:r>
            <a:r>
              <a:rPr lang="en-US" altLang="ja-JP" sz="1600" dirty="0" smtClean="0">
                <a:latin typeface="+mn-ea"/>
              </a:rPr>
              <a:t>|</a:t>
            </a:r>
            <a:r>
              <a:rPr lang="ja-JP" altLang="en-US" sz="1600" dirty="0" smtClean="0">
                <a:latin typeface="+mn-ea"/>
              </a:rPr>
              <a:t>　</a:t>
            </a:r>
            <a:r>
              <a:rPr lang="en-US" altLang="ja-JP" sz="1600" dirty="0" smtClean="0">
                <a:latin typeface="+mn-ea"/>
              </a:rPr>
              <a:t>(⌒)/</a:t>
            </a:r>
            <a:r>
              <a:rPr lang="ja-JP" altLang="en-US" sz="1600" dirty="0" smtClean="0">
                <a:latin typeface="+mn-ea"/>
              </a:rPr>
              <a:t>　</a:t>
            </a:r>
            <a:r>
              <a:rPr lang="en-US" altLang="ja-JP" sz="1600" dirty="0" smtClean="0">
                <a:latin typeface="+mn-ea"/>
              </a:rPr>
              <a:t>/ / /</a:t>
            </a:r>
            <a:r>
              <a:rPr lang="ja-JP" altLang="en-US" sz="1600" dirty="0" smtClean="0">
                <a:latin typeface="+mn-ea"/>
              </a:rPr>
              <a:t>／　　　ループなんかぶったぎる</a:t>
            </a:r>
            <a:r>
              <a:rPr lang="ja-JP" altLang="en-US" sz="1600" dirty="0" err="1" smtClean="0">
                <a:latin typeface="+mn-ea"/>
              </a:rPr>
              <a:t>お</a:t>
            </a:r>
            <a:endParaRPr lang="ja-JP" altLang="en-US" sz="1600" dirty="0" smtClean="0">
              <a:latin typeface="+mn-ea"/>
            </a:endParaRPr>
          </a:p>
          <a:p>
            <a:r>
              <a:rPr lang="en-US" altLang="ja-JP" sz="1600" dirty="0" smtClean="0">
                <a:latin typeface="+mn-ea"/>
              </a:rPr>
              <a:t>|</a:t>
            </a:r>
            <a:r>
              <a:rPr lang="ja-JP" altLang="en-US" sz="1600" dirty="0" smtClean="0">
                <a:latin typeface="+mn-ea"/>
              </a:rPr>
              <a:t>　</a:t>
            </a:r>
            <a:r>
              <a:rPr lang="en-US" altLang="ja-JP" sz="1600" dirty="0" smtClean="0">
                <a:latin typeface="+mn-ea"/>
              </a:rPr>
              <a:t>:::::::::::(⌒)</a:t>
            </a:r>
            <a:r>
              <a:rPr lang="ja-JP" altLang="en-US" sz="1600" dirty="0" smtClean="0">
                <a:latin typeface="+mn-ea"/>
              </a:rPr>
              <a:t>　　　　</a:t>
            </a:r>
            <a:r>
              <a:rPr lang="en-US" altLang="ja-JP" sz="1600" dirty="0" smtClean="0">
                <a:latin typeface="+mn-ea"/>
              </a:rPr>
              <a:t>|</a:t>
            </a:r>
            <a:r>
              <a:rPr lang="ja-JP" altLang="en-US" sz="1600" dirty="0" smtClean="0">
                <a:latin typeface="+mn-ea"/>
              </a:rPr>
              <a:t>　</a:t>
            </a:r>
            <a:r>
              <a:rPr lang="en-US" altLang="ja-JP" sz="1600" dirty="0" smtClean="0">
                <a:latin typeface="+mn-ea"/>
              </a:rPr>
              <a:t>|</a:t>
            </a:r>
            <a:r>
              <a:rPr lang="ja-JP" altLang="en-US" sz="1600" dirty="0" smtClean="0">
                <a:latin typeface="+mn-ea"/>
              </a:rPr>
              <a:t>　 </a:t>
            </a:r>
            <a:r>
              <a:rPr lang="en-US" altLang="ja-JP" sz="1600" dirty="0" smtClean="0">
                <a:latin typeface="+mn-ea"/>
              </a:rPr>
              <a:t>|</a:t>
            </a:r>
            <a:r>
              <a:rPr lang="ja-JP" altLang="en-US" sz="1600" dirty="0" smtClean="0">
                <a:latin typeface="+mn-ea"/>
              </a:rPr>
              <a:t>　　 ／ 　</a:t>
            </a:r>
            <a:r>
              <a:rPr lang="ja-JP" altLang="en-US" sz="1600" dirty="0" err="1" smtClean="0">
                <a:latin typeface="+mn-ea"/>
              </a:rPr>
              <a:t>ゝ</a:t>
            </a:r>
            <a:r>
              <a:rPr lang="ja-JP" altLang="en-US" sz="1600" dirty="0" smtClean="0">
                <a:latin typeface="+mn-ea"/>
              </a:rPr>
              <a:t>　　</a:t>
            </a:r>
            <a:r>
              <a:rPr lang="en-US" altLang="ja-JP" sz="1600" dirty="0" smtClean="0">
                <a:latin typeface="+mn-ea"/>
              </a:rPr>
              <a:t>:::::::::::/</a:t>
            </a:r>
          </a:p>
          <a:p>
            <a:r>
              <a:rPr lang="en-US" altLang="ja-JP" sz="1600" dirty="0" smtClean="0">
                <a:latin typeface="+mn-ea"/>
              </a:rPr>
              <a:t>|</a:t>
            </a:r>
            <a:r>
              <a:rPr lang="ja-JP" altLang="en-US" sz="1600" dirty="0" smtClean="0">
                <a:latin typeface="+mn-ea"/>
              </a:rPr>
              <a:t>　　　　　ノ　　 　　</a:t>
            </a:r>
            <a:r>
              <a:rPr lang="en-US" altLang="ja-JP" sz="1600" dirty="0" smtClean="0">
                <a:latin typeface="+mn-ea"/>
              </a:rPr>
              <a:t>|</a:t>
            </a:r>
            <a:r>
              <a:rPr lang="ja-JP" altLang="en-US" sz="1600" dirty="0" smtClean="0">
                <a:latin typeface="+mn-ea"/>
              </a:rPr>
              <a:t>　</a:t>
            </a:r>
            <a:r>
              <a:rPr lang="en-US" altLang="ja-JP" sz="1600" dirty="0" smtClean="0">
                <a:latin typeface="+mn-ea"/>
              </a:rPr>
              <a:t>|</a:t>
            </a:r>
            <a:r>
              <a:rPr lang="ja-JP" altLang="en-US" sz="1600" dirty="0" smtClean="0">
                <a:latin typeface="+mn-ea"/>
              </a:rPr>
              <a:t>　 </a:t>
            </a:r>
            <a:r>
              <a:rPr lang="en-US" altLang="ja-JP" sz="1600" dirty="0" smtClean="0">
                <a:latin typeface="+mn-ea"/>
              </a:rPr>
              <a:t>|</a:t>
            </a:r>
            <a:r>
              <a:rPr lang="ja-JP" altLang="en-US" sz="1600" dirty="0" smtClean="0">
                <a:latin typeface="+mn-ea"/>
              </a:rPr>
              <a:t>　 　＼　　</a:t>
            </a:r>
            <a:r>
              <a:rPr lang="en-US" altLang="ja-JP" sz="1600" dirty="0" smtClean="0">
                <a:latin typeface="+mn-ea"/>
              </a:rPr>
              <a:t>/</a:t>
            </a:r>
            <a:r>
              <a:rPr lang="ja-JP" altLang="en-US" sz="1600" dirty="0" smtClean="0">
                <a:latin typeface="+mn-ea"/>
              </a:rPr>
              <a:t>　　）　　</a:t>
            </a:r>
            <a:r>
              <a:rPr lang="en-US" altLang="ja-JP" sz="1600" dirty="0" smtClean="0">
                <a:latin typeface="+mn-ea"/>
              </a:rPr>
              <a:t>/</a:t>
            </a:r>
            <a:r>
              <a:rPr lang="ja-JP" altLang="en-US" sz="1600" dirty="0" smtClean="0">
                <a:latin typeface="+mn-ea"/>
              </a:rPr>
              <a:t>　　　　　マルチなしごと</a:t>
            </a:r>
            <a:r>
              <a:rPr lang="ja-JP" altLang="en-US" sz="1600" dirty="0" err="1" smtClean="0">
                <a:latin typeface="+mn-ea"/>
              </a:rPr>
              <a:t>だお</a:t>
            </a:r>
            <a:endParaRPr lang="ja-JP" altLang="en-US" sz="1600" dirty="0" smtClean="0">
              <a:latin typeface="+mn-ea"/>
            </a:endParaRPr>
          </a:p>
          <a:p>
            <a:r>
              <a:rPr lang="ja-JP" altLang="en-US" sz="1600" dirty="0" smtClean="0">
                <a:latin typeface="+mn-ea"/>
              </a:rPr>
              <a:t>ヽ　　　　</a:t>
            </a:r>
            <a:r>
              <a:rPr lang="en-US" altLang="ja-JP" sz="1600" dirty="0" smtClean="0">
                <a:latin typeface="+mn-ea"/>
              </a:rPr>
              <a:t>/</a:t>
            </a:r>
            <a:r>
              <a:rPr lang="ja-JP" altLang="en-US" sz="1600" dirty="0" smtClean="0">
                <a:latin typeface="+mn-ea"/>
              </a:rPr>
              <a:t>　　　　　　</a:t>
            </a:r>
            <a:r>
              <a:rPr lang="en-US" altLang="ja-JP" sz="1600" dirty="0" smtClean="0">
                <a:latin typeface="+mn-ea"/>
              </a:rPr>
              <a:t>`</a:t>
            </a:r>
            <a:r>
              <a:rPr lang="ja-JP" altLang="en-US" sz="1600" dirty="0" err="1" smtClean="0">
                <a:latin typeface="+mn-ea"/>
              </a:rPr>
              <a:t>ー</a:t>
            </a:r>
            <a:r>
              <a:rPr lang="en-US" altLang="ja-JP" sz="1600" dirty="0" smtClean="0">
                <a:latin typeface="+mn-ea"/>
              </a:rPr>
              <a:t>'´ </a:t>
            </a:r>
            <a:r>
              <a:rPr lang="ja-JP" altLang="en-US" sz="1600" dirty="0" smtClean="0">
                <a:latin typeface="+mn-ea"/>
              </a:rPr>
              <a:t>　 　 　ヽ </a:t>
            </a:r>
            <a:r>
              <a:rPr lang="en-US" altLang="ja-JP" sz="1600" dirty="0" smtClean="0">
                <a:latin typeface="+mn-ea"/>
              </a:rPr>
              <a:t>/</a:t>
            </a:r>
            <a:r>
              <a:rPr lang="ja-JP" altLang="en-US" sz="1600" dirty="0" smtClean="0">
                <a:latin typeface="+mn-ea"/>
              </a:rPr>
              <a:t>　　　　／　　　　　</a:t>
            </a:r>
          </a:p>
          <a:p>
            <a:r>
              <a:rPr lang="ja-JP" altLang="en-US" sz="1600" dirty="0" smtClean="0">
                <a:latin typeface="+mn-ea"/>
              </a:rPr>
              <a:t>　</a:t>
            </a:r>
            <a:r>
              <a:rPr lang="en-US" altLang="ja-JP" sz="1600" dirty="0" smtClean="0">
                <a:latin typeface="+mn-ea"/>
              </a:rPr>
              <a:t>|</a:t>
            </a:r>
            <a:r>
              <a:rPr lang="ja-JP" altLang="en-US" sz="1600" dirty="0" smtClean="0">
                <a:latin typeface="+mn-ea"/>
              </a:rPr>
              <a:t>　　　　</a:t>
            </a:r>
            <a:r>
              <a:rPr lang="en-US" altLang="ja-JP" sz="1600" dirty="0" smtClean="0">
                <a:latin typeface="+mn-ea"/>
              </a:rPr>
              <a:t>|</a:t>
            </a:r>
            <a:r>
              <a:rPr lang="ja-JP" altLang="en-US" sz="1600" dirty="0" smtClean="0">
                <a:latin typeface="+mn-ea"/>
              </a:rPr>
              <a:t>　　 </a:t>
            </a:r>
            <a:r>
              <a:rPr lang="en-US" altLang="ja-JP" sz="1600" dirty="0" smtClean="0">
                <a:latin typeface="+mn-ea"/>
              </a:rPr>
              <a:t>l||l</a:t>
            </a:r>
            <a:r>
              <a:rPr lang="ja-JP" altLang="en-US" sz="1600" dirty="0" smtClean="0">
                <a:latin typeface="+mn-ea"/>
              </a:rPr>
              <a:t>　从人 </a:t>
            </a:r>
            <a:r>
              <a:rPr lang="en-US" altLang="ja-JP" sz="1600" dirty="0" smtClean="0">
                <a:latin typeface="+mn-ea"/>
              </a:rPr>
              <a:t>l||l </a:t>
            </a:r>
            <a:r>
              <a:rPr lang="ja-JP" altLang="en-US" sz="1600" dirty="0" smtClean="0">
                <a:latin typeface="+mn-ea"/>
              </a:rPr>
              <a:t>　　　　 </a:t>
            </a:r>
            <a:r>
              <a:rPr lang="en-US" altLang="ja-JP" sz="1600" dirty="0" smtClean="0">
                <a:latin typeface="+mn-ea"/>
              </a:rPr>
              <a:t>l||l </a:t>
            </a:r>
            <a:r>
              <a:rPr lang="ja-JP" altLang="en-US" sz="1600" dirty="0" smtClean="0">
                <a:latin typeface="+mn-ea"/>
              </a:rPr>
              <a:t>从人 </a:t>
            </a:r>
            <a:r>
              <a:rPr lang="en-US" altLang="ja-JP" sz="1600" dirty="0" smtClean="0">
                <a:latin typeface="+mn-ea"/>
              </a:rPr>
              <a:t>l||l</a:t>
            </a:r>
            <a:r>
              <a:rPr lang="ja-JP" altLang="en-US" sz="1600" dirty="0" smtClean="0">
                <a:latin typeface="+mn-ea"/>
              </a:rPr>
              <a:t>　　　バ　　　</a:t>
            </a:r>
          </a:p>
          <a:p>
            <a:r>
              <a:rPr lang="ja-JP" altLang="en-US" sz="1600" dirty="0" smtClean="0">
                <a:latin typeface="+mn-ea"/>
              </a:rPr>
              <a:t>　ヽ　　　 </a:t>
            </a:r>
            <a:r>
              <a:rPr lang="en-US" altLang="ja-JP" sz="1600" dirty="0" smtClean="0">
                <a:latin typeface="+mn-ea"/>
              </a:rPr>
              <a:t>-</a:t>
            </a:r>
            <a:r>
              <a:rPr lang="ja-JP" altLang="en-US" sz="1600" dirty="0" smtClean="0">
                <a:latin typeface="+mn-ea"/>
              </a:rPr>
              <a:t>一</a:t>
            </a:r>
            <a:r>
              <a:rPr lang="en-US" altLang="ja-JP" sz="1600" dirty="0" smtClean="0">
                <a:latin typeface="+mn-ea"/>
              </a:rPr>
              <a:t>''''''"</a:t>
            </a:r>
            <a:r>
              <a:rPr lang="ja-JP" altLang="en-US" sz="1600" dirty="0" smtClean="0">
                <a:latin typeface="+mn-ea"/>
              </a:rPr>
              <a:t>～～｀</a:t>
            </a:r>
            <a:r>
              <a:rPr lang="en-US" altLang="ja-JP" sz="1600" dirty="0" smtClean="0">
                <a:latin typeface="+mn-ea"/>
              </a:rPr>
              <a:t>`'</a:t>
            </a:r>
            <a:r>
              <a:rPr lang="ja-JP" altLang="en-US" sz="1600" dirty="0" err="1" smtClean="0">
                <a:latin typeface="+mn-ea"/>
              </a:rPr>
              <a:t>ー</a:t>
            </a:r>
            <a:r>
              <a:rPr lang="en-US" altLang="ja-JP" sz="1600" dirty="0" smtClean="0">
                <a:latin typeface="+mn-ea"/>
              </a:rPr>
              <a:t>--､</a:t>
            </a:r>
            <a:r>
              <a:rPr lang="ja-JP" altLang="en-US" sz="1600" dirty="0" smtClean="0">
                <a:latin typeface="+mn-ea"/>
              </a:rPr>
              <a:t>　　　</a:t>
            </a:r>
            <a:r>
              <a:rPr lang="en-US" altLang="ja-JP" sz="1600" dirty="0" smtClean="0">
                <a:latin typeface="+mn-ea"/>
              </a:rPr>
              <a:t>-</a:t>
            </a:r>
            <a:r>
              <a:rPr lang="ja-JP" altLang="en-US" sz="1600" dirty="0" smtClean="0">
                <a:latin typeface="+mn-ea"/>
              </a:rPr>
              <a:t>一</a:t>
            </a:r>
            <a:r>
              <a:rPr lang="en-US" altLang="ja-JP" sz="1600" dirty="0" smtClean="0">
                <a:latin typeface="+mn-ea"/>
              </a:rPr>
              <a:t>'''''''</a:t>
            </a:r>
            <a:r>
              <a:rPr lang="ja-JP" altLang="en-US" sz="1600" dirty="0" err="1" smtClean="0">
                <a:latin typeface="+mn-ea"/>
              </a:rPr>
              <a:t>ー</a:t>
            </a:r>
            <a:r>
              <a:rPr lang="en-US" altLang="ja-JP" sz="1600" dirty="0" smtClean="0">
                <a:latin typeface="+mn-ea"/>
              </a:rPr>
              <a:t>-､</a:t>
            </a:r>
            <a:r>
              <a:rPr lang="ja-JP" altLang="en-US" sz="1600" dirty="0" smtClean="0">
                <a:latin typeface="+mn-ea"/>
              </a:rPr>
              <a:t>　ン</a:t>
            </a:r>
          </a:p>
          <a:p>
            <a:r>
              <a:rPr lang="ja-JP" altLang="en-US" sz="1600" dirty="0" smtClean="0">
                <a:latin typeface="+mn-ea"/>
              </a:rPr>
              <a:t>　　ヽ ＿＿＿＿</a:t>
            </a:r>
            <a:r>
              <a:rPr lang="en-US" altLang="ja-JP" sz="1600" dirty="0" smtClean="0">
                <a:latin typeface="+mn-ea"/>
              </a:rPr>
              <a:t>(⌒)(⌒)⌒)</a:t>
            </a:r>
            <a:r>
              <a:rPr lang="ja-JP" altLang="en-US" sz="1600" dirty="0" smtClean="0">
                <a:latin typeface="+mn-ea"/>
              </a:rPr>
              <a:t>　</a:t>
            </a:r>
            <a:r>
              <a:rPr lang="en-US" altLang="ja-JP" sz="1600" dirty="0" smtClean="0">
                <a:latin typeface="+mn-ea"/>
              </a:rPr>
              <a:t>)</a:t>
            </a:r>
            <a:r>
              <a:rPr lang="ja-JP" altLang="en-US" sz="1600" dirty="0" smtClean="0">
                <a:latin typeface="+mn-ea"/>
              </a:rPr>
              <a:t>　　</a:t>
            </a:r>
            <a:r>
              <a:rPr lang="en-US" altLang="ja-JP" sz="1600" dirty="0" smtClean="0">
                <a:latin typeface="+mn-ea"/>
              </a:rPr>
              <a:t>(⌒</a:t>
            </a:r>
            <a:r>
              <a:rPr lang="ja-JP" altLang="en-US" sz="1600" dirty="0" smtClean="0">
                <a:latin typeface="+mn-ea"/>
              </a:rPr>
              <a:t>＿</a:t>
            </a:r>
            <a:r>
              <a:rPr lang="en-US" altLang="ja-JP" sz="1600" dirty="0" smtClean="0">
                <a:latin typeface="+mn-ea"/>
              </a:rPr>
              <a:t>(⌒)⌒)⌒)) </a:t>
            </a:r>
            <a:r>
              <a:rPr lang="ja-JP" altLang="en-US" sz="1600" dirty="0" smtClean="0">
                <a:latin typeface="+mn-ea"/>
              </a:rPr>
              <a:t>バ　　　　　　</a:t>
            </a:r>
          </a:p>
          <a:p>
            <a:r>
              <a:rPr lang="ja-JP" altLang="en-US" sz="1600" dirty="0" smtClean="0">
                <a:latin typeface="+mn-ea"/>
              </a:rPr>
              <a:t>　　　　　　　　　　　　　　　　　　　　　　　　　　　　　ン</a:t>
            </a:r>
          </a:p>
          <a:p>
            <a:endParaRPr kumimoji="1" lang="ja-JP" altLang="en-US" sz="1600" dirty="0">
              <a:latin typeface="+mn-ea"/>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タイトル 1"/>
          <p:cNvSpPr>
            <a:spLocks noGrp="1"/>
          </p:cNvSpPr>
          <p:nvPr>
            <p:ph type="title"/>
          </p:nvPr>
        </p:nvSpPr>
        <p:spPr/>
        <p:txBody>
          <a:bodyPr/>
          <a:lstStyle/>
          <a:p>
            <a:r>
              <a:rPr lang="ja-JP" altLang="en-US" sz="3200" dirty="0" smtClean="0"/>
              <a:t>ファイルクラスとオブジェクトの状態</a:t>
            </a:r>
          </a:p>
        </p:txBody>
      </p:sp>
      <p:cxnSp>
        <p:nvCxnSpPr>
          <p:cNvPr id="4" name="直線コネクタ 3"/>
          <p:cNvCxnSpPr>
            <a:stCxn id="5" idx="2"/>
          </p:cNvCxnSpPr>
          <p:nvPr/>
        </p:nvCxnSpPr>
        <p:spPr>
          <a:xfrm rot="16200000" flipH="1">
            <a:off x="2428854" y="3571871"/>
            <a:ext cx="4286285" cy="8"/>
          </a:xfrm>
          <a:prstGeom prst="line">
            <a:avLst/>
          </a:prstGeom>
          <a:ln w="34925">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5" name="正方形/長方形 4"/>
          <p:cNvSpPr/>
          <p:nvPr/>
        </p:nvSpPr>
        <p:spPr>
          <a:xfrm>
            <a:off x="3428992" y="1071546"/>
            <a:ext cx="2286000" cy="357187"/>
          </a:xfrm>
          <a:prstGeom prst="rect">
            <a:avLst/>
          </a:prstGeom>
          <a:solidFill>
            <a:srgbClr val="FFDCB9"/>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smtClean="0">
                <a:solidFill>
                  <a:schemeClr val="accent2"/>
                </a:solidFill>
              </a:rPr>
              <a:t>ファイル</a:t>
            </a:r>
            <a:endParaRPr lang="ja-JP" altLang="en-US" dirty="0">
              <a:solidFill>
                <a:schemeClr val="accent2"/>
              </a:solidFill>
            </a:endParaRPr>
          </a:p>
        </p:txBody>
      </p:sp>
      <p:sp>
        <p:nvSpPr>
          <p:cNvPr id="43013" name="テキスト ボックス 6"/>
          <p:cNvSpPr txBox="1">
            <a:spLocks noChangeArrowheads="1"/>
          </p:cNvSpPr>
          <p:nvPr/>
        </p:nvSpPr>
        <p:spPr bwMode="auto">
          <a:xfrm>
            <a:off x="1743528" y="1697721"/>
            <a:ext cx="2000250" cy="369888"/>
          </a:xfrm>
          <a:prstGeom prst="rect">
            <a:avLst/>
          </a:prstGeom>
          <a:noFill/>
          <a:ln w="9525">
            <a:noFill/>
            <a:miter lim="800000"/>
            <a:headEnd/>
            <a:tailEnd/>
          </a:ln>
        </p:spPr>
        <p:txBody>
          <a:bodyPr>
            <a:spAutoFit/>
          </a:bodyPr>
          <a:lstStyle/>
          <a:p>
            <a:r>
              <a:rPr lang="ja-JP" altLang="en-US" dirty="0" smtClean="0"/>
              <a:t>オープンの依頼</a:t>
            </a:r>
            <a:endParaRPr lang="ja-JP" altLang="en-US" dirty="0"/>
          </a:p>
        </p:txBody>
      </p:sp>
      <p:sp>
        <p:nvSpPr>
          <p:cNvPr id="10" name="円/楕円 9"/>
          <p:cNvSpPr/>
          <p:nvPr/>
        </p:nvSpPr>
        <p:spPr>
          <a:xfrm>
            <a:off x="3886653" y="1442118"/>
            <a:ext cx="1357313" cy="558121"/>
          </a:xfrm>
          <a:prstGeom prst="ellipse">
            <a:avLst/>
          </a:prstGeom>
          <a:solidFill>
            <a:srgbClr val="92D050">
              <a:alpha val="61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400" dirty="0" smtClean="0">
                <a:solidFill>
                  <a:schemeClr val="accent2"/>
                </a:solidFill>
              </a:rPr>
              <a:t>アイドル</a:t>
            </a:r>
            <a:endParaRPr lang="ja-JP" altLang="en-US" sz="1400" dirty="0">
              <a:solidFill>
                <a:schemeClr val="accent2"/>
              </a:solidFill>
            </a:endParaRPr>
          </a:p>
        </p:txBody>
      </p:sp>
      <p:sp>
        <p:nvSpPr>
          <p:cNvPr id="11" name="円/楕円 10"/>
          <p:cNvSpPr/>
          <p:nvPr/>
        </p:nvSpPr>
        <p:spPr>
          <a:xfrm>
            <a:off x="3857620" y="4929198"/>
            <a:ext cx="1357312" cy="586012"/>
          </a:xfrm>
          <a:prstGeom prst="ellipse">
            <a:avLst/>
          </a:prstGeom>
          <a:solidFill>
            <a:srgbClr val="92D050">
              <a:alpha val="61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400" dirty="0" smtClean="0">
                <a:solidFill>
                  <a:schemeClr val="accent2"/>
                </a:solidFill>
              </a:rPr>
              <a:t>アイドル</a:t>
            </a:r>
            <a:endParaRPr lang="ja-JP" altLang="en-US" sz="1400" dirty="0">
              <a:solidFill>
                <a:schemeClr val="accent2"/>
              </a:solidFill>
            </a:endParaRPr>
          </a:p>
        </p:txBody>
      </p:sp>
      <p:cxnSp>
        <p:nvCxnSpPr>
          <p:cNvPr id="6" name="直線矢印コネクタ 5"/>
          <p:cNvCxnSpPr/>
          <p:nvPr/>
        </p:nvCxnSpPr>
        <p:spPr>
          <a:xfrm flipV="1">
            <a:off x="1714480" y="2056496"/>
            <a:ext cx="2886548" cy="15182"/>
          </a:xfrm>
          <a:prstGeom prst="straightConnector1">
            <a:avLst/>
          </a:prstGeom>
          <a:ln w="38100">
            <a:solidFill>
              <a:schemeClr val="accent4"/>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20" name="テキスト ボックス 6"/>
          <p:cNvSpPr txBox="1">
            <a:spLocks noChangeArrowheads="1"/>
          </p:cNvSpPr>
          <p:nvPr/>
        </p:nvSpPr>
        <p:spPr bwMode="auto">
          <a:xfrm>
            <a:off x="1743527" y="2638656"/>
            <a:ext cx="2000250" cy="369888"/>
          </a:xfrm>
          <a:prstGeom prst="rect">
            <a:avLst/>
          </a:prstGeom>
          <a:noFill/>
          <a:ln w="9525">
            <a:noFill/>
            <a:miter lim="800000"/>
            <a:headEnd/>
            <a:tailEnd/>
          </a:ln>
        </p:spPr>
        <p:txBody>
          <a:bodyPr>
            <a:spAutoFit/>
          </a:bodyPr>
          <a:lstStyle/>
          <a:p>
            <a:r>
              <a:rPr lang="ja-JP" altLang="en-US" dirty="0" smtClean="0"/>
              <a:t>読み込みの依頼</a:t>
            </a:r>
            <a:endParaRPr lang="ja-JP" altLang="en-US" dirty="0"/>
          </a:p>
        </p:txBody>
      </p:sp>
      <p:cxnSp>
        <p:nvCxnSpPr>
          <p:cNvPr id="22" name="直線矢印コネクタ 21"/>
          <p:cNvCxnSpPr/>
          <p:nvPr/>
        </p:nvCxnSpPr>
        <p:spPr>
          <a:xfrm flipV="1">
            <a:off x="1714480" y="2997432"/>
            <a:ext cx="2886547" cy="2940"/>
          </a:xfrm>
          <a:prstGeom prst="straightConnector1">
            <a:avLst/>
          </a:prstGeom>
          <a:ln w="38100">
            <a:solidFill>
              <a:schemeClr val="accent4"/>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26" name="テキスト ボックス 6"/>
          <p:cNvSpPr txBox="1">
            <a:spLocks noChangeArrowheads="1"/>
          </p:cNvSpPr>
          <p:nvPr/>
        </p:nvSpPr>
        <p:spPr bwMode="auto">
          <a:xfrm>
            <a:off x="1743527" y="3644448"/>
            <a:ext cx="2000250" cy="369888"/>
          </a:xfrm>
          <a:prstGeom prst="rect">
            <a:avLst/>
          </a:prstGeom>
          <a:noFill/>
          <a:ln w="9525">
            <a:noFill/>
            <a:miter lim="800000"/>
            <a:headEnd/>
            <a:tailEnd/>
          </a:ln>
        </p:spPr>
        <p:txBody>
          <a:bodyPr>
            <a:spAutoFit/>
          </a:bodyPr>
          <a:lstStyle/>
          <a:p>
            <a:r>
              <a:rPr lang="ja-JP" altLang="en-US" dirty="0" smtClean="0"/>
              <a:t>書き込みの依頼</a:t>
            </a:r>
            <a:endParaRPr lang="ja-JP" altLang="en-US" dirty="0"/>
          </a:p>
        </p:txBody>
      </p:sp>
      <p:cxnSp>
        <p:nvCxnSpPr>
          <p:cNvPr id="28" name="直線矢印コネクタ 27"/>
          <p:cNvCxnSpPr/>
          <p:nvPr/>
        </p:nvCxnSpPr>
        <p:spPr>
          <a:xfrm>
            <a:off x="1714480" y="4000504"/>
            <a:ext cx="2886547" cy="2719"/>
          </a:xfrm>
          <a:prstGeom prst="straightConnector1">
            <a:avLst/>
          </a:prstGeom>
          <a:ln w="38100">
            <a:solidFill>
              <a:schemeClr val="accent4"/>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31" name="テキスト ボックス 6"/>
          <p:cNvSpPr txBox="1">
            <a:spLocks noChangeArrowheads="1"/>
          </p:cNvSpPr>
          <p:nvPr/>
        </p:nvSpPr>
        <p:spPr bwMode="auto">
          <a:xfrm>
            <a:off x="1814946" y="4500570"/>
            <a:ext cx="2000250" cy="369888"/>
          </a:xfrm>
          <a:prstGeom prst="rect">
            <a:avLst/>
          </a:prstGeom>
          <a:noFill/>
          <a:ln w="9525">
            <a:noFill/>
            <a:miter lim="800000"/>
            <a:headEnd/>
            <a:tailEnd/>
          </a:ln>
        </p:spPr>
        <p:txBody>
          <a:bodyPr>
            <a:spAutoFit/>
          </a:bodyPr>
          <a:lstStyle/>
          <a:p>
            <a:r>
              <a:rPr lang="ja-JP" altLang="en-US" dirty="0" smtClean="0"/>
              <a:t>クローズの依頼</a:t>
            </a:r>
            <a:endParaRPr lang="ja-JP" altLang="en-US" dirty="0"/>
          </a:p>
        </p:txBody>
      </p:sp>
      <p:sp>
        <p:nvSpPr>
          <p:cNvPr id="36" name="円/楕円 35"/>
          <p:cNvSpPr/>
          <p:nvPr/>
        </p:nvSpPr>
        <p:spPr>
          <a:xfrm>
            <a:off x="3357554" y="2143116"/>
            <a:ext cx="2428892" cy="2714644"/>
          </a:xfrm>
          <a:prstGeom prst="ellipse">
            <a:avLst/>
          </a:prstGeom>
          <a:solidFill>
            <a:schemeClr val="accent1">
              <a:alpha val="32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rgbClr val="FF0000"/>
                </a:solidFill>
              </a:rPr>
              <a:t>オープン中</a:t>
            </a:r>
            <a:endParaRPr kumimoji="1" lang="ja-JP" altLang="en-US" b="1" dirty="0">
              <a:solidFill>
                <a:srgbClr val="FF0000"/>
              </a:solidFill>
            </a:endParaRPr>
          </a:p>
        </p:txBody>
      </p:sp>
      <p:sp>
        <p:nvSpPr>
          <p:cNvPr id="46" name="角丸四角形吹き出し 45"/>
          <p:cNvSpPr/>
          <p:nvPr/>
        </p:nvSpPr>
        <p:spPr>
          <a:xfrm>
            <a:off x="5143504" y="4357694"/>
            <a:ext cx="3643338" cy="1143008"/>
          </a:xfrm>
          <a:prstGeom prst="wedgeRoundRectCallout">
            <a:avLst>
              <a:gd name="adj1" fmla="val -31100"/>
              <a:gd name="adj2" fmla="val -51984"/>
              <a:gd name="adj3" fmla="val 16667"/>
            </a:avLst>
          </a:prstGeom>
          <a:solidFill>
            <a:srgbClr val="FFDCB9">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b="1" dirty="0" smtClean="0">
                <a:solidFill>
                  <a:schemeClr val="tx1"/>
                </a:solidFill>
              </a:rPr>
              <a:t>一般に同期的に処理される部分には、「○○中」の状態は作らなくてもよい。</a:t>
            </a:r>
            <a:endParaRPr kumimoji="1" lang="ja-JP" altLang="en-US" b="1" dirty="0">
              <a:solidFill>
                <a:schemeClr val="tx1"/>
              </a:solidFill>
            </a:endParaRPr>
          </a:p>
        </p:txBody>
      </p:sp>
      <p:cxnSp>
        <p:nvCxnSpPr>
          <p:cNvPr id="53" name="直線矢印コネクタ 52"/>
          <p:cNvCxnSpPr/>
          <p:nvPr/>
        </p:nvCxnSpPr>
        <p:spPr>
          <a:xfrm>
            <a:off x="1714480" y="4857760"/>
            <a:ext cx="2844138" cy="1588"/>
          </a:xfrm>
          <a:prstGeom prst="straightConnector1">
            <a:avLst/>
          </a:prstGeom>
          <a:ln w="38100">
            <a:solidFill>
              <a:schemeClr val="accent4"/>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37" name="テキスト ボックス 36"/>
          <p:cNvSpPr txBox="1"/>
          <p:nvPr/>
        </p:nvSpPr>
        <p:spPr>
          <a:xfrm>
            <a:off x="4572000" y="5715016"/>
            <a:ext cx="4006225" cy="261610"/>
          </a:xfrm>
          <a:prstGeom prst="rect">
            <a:avLst/>
          </a:prstGeom>
          <a:noFill/>
        </p:spPr>
        <p:txBody>
          <a:bodyPr wrap="none" rtlCol="0">
            <a:spAutoFit/>
          </a:bodyPr>
          <a:lstStyle/>
          <a:p>
            <a:r>
              <a:rPr kumimoji="1" lang="ja-JP" altLang="en-US" sz="1100" dirty="0" smtClean="0"/>
              <a:t>本来ファイル入出力は非同期の方が望ましいけど、簡略化します</a:t>
            </a:r>
            <a:endParaRPr kumimoji="1" lang="ja-JP" altLang="en-US" sz="1100" dirty="0"/>
          </a:p>
        </p:txBody>
      </p:sp>
      <p:sp>
        <p:nvSpPr>
          <p:cNvPr id="38" name="角丸四角形吹き出し 37"/>
          <p:cNvSpPr/>
          <p:nvPr/>
        </p:nvSpPr>
        <p:spPr>
          <a:xfrm>
            <a:off x="6072198" y="3000372"/>
            <a:ext cx="2428892" cy="1143008"/>
          </a:xfrm>
          <a:prstGeom prst="wedgeRoundRectCallout">
            <a:avLst>
              <a:gd name="adj1" fmla="val -111570"/>
              <a:gd name="adj2" fmla="val 45794"/>
              <a:gd name="adj3" fmla="val 16667"/>
            </a:avLst>
          </a:prstGeom>
          <a:solidFill>
            <a:srgbClr val="FFDCB9">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smtClean="0">
                <a:solidFill>
                  <a:schemeClr val="tx1"/>
                </a:solidFill>
              </a:rPr>
              <a:t>「書き込み」の経過</a:t>
            </a:r>
            <a:endParaRPr kumimoji="1" lang="en-US" altLang="ja-JP" sz="1600" dirty="0" smtClean="0">
              <a:solidFill>
                <a:schemeClr val="tx1"/>
              </a:solidFill>
            </a:endParaRPr>
          </a:p>
          <a:p>
            <a:pPr algn="ctr"/>
            <a:r>
              <a:rPr lang="ja-JP" altLang="en-US" sz="1600" dirty="0" smtClean="0">
                <a:solidFill>
                  <a:schemeClr val="tx1"/>
                </a:solidFill>
              </a:rPr>
              <a:t>（プログレス経過）</a:t>
            </a:r>
            <a:endParaRPr kumimoji="1" lang="ja-JP" altLang="en-US" sz="1600" dirty="0">
              <a:solidFill>
                <a:schemeClr val="tx1"/>
              </a:solidFill>
            </a:endParaRPr>
          </a:p>
        </p:txBody>
      </p:sp>
      <p:sp>
        <p:nvSpPr>
          <p:cNvPr id="40" name="角丸四角形吹き出し 39"/>
          <p:cNvSpPr/>
          <p:nvPr/>
        </p:nvSpPr>
        <p:spPr>
          <a:xfrm>
            <a:off x="6072198" y="1785926"/>
            <a:ext cx="2428892" cy="1143008"/>
          </a:xfrm>
          <a:prstGeom prst="wedgeRoundRectCallout">
            <a:avLst>
              <a:gd name="adj1" fmla="val -109180"/>
              <a:gd name="adj2" fmla="val 64841"/>
              <a:gd name="adj3" fmla="val 16667"/>
            </a:avLst>
          </a:prstGeom>
          <a:solidFill>
            <a:srgbClr val="FFDCB9">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smtClean="0">
                <a:solidFill>
                  <a:schemeClr val="tx1"/>
                </a:solidFill>
              </a:rPr>
              <a:t>「読み込み」の経過</a:t>
            </a:r>
            <a:endParaRPr kumimoji="1" lang="ja-JP" altLang="en-US" sz="1600" dirty="0">
              <a:solidFill>
                <a:schemeClr val="tx1"/>
              </a:solidFill>
            </a:endParaRPr>
          </a:p>
        </p:txBody>
      </p:sp>
      <p:sp>
        <p:nvSpPr>
          <p:cNvPr id="47" name="角丸四角形吹き出し 46"/>
          <p:cNvSpPr/>
          <p:nvPr/>
        </p:nvSpPr>
        <p:spPr>
          <a:xfrm>
            <a:off x="642910" y="5000636"/>
            <a:ext cx="2428892" cy="1143008"/>
          </a:xfrm>
          <a:prstGeom prst="wedgeRoundRectCallout">
            <a:avLst>
              <a:gd name="adj1" fmla="val 85030"/>
              <a:gd name="adj2" fmla="val -79920"/>
              <a:gd name="adj3" fmla="val 16667"/>
            </a:avLst>
          </a:prstGeom>
          <a:solidFill>
            <a:srgbClr val="FFDCB9">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smtClean="0">
                <a:solidFill>
                  <a:schemeClr val="tx1"/>
                </a:solidFill>
              </a:rPr>
              <a:t>「中止」できる状態</a:t>
            </a:r>
            <a:endParaRPr kumimoji="1" lang="ja-JP" altLang="en-US" sz="1600" dirty="0">
              <a:solidFill>
                <a:schemeClr val="tx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714348" y="1714489"/>
            <a:ext cx="7772400" cy="1357322"/>
          </a:xfrm>
        </p:spPr>
        <p:txBody>
          <a:bodyPr/>
          <a:lstStyle/>
          <a:p>
            <a:pPr algn="ctr"/>
            <a:r>
              <a:rPr kumimoji="1" lang="ja-JP" altLang="en-US" sz="7200" dirty="0" smtClean="0"/>
              <a:t>前回のおさらい</a:t>
            </a:r>
            <a:endParaRPr kumimoji="1" lang="ja-JP" altLang="en-US" sz="7200" dirty="0"/>
          </a:p>
        </p:txBody>
      </p:sp>
      <p:sp>
        <p:nvSpPr>
          <p:cNvPr id="4" name="テキスト ボックス 3"/>
          <p:cNvSpPr txBox="1"/>
          <p:nvPr/>
        </p:nvSpPr>
        <p:spPr>
          <a:xfrm>
            <a:off x="4143372" y="3643314"/>
            <a:ext cx="4148893" cy="2031325"/>
          </a:xfrm>
          <a:prstGeom prst="rect">
            <a:avLst/>
          </a:prstGeom>
          <a:noFill/>
        </p:spPr>
        <p:txBody>
          <a:bodyPr wrap="none" rtlCol="0">
            <a:spAutoFit/>
          </a:bodyPr>
          <a:lstStyle/>
          <a:p>
            <a:r>
              <a:rPr lang="ja-JP" altLang="en-US" dirty="0" smtClean="0">
                <a:latin typeface="MS UI Gothic" pitchFamily="50" charset="-128"/>
                <a:ea typeface="MS UI Gothic" pitchFamily="50" charset="-128"/>
              </a:rPr>
              <a:t>　 　　　／⌒　　⌒＼　　　　　　</a:t>
            </a:r>
          </a:p>
          <a:p>
            <a:r>
              <a:rPr lang="ja-JP" altLang="en-US" dirty="0" smtClean="0">
                <a:latin typeface="MS UI Gothic" pitchFamily="50" charset="-128"/>
                <a:ea typeface="MS UI Gothic" pitchFamily="50" charset="-128"/>
              </a:rPr>
              <a:t>　　　／（ ●） 　（●）＼</a:t>
            </a:r>
          </a:p>
          <a:p>
            <a:r>
              <a:rPr lang="ja-JP" altLang="en-US" dirty="0" smtClean="0">
                <a:latin typeface="MS UI Gothic" pitchFamily="50" charset="-128"/>
                <a:ea typeface="MS UI Gothic" pitchFamily="50" charset="-128"/>
              </a:rPr>
              <a:t>　 ／</a:t>
            </a:r>
            <a:r>
              <a:rPr lang="en-US" altLang="ja-JP" dirty="0" smtClean="0">
                <a:latin typeface="MS UI Gothic" pitchFamily="50" charset="-128"/>
                <a:ea typeface="MS UI Gothic" pitchFamily="50" charset="-128"/>
              </a:rPr>
              <a:t>::::::⌒</a:t>
            </a:r>
            <a:r>
              <a:rPr lang="ja-JP" altLang="en-US" dirty="0" smtClean="0">
                <a:latin typeface="MS UI Gothic" pitchFamily="50" charset="-128"/>
                <a:ea typeface="MS UI Gothic" pitchFamily="50" charset="-128"/>
              </a:rPr>
              <a:t>（</a:t>
            </a:r>
            <a:r>
              <a:rPr lang="en-US" altLang="ja-JP" dirty="0" smtClean="0">
                <a:latin typeface="MS UI Gothic" pitchFamily="50" charset="-128"/>
                <a:ea typeface="MS UI Gothic" pitchFamily="50" charset="-128"/>
              </a:rPr>
              <a:t>__</a:t>
            </a:r>
            <a:r>
              <a:rPr lang="ja-JP" altLang="en-US" dirty="0" smtClean="0">
                <a:latin typeface="MS UI Gothic" pitchFamily="50" charset="-128"/>
                <a:ea typeface="MS UI Gothic" pitchFamily="50" charset="-128"/>
              </a:rPr>
              <a:t>人</a:t>
            </a:r>
            <a:r>
              <a:rPr lang="en-US" altLang="ja-JP" dirty="0" smtClean="0">
                <a:latin typeface="MS UI Gothic" pitchFamily="50" charset="-128"/>
                <a:ea typeface="MS UI Gothic" pitchFamily="50" charset="-128"/>
              </a:rPr>
              <a:t>__</a:t>
            </a:r>
            <a:r>
              <a:rPr lang="ja-JP" altLang="en-US" dirty="0" smtClean="0">
                <a:latin typeface="MS UI Gothic" pitchFamily="50" charset="-128"/>
                <a:ea typeface="MS UI Gothic" pitchFamily="50" charset="-128"/>
              </a:rPr>
              <a:t>）⌒</a:t>
            </a:r>
            <a:r>
              <a:rPr lang="en-US" altLang="ja-JP" dirty="0" smtClean="0">
                <a:latin typeface="MS UI Gothic" pitchFamily="50" charset="-128"/>
                <a:ea typeface="MS UI Gothic" pitchFamily="50" charset="-128"/>
              </a:rPr>
              <a:t>:::::</a:t>
            </a:r>
            <a:r>
              <a:rPr lang="ja-JP" altLang="en-US" dirty="0" smtClean="0">
                <a:latin typeface="MS UI Gothic" pitchFamily="50" charset="-128"/>
                <a:ea typeface="MS UI Gothic" pitchFamily="50" charset="-128"/>
              </a:rPr>
              <a:t>＼</a:t>
            </a:r>
            <a:endParaRPr lang="en-US" altLang="ja-JP" dirty="0" smtClean="0">
              <a:latin typeface="MS UI Gothic" pitchFamily="50" charset="-128"/>
              <a:ea typeface="MS UI Gothic" pitchFamily="50" charset="-128"/>
            </a:endParaRPr>
          </a:p>
          <a:p>
            <a:r>
              <a:rPr lang="ja-JP" altLang="en-US" dirty="0" smtClean="0">
                <a:latin typeface="MS UI Gothic" pitchFamily="50" charset="-128"/>
                <a:ea typeface="MS UI Gothic" pitchFamily="50" charset="-128"/>
              </a:rPr>
              <a:t>　 </a:t>
            </a:r>
            <a:r>
              <a:rPr lang="en-US" altLang="ja-JP" dirty="0" smtClean="0">
                <a:latin typeface="MS UI Gothic" pitchFamily="50" charset="-128"/>
                <a:ea typeface="MS UI Gothic" pitchFamily="50" charset="-128"/>
              </a:rPr>
              <a:t>|</a:t>
            </a:r>
            <a:r>
              <a:rPr lang="ja-JP" altLang="en-US" dirty="0" smtClean="0">
                <a:latin typeface="MS UI Gothic" pitchFamily="50" charset="-128"/>
                <a:ea typeface="MS UI Gothic" pitchFamily="50" charset="-128"/>
              </a:rPr>
              <a:t>　　　　　</a:t>
            </a:r>
            <a:r>
              <a:rPr lang="en-US" altLang="ja-JP" dirty="0" smtClean="0">
                <a:latin typeface="MS UI Gothic" pitchFamily="50" charset="-128"/>
                <a:ea typeface="MS UI Gothic" pitchFamily="50" charset="-128"/>
              </a:rPr>
              <a:t>|r┬-|</a:t>
            </a:r>
            <a:r>
              <a:rPr lang="ja-JP" altLang="en-US" dirty="0" smtClean="0">
                <a:latin typeface="MS UI Gothic" pitchFamily="50" charset="-128"/>
                <a:ea typeface="MS UI Gothic" pitchFamily="50" charset="-128"/>
              </a:rPr>
              <a:t>　　　　　</a:t>
            </a:r>
            <a:r>
              <a:rPr lang="en-US" altLang="ja-JP" dirty="0" smtClean="0">
                <a:latin typeface="MS UI Gothic" pitchFamily="50" charset="-128"/>
                <a:ea typeface="MS UI Gothic" pitchFamily="50" charset="-128"/>
              </a:rPr>
              <a:t>|</a:t>
            </a:r>
            <a:r>
              <a:rPr lang="ja-JP" altLang="en-US" dirty="0" smtClean="0">
                <a:latin typeface="MS UI Gothic" pitchFamily="50" charset="-128"/>
                <a:ea typeface="MS UI Gothic" pitchFamily="50" charset="-128"/>
              </a:rPr>
              <a:t>　がんばった</a:t>
            </a:r>
            <a:r>
              <a:rPr lang="ja-JP" altLang="en-US" dirty="0" err="1" smtClean="0">
                <a:latin typeface="MS UI Gothic" pitchFamily="50" charset="-128"/>
                <a:ea typeface="MS UI Gothic" pitchFamily="50" charset="-128"/>
              </a:rPr>
              <a:t>お。</a:t>
            </a:r>
            <a:r>
              <a:rPr lang="ja-JP" altLang="en-US" dirty="0" smtClean="0">
                <a:latin typeface="MS UI Gothic" pitchFamily="50" charset="-128"/>
                <a:ea typeface="MS UI Gothic" pitchFamily="50" charset="-128"/>
              </a:rPr>
              <a:t>　</a:t>
            </a:r>
            <a:endParaRPr lang="en-US" altLang="ja-JP" dirty="0" smtClean="0">
              <a:latin typeface="MS UI Gothic" pitchFamily="50" charset="-128"/>
              <a:ea typeface="MS UI Gothic" pitchFamily="50" charset="-128"/>
            </a:endParaRPr>
          </a:p>
          <a:p>
            <a:r>
              <a:rPr lang="ja-JP" altLang="en-US" dirty="0" smtClean="0">
                <a:latin typeface="MS UI Gothic" pitchFamily="50" charset="-128"/>
                <a:ea typeface="MS UI Gothic" pitchFamily="50" charset="-128"/>
              </a:rPr>
              <a:t>　 ＼ 　　 　 </a:t>
            </a:r>
            <a:r>
              <a:rPr lang="en-US" altLang="ja-JP" dirty="0" smtClean="0">
                <a:latin typeface="MS UI Gothic" pitchFamily="50" charset="-128"/>
                <a:ea typeface="MS UI Gothic" pitchFamily="50" charset="-128"/>
              </a:rPr>
              <a:t>`</a:t>
            </a:r>
            <a:r>
              <a:rPr lang="ja-JP" altLang="en-US" dirty="0" err="1" smtClean="0">
                <a:latin typeface="MS UI Gothic" pitchFamily="50" charset="-128"/>
                <a:ea typeface="MS UI Gothic" pitchFamily="50" charset="-128"/>
              </a:rPr>
              <a:t>ー</a:t>
            </a:r>
            <a:r>
              <a:rPr lang="en-US" altLang="ja-JP" dirty="0" smtClean="0">
                <a:latin typeface="MS UI Gothic" pitchFamily="50" charset="-128"/>
                <a:ea typeface="MS UI Gothic" pitchFamily="50" charset="-128"/>
              </a:rPr>
              <a:t>'´ </a:t>
            </a:r>
            <a:r>
              <a:rPr lang="ja-JP" altLang="en-US" dirty="0" smtClean="0">
                <a:latin typeface="MS UI Gothic" pitchFamily="50" charset="-128"/>
                <a:ea typeface="MS UI Gothic" pitchFamily="50" charset="-128"/>
              </a:rPr>
              <a:t>　 　 ／</a:t>
            </a:r>
          </a:p>
          <a:p>
            <a:endParaRPr lang="ja-JP" altLang="en-US" dirty="0" smtClean="0">
              <a:latin typeface="MS UI Gothic" pitchFamily="50" charset="-128"/>
              <a:ea typeface="MS UI Gothic" pitchFamily="50" charset="-128"/>
            </a:endParaRPr>
          </a:p>
          <a:p>
            <a:endParaRPr kumimoji="1" lang="ja-JP" altLang="en-US" dirty="0">
              <a:latin typeface="MS UI Gothic" pitchFamily="50" charset="-128"/>
              <a:ea typeface="MS UI Gothic" pitchFamily="50" charset="-128"/>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600" dirty="0" smtClean="0"/>
              <a:t>イベントトレースを書いたら？</a:t>
            </a:r>
            <a:endParaRPr kumimoji="1" lang="ja-JP" altLang="en-US" sz="3600" dirty="0"/>
          </a:p>
        </p:txBody>
      </p:sp>
      <p:sp>
        <p:nvSpPr>
          <p:cNvPr id="3" name="コンテンツ プレースホルダ 2"/>
          <p:cNvSpPr>
            <a:spLocks noGrp="1"/>
          </p:cNvSpPr>
          <p:nvPr>
            <p:ph idx="1"/>
          </p:nvPr>
        </p:nvSpPr>
        <p:spPr>
          <a:xfrm>
            <a:off x="428596" y="3500438"/>
            <a:ext cx="6615130" cy="2357454"/>
          </a:xfrm>
        </p:spPr>
        <p:txBody>
          <a:bodyPr/>
          <a:lstStyle/>
          <a:p>
            <a:pPr>
              <a:buNone/>
            </a:pPr>
            <a:r>
              <a:rPr lang="ja-JP" altLang="en-US" sz="1600" b="1" dirty="0" smtClean="0">
                <a:latin typeface="+mn-ea"/>
              </a:rPr>
              <a:t>　　　　　 ＿＿＿</a:t>
            </a:r>
            <a:r>
              <a:rPr lang="en-US" altLang="ja-JP" sz="1600" b="1" dirty="0" smtClean="0">
                <a:latin typeface="+mn-ea"/>
              </a:rPr>
              <a:t>_</a:t>
            </a:r>
          </a:p>
          <a:p>
            <a:pPr>
              <a:buNone/>
            </a:pPr>
            <a:r>
              <a:rPr lang="ja-JP" altLang="en-US" sz="1600" b="1" dirty="0" smtClean="0">
                <a:latin typeface="+mn-ea"/>
              </a:rPr>
              <a:t>　 　　　／⌒　　⌒＼</a:t>
            </a:r>
          </a:p>
          <a:p>
            <a:pPr>
              <a:buNone/>
            </a:pPr>
            <a:r>
              <a:rPr lang="ja-JP" altLang="en-US" sz="1600" b="1" dirty="0" smtClean="0">
                <a:latin typeface="+mn-ea"/>
              </a:rPr>
              <a:t>　　　／（ ＞） 　（＜）＼</a:t>
            </a:r>
          </a:p>
          <a:p>
            <a:pPr>
              <a:buNone/>
            </a:pPr>
            <a:r>
              <a:rPr lang="ja-JP" altLang="en-US" sz="1600" b="1" dirty="0" smtClean="0">
                <a:latin typeface="+mn-ea"/>
              </a:rPr>
              <a:t>　 ／</a:t>
            </a:r>
            <a:r>
              <a:rPr lang="en-US" altLang="ja-JP" sz="1600" b="1" dirty="0" smtClean="0">
                <a:latin typeface="+mn-ea"/>
              </a:rPr>
              <a:t>::::::⌒</a:t>
            </a:r>
            <a:r>
              <a:rPr lang="ja-JP" altLang="en-US" sz="1600" b="1" dirty="0" smtClean="0">
                <a:latin typeface="+mn-ea"/>
              </a:rPr>
              <a:t>（</a:t>
            </a:r>
            <a:r>
              <a:rPr lang="en-US" altLang="ja-JP" sz="1600" b="1" dirty="0" smtClean="0">
                <a:latin typeface="+mn-ea"/>
              </a:rPr>
              <a:t>__</a:t>
            </a:r>
            <a:r>
              <a:rPr lang="ja-JP" altLang="en-US" sz="1600" b="1" dirty="0" smtClean="0">
                <a:latin typeface="+mn-ea"/>
              </a:rPr>
              <a:t>人</a:t>
            </a:r>
            <a:r>
              <a:rPr lang="en-US" altLang="ja-JP" sz="1600" b="1" dirty="0" smtClean="0">
                <a:latin typeface="+mn-ea"/>
              </a:rPr>
              <a:t>__</a:t>
            </a:r>
            <a:r>
              <a:rPr lang="ja-JP" altLang="en-US" sz="1600" b="1" dirty="0" smtClean="0">
                <a:latin typeface="+mn-ea"/>
              </a:rPr>
              <a:t>）⌒</a:t>
            </a:r>
            <a:r>
              <a:rPr lang="en-US" altLang="ja-JP" sz="1600" b="1" dirty="0" smtClean="0">
                <a:latin typeface="+mn-ea"/>
              </a:rPr>
              <a:t>::::: </a:t>
            </a:r>
            <a:r>
              <a:rPr lang="ja-JP" altLang="en-US" sz="1600" b="1" dirty="0" smtClean="0">
                <a:latin typeface="+mn-ea"/>
              </a:rPr>
              <a:t>＼ 　出番が少ない</a:t>
            </a:r>
            <a:r>
              <a:rPr lang="ja-JP" altLang="en-US" sz="1600" b="1" dirty="0" err="1" smtClean="0">
                <a:latin typeface="+mn-ea"/>
              </a:rPr>
              <a:t>お</a:t>
            </a:r>
            <a:endParaRPr lang="ja-JP" altLang="en-US" sz="1600" b="1" dirty="0" smtClean="0">
              <a:latin typeface="+mn-ea"/>
            </a:endParaRPr>
          </a:p>
          <a:p>
            <a:pPr>
              <a:buNone/>
            </a:pPr>
            <a:r>
              <a:rPr lang="ja-JP" altLang="en-US" sz="1600" b="1" dirty="0" smtClean="0">
                <a:latin typeface="+mn-ea"/>
              </a:rPr>
              <a:t>　 </a:t>
            </a:r>
            <a:r>
              <a:rPr lang="en-US" altLang="ja-JP" sz="1600" b="1" dirty="0" smtClean="0">
                <a:latin typeface="+mn-ea"/>
              </a:rPr>
              <a:t>|</a:t>
            </a:r>
            <a:r>
              <a:rPr lang="ja-JP" altLang="en-US" sz="1600" b="1" dirty="0" smtClean="0">
                <a:latin typeface="+mn-ea"/>
              </a:rPr>
              <a:t>　 　　　</a:t>
            </a:r>
            <a:r>
              <a:rPr lang="en-US" altLang="ja-JP" sz="1600" b="1" dirty="0" smtClean="0">
                <a:latin typeface="+mn-ea"/>
              </a:rPr>
              <a:t>/| | | | |</a:t>
            </a:r>
            <a:r>
              <a:rPr lang="ja-JP" altLang="en-US" sz="1600" b="1" dirty="0" smtClean="0">
                <a:latin typeface="+mn-ea"/>
              </a:rPr>
              <a:t>　　 　　　</a:t>
            </a:r>
            <a:r>
              <a:rPr lang="en-US" altLang="ja-JP" sz="1600" b="1" dirty="0" smtClean="0">
                <a:latin typeface="+mn-ea"/>
              </a:rPr>
              <a:t>|</a:t>
            </a:r>
          </a:p>
          <a:p>
            <a:pPr>
              <a:buNone/>
            </a:pPr>
            <a:r>
              <a:rPr lang="ja-JP" altLang="en-US" sz="1600" b="1" dirty="0" smtClean="0">
                <a:latin typeface="+mn-ea"/>
              </a:rPr>
              <a:t>　 ＼ 　 </a:t>
            </a:r>
            <a:r>
              <a:rPr lang="en-US" altLang="ja-JP" sz="1600" b="1" dirty="0" smtClean="0">
                <a:latin typeface="+mn-ea"/>
              </a:rPr>
              <a:t>(</a:t>
            </a:r>
            <a:r>
              <a:rPr lang="ja-JP" altLang="en-US" sz="1600" b="1" dirty="0" err="1" smtClean="0">
                <a:latin typeface="+mn-ea"/>
              </a:rPr>
              <a:t>、</a:t>
            </a:r>
            <a:r>
              <a:rPr lang="en-US" altLang="ja-JP" sz="1600" b="1" dirty="0" smtClean="0">
                <a:latin typeface="+mn-ea"/>
              </a:rPr>
              <a:t>`</a:t>
            </a:r>
            <a:r>
              <a:rPr lang="ja-JP" altLang="en-US" sz="1600" b="1" dirty="0" err="1" smtClean="0">
                <a:latin typeface="+mn-ea"/>
              </a:rPr>
              <a:t>ー</a:t>
            </a:r>
            <a:r>
              <a:rPr lang="en-US" altLang="ja-JP" sz="1600" b="1" dirty="0" smtClean="0">
                <a:latin typeface="+mn-ea"/>
              </a:rPr>
              <a:t>―'´,</a:t>
            </a:r>
            <a:r>
              <a:rPr lang="ja-JP" altLang="en-US" sz="1600" b="1" dirty="0" smtClean="0">
                <a:latin typeface="+mn-ea"/>
              </a:rPr>
              <a:t>　　 　／</a:t>
            </a:r>
          </a:p>
          <a:p>
            <a:pPr>
              <a:buNone/>
            </a:pPr>
            <a:endParaRPr kumimoji="1" lang="ja-JP" altLang="en-US" sz="1600" b="1" dirty="0">
              <a:latin typeface="+mn-ea"/>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タイトル 1"/>
          <p:cNvSpPr>
            <a:spLocks noGrp="1"/>
          </p:cNvSpPr>
          <p:nvPr>
            <p:ph type="title"/>
          </p:nvPr>
        </p:nvSpPr>
        <p:spPr/>
        <p:txBody>
          <a:bodyPr/>
          <a:lstStyle/>
          <a:p>
            <a:r>
              <a:rPr lang="ja-JP" altLang="en-US" sz="3600" dirty="0" smtClean="0"/>
              <a:t>状態遷移表書き</a:t>
            </a:r>
            <a:r>
              <a:rPr lang="ja-JP" altLang="en-US" sz="3600" dirty="0" err="1" smtClean="0"/>
              <a:t>ましょ。</a:t>
            </a:r>
            <a:endParaRPr lang="ja-JP" altLang="en-US" sz="3600" dirty="0" smtClean="0"/>
          </a:p>
        </p:txBody>
      </p:sp>
      <p:sp>
        <p:nvSpPr>
          <p:cNvPr id="14" name="コンテンツ プレースホルダ 13"/>
          <p:cNvSpPr>
            <a:spLocks noGrp="1"/>
          </p:cNvSpPr>
          <p:nvPr>
            <p:ph idx="1"/>
          </p:nvPr>
        </p:nvSpPr>
        <p:spPr/>
        <p:txBody>
          <a:bodyPr/>
          <a:lstStyle/>
          <a:p>
            <a:endParaRPr kumimoji="1" lang="ja-JP" altLang="en-US"/>
          </a:p>
        </p:txBody>
      </p:sp>
      <p:graphicFrame>
        <p:nvGraphicFramePr>
          <p:cNvPr id="5" name="表 4"/>
          <p:cNvGraphicFramePr>
            <a:graphicFrameLocks noGrp="1"/>
          </p:cNvGraphicFramePr>
          <p:nvPr/>
        </p:nvGraphicFramePr>
        <p:xfrm>
          <a:off x="428596" y="1142985"/>
          <a:ext cx="8215371" cy="4000528"/>
        </p:xfrm>
        <a:graphic>
          <a:graphicData uri="http://schemas.openxmlformats.org/drawingml/2006/table">
            <a:tbl>
              <a:tblPr firstRow="1" bandRow="1">
                <a:tableStyleId>{93296810-A885-4BE3-A3E7-6D5BEEA58F35}</a:tableStyleId>
              </a:tblPr>
              <a:tblGrid>
                <a:gridCol w="2738457"/>
                <a:gridCol w="2738457"/>
                <a:gridCol w="2738457"/>
              </a:tblGrid>
              <a:tr h="548831">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ja-JP" altLang="en-US" sz="1400" dirty="0" smtClean="0"/>
                        <a:t>状態</a:t>
                      </a:r>
                    </a:p>
                    <a:p>
                      <a:pPr algn="l"/>
                      <a:r>
                        <a:rPr kumimoji="1" lang="ja-JP" altLang="en-US" sz="1400" dirty="0" smtClean="0"/>
                        <a:t>イベント</a:t>
                      </a:r>
                      <a:endParaRPr kumimoji="1" lang="ja-JP" altLang="en-US" sz="1400" dirty="0">
                        <a:solidFill>
                          <a:schemeClr val="accent2"/>
                        </a:solidFill>
                      </a:endParaRPr>
                    </a:p>
                  </a:txBody>
                  <a:tcPr/>
                </a:tc>
                <a:tc>
                  <a:txBody>
                    <a:bodyPr/>
                    <a:lstStyle/>
                    <a:p>
                      <a:pPr algn="ctr"/>
                      <a:r>
                        <a:rPr kumimoji="1" lang="ja-JP" altLang="en-US" sz="1400" dirty="0" smtClean="0"/>
                        <a:t>アイドル</a:t>
                      </a:r>
                      <a:endParaRPr kumimoji="1" lang="en-US" altLang="ja-JP" sz="1400" dirty="0" smtClean="0"/>
                    </a:p>
                    <a:p>
                      <a:pPr algn="ctr"/>
                      <a:r>
                        <a:rPr kumimoji="1" lang="en-US" altLang="ja-JP" sz="1400" dirty="0" smtClean="0"/>
                        <a:t>(0)</a:t>
                      </a:r>
                      <a:endParaRPr kumimoji="1" lang="ja-JP" altLang="en-US" sz="1400" dirty="0">
                        <a:solidFill>
                          <a:schemeClr val="accent2"/>
                        </a:solidFill>
                      </a:endParaRPr>
                    </a:p>
                  </a:txBody>
                  <a:tcPr/>
                </a:tc>
                <a:tc>
                  <a:txBody>
                    <a:bodyPr/>
                    <a:lstStyle/>
                    <a:p>
                      <a:pPr algn="ctr"/>
                      <a:r>
                        <a:rPr kumimoji="1" lang="ja-JP" altLang="en-US" sz="1400" dirty="0" smtClean="0"/>
                        <a:t>オープン中</a:t>
                      </a:r>
                      <a:endParaRPr kumimoji="1" lang="en-US" altLang="ja-JP" sz="1400" dirty="0" smtClean="0"/>
                    </a:p>
                    <a:p>
                      <a:pPr algn="ctr"/>
                      <a:r>
                        <a:rPr kumimoji="1" lang="en-US" altLang="ja-JP" sz="1400" dirty="0" smtClean="0"/>
                        <a:t>(1)</a:t>
                      </a:r>
                      <a:endParaRPr kumimoji="1" lang="ja-JP" altLang="en-US" sz="1400" dirty="0">
                        <a:solidFill>
                          <a:schemeClr val="accent2"/>
                        </a:solidFill>
                      </a:endParaRPr>
                    </a:p>
                  </a:txBody>
                  <a:tcPr/>
                </a:tc>
              </a:tr>
              <a:tr h="791466">
                <a:tc>
                  <a:txBody>
                    <a:bodyPr/>
                    <a:lstStyle/>
                    <a:p>
                      <a:r>
                        <a:rPr kumimoji="1" lang="ja-JP" altLang="en-US" sz="1400" dirty="0" smtClean="0"/>
                        <a:t>オープン依頼</a:t>
                      </a:r>
                      <a:endParaRPr kumimoji="1" lang="ja-JP" altLang="en-US" sz="1400" dirty="0">
                        <a:solidFill>
                          <a:schemeClr val="accent2"/>
                        </a:solidFill>
                      </a:endParaRPr>
                    </a:p>
                  </a:txBody>
                  <a:tcPr/>
                </a:tc>
                <a:tc>
                  <a:txBody>
                    <a:bodyPr/>
                    <a:lstStyle/>
                    <a:p>
                      <a:r>
                        <a:rPr kumimoji="1" lang="ja-JP" altLang="en-US" sz="1400" dirty="0" smtClean="0"/>
                        <a:t>ファイルを開く成功→</a:t>
                      </a:r>
                      <a:r>
                        <a:rPr kumimoji="1" lang="en-US" altLang="ja-JP" sz="1400" dirty="0" smtClean="0"/>
                        <a:t>(1)</a:t>
                      </a:r>
                    </a:p>
                    <a:p>
                      <a:r>
                        <a:rPr kumimoji="1" lang="ja-JP" altLang="en-US" sz="1400" dirty="0" smtClean="0"/>
                        <a:t>失敗→</a:t>
                      </a:r>
                      <a:r>
                        <a:rPr kumimoji="1" lang="en-US" altLang="ja-JP" sz="1400" dirty="0" smtClean="0"/>
                        <a:t>(0)</a:t>
                      </a:r>
                      <a:endParaRPr kumimoji="1" lang="ja-JP" altLang="en-US" sz="1400" dirty="0">
                        <a:solidFill>
                          <a:schemeClr val="accent2"/>
                        </a:solidFill>
                      </a:endParaRPr>
                    </a:p>
                  </a:txBody>
                  <a:tcPr>
                    <a:solidFill>
                      <a:srgbClr val="92D050"/>
                    </a:solidFill>
                  </a:tcPr>
                </a:tc>
                <a:tc>
                  <a:txBody>
                    <a:bodyPr/>
                    <a:lstStyle/>
                    <a:p>
                      <a:r>
                        <a:rPr kumimoji="1" lang="ja-JP" altLang="en-US" sz="1400" dirty="0" smtClean="0"/>
                        <a:t>ログ記録</a:t>
                      </a:r>
                      <a:endParaRPr kumimoji="1" lang="en-US" altLang="ja-JP" sz="1400" dirty="0" smtClean="0"/>
                    </a:p>
                    <a:p>
                      <a:r>
                        <a:rPr kumimoji="1" lang="ja-JP" altLang="en-US" sz="1400" dirty="0" smtClean="0"/>
                        <a:t>→</a:t>
                      </a:r>
                      <a:r>
                        <a:rPr kumimoji="1" lang="en-US" altLang="ja-JP" sz="1400" dirty="0" smtClean="0"/>
                        <a:t>(1)</a:t>
                      </a:r>
                      <a:endParaRPr kumimoji="1" lang="ja-JP" altLang="en-US" sz="1400" dirty="0">
                        <a:solidFill>
                          <a:schemeClr val="accent2"/>
                        </a:solidFill>
                      </a:endParaRPr>
                    </a:p>
                  </a:txBody>
                  <a:tcPr/>
                </a:tc>
              </a:tr>
              <a:tr h="702701">
                <a:tc>
                  <a:txBody>
                    <a:bodyPr/>
                    <a:lstStyle/>
                    <a:p>
                      <a:r>
                        <a:rPr kumimoji="1" lang="ja-JP" altLang="en-US" sz="1400" dirty="0" smtClean="0"/>
                        <a:t>クローズ依頼</a:t>
                      </a:r>
                      <a:endParaRPr kumimoji="1" lang="ja-JP" altLang="en-US" sz="1400" dirty="0">
                        <a:solidFill>
                          <a:schemeClr val="accent2"/>
                        </a:solidFill>
                      </a:endParaRPr>
                    </a:p>
                  </a:txBody>
                  <a:tcPr/>
                </a:tc>
                <a:tc>
                  <a:txBody>
                    <a:bodyPr/>
                    <a:lstStyle/>
                    <a:p>
                      <a:r>
                        <a:rPr kumimoji="1" lang="ja-JP" altLang="en-US" sz="1400" dirty="0" smtClean="0"/>
                        <a:t>ログ記録</a:t>
                      </a:r>
                      <a:endParaRPr kumimoji="1" lang="en-US" altLang="ja-JP" sz="1400" dirty="0" smtClean="0"/>
                    </a:p>
                    <a:p>
                      <a:r>
                        <a:rPr kumimoji="1" lang="ja-JP" altLang="en-US" sz="1400" dirty="0" smtClean="0"/>
                        <a:t>→</a:t>
                      </a:r>
                      <a:r>
                        <a:rPr kumimoji="1" lang="en-US" altLang="ja-JP" sz="1400" dirty="0" smtClean="0"/>
                        <a:t>(0)</a:t>
                      </a:r>
                      <a:endParaRPr kumimoji="1" lang="ja-JP" altLang="en-US" sz="1400" dirty="0">
                        <a:solidFill>
                          <a:schemeClr val="accent2"/>
                        </a:solidFill>
                      </a:endParaRPr>
                    </a:p>
                  </a:txBody>
                  <a:tcPr/>
                </a:tc>
                <a:tc>
                  <a:txBody>
                    <a:bodyPr/>
                    <a:lstStyle/>
                    <a:p>
                      <a:r>
                        <a:rPr kumimoji="1" lang="ja-JP" altLang="en-US" sz="1400" dirty="0" smtClean="0"/>
                        <a:t>ファイルを閉じる</a:t>
                      </a:r>
                      <a:endParaRPr kumimoji="1" lang="en-US" altLang="ja-JP" sz="1400" dirty="0" smtClean="0"/>
                    </a:p>
                    <a:p>
                      <a:r>
                        <a:rPr kumimoji="1" lang="ja-JP" altLang="en-US" sz="1400" dirty="0" smtClean="0"/>
                        <a:t>→</a:t>
                      </a:r>
                      <a:r>
                        <a:rPr kumimoji="1" lang="en-US" altLang="ja-JP" sz="1400" dirty="0" smtClean="0"/>
                        <a:t>(0)</a:t>
                      </a:r>
                      <a:endParaRPr kumimoji="1" lang="ja-JP" altLang="en-US" sz="1400" dirty="0">
                        <a:solidFill>
                          <a:schemeClr val="accent2"/>
                        </a:solidFill>
                      </a:endParaRPr>
                    </a:p>
                  </a:txBody>
                  <a:tcPr>
                    <a:solidFill>
                      <a:srgbClr val="92D050"/>
                    </a:solidFill>
                  </a:tcPr>
                </a:tc>
              </a:tr>
              <a:tr h="54883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smtClean="0"/>
                        <a:t>読み込み依頼</a:t>
                      </a:r>
                    </a:p>
                    <a:p>
                      <a:endParaRPr kumimoji="1" lang="ja-JP" altLang="en-US" sz="1400" dirty="0"/>
                    </a:p>
                  </a:txBody>
                  <a:tcPr/>
                </a:tc>
                <a:tc>
                  <a:txBody>
                    <a:bodyPr/>
                    <a:lstStyle/>
                    <a:p>
                      <a:r>
                        <a:rPr kumimoji="1" lang="ja-JP" altLang="en-US" sz="1400" dirty="0" smtClean="0"/>
                        <a:t>ログを記録</a:t>
                      </a:r>
                      <a:endParaRPr kumimoji="1" lang="en-US" altLang="ja-JP" sz="1400" dirty="0" smtClean="0"/>
                    </a:p>
                    <a:p>
                      <a:r>
                        <a:rPr kumimoji="1" lang="ja-JP" altLang="en-US" sz="1400" dirty="0" smtClean="0"/>
                        <a:t>→</a:t>
                      </a:r>
                      <a:r>
                        <a:rPr kumimoji="1" lang="en-US" altLang="ja-JP" sz="1400" dirty="0" smtClean="0"/>
                        <a:t>(0)</a:t>
                      </a:r>
                      <a:endParaRPr kumimoji="1" lang="ja-JP" altLang="en-US" sz="1400" dirty="0"/>
                    </a:p>
                  </a:txBody>
                  <a:tcPr/>
                </a:tc>
                <a:tc>
                  <a:txBody>
                    <a:bodyPr/>
                    <a:lstStyle/>
                    <a:p>
                      <a:r>
                        <a:rPr kumimoji="1" lang="ja-JP" altLang="en-US" sz="1400" dirty="0" smtClean="0"/>
                        <a:t>読み込み処理</a:t>
                      </a:r>
                      <a:endParaRPr kumimoji="1" lang="en-US" altLang="ja-JP" sz="1400" dirty="0" smtClean="0"/>
                    </a:p>
                    <a:p>
                      <a:r>
                        <a:rPr kumimoji="1" lang="ja-JP" altLang="en-US" sz="1400" dirty="0" smtClean="0"/>
                        <a:t>→</a:t>
                      </a:r>
                      <a:r>
                        <a:rPr kumimoji="1" lang="en-US" altLang="ja-JP" sz="1400" dirty="0" smtClean="0"/>
                        <a:t>(1)</a:t>
                      </a:r>
                      <a:endParaRPr kumimoji="1" lang="ja-JP" altLang="en-US" sz="1400" dirty="0"/>
                    </a:p>
                  </a:txBody>
                  <a:tcPr>
                    <a:solidFill>
                      <a:srgbClr val="92D050"/>
                    </a:solidFill>
                  </a:tcPr>
                </a:tc>
              </a:tr>
              <a:tr h="586168">
                <a:tc>
                  <a:txBody>
                    <a:bodyPr/>
                    <a:lstStyle/>
                    <a:p>
                      <a:r>
                        <a:rPr kumimoji="1" lang="ja-JP" altLang="en-US" sz="1400" dirty="0" smtClean="0"/>
                        <a:t>書き込み依頼</a:t>
                      </a:r>
                      <a:endParaRPr kumimoji="1" lang="ja-JP" altLang="en-US" sz="1400" dirty="0"/>
                    </a:p>
                  </a:txBody>
                  <a:tcPr/>
                </a:tc>
                <a:tc>
                  <a:txBody>
                    <a:bodyPr/>
                    <a:lstStyle/>
                    <a:p>
                      <a:r>
                        <a:rPr kumimoji="1" lang="ja-JP" altLang="en-US" sz="1400" dirty="0" smtClean="0"/>
                        <a:t>ログを記録</a:t>
                      </a:r>
                      <a:endParaRPr kumimoji="1" lang="en-US" altLang="ja-JP" sz="1400" dirty="0" smtClean="0"/>
                    </a:p>
                    <a:p>
                      <a:r>
                        <a:rPr kumimoji="1" lang="ja-JP" altLang="en-US" sz="1400" dirty="0" smtClean="0"/>
                        <a:t>→</a:t>
                      </a:r>
                      <a:r>
                        <a:rPr kumimoji="1" lang="en-US" altLang="ja-JP" sz="1400" dirty="0" smtClean="0"/>
                        <a:t>(0)</a:t>
                      </a:r>
                      <a:endParaRPr kumimoji="1" lang="ja-JP" altLang="en-US" sz="1400" dirty="0"/>
                    </a:p>
                  </a:txBody>
                  <a:tcPr/>
                </a:tc>
                <a:tc>
                  <a:txBody>
                    <a:bodyPr/>
                    <a:lstStyle/>
                    <a:p>
                      <a:r>
                        <a:rPr kumimoji="1" lang="ja-JP" altLang="en-US" sz="1400" dirty="0" smtClean="0"/>
                        <a:t>書き込み処理</a:t>
                      </a:r>
                      <a:endParaRPr kumimoji="1" lang="en-US" altLang="ja-JP" sz="1400" dirty="0" smtClean="0"/>
                    </a:p>
                    <a:p>
                      <a:r>
                        <a:rPr kumimoji="1" lang="ja-JP" altLang="en-US" sz="1400" dirty="0" smtClean="0"/>
                        <a:t>→</a:t>
                      </a:r>
                      <a:r>
                        <a:rPr kumimoji="1" lang="en-US" altLang="ja-JP" sz="1400" dirty="0" smtClean="0"/>
                        <a:t>(1)</a:t>
                      </a:r>
                      <a:endParaRPr kumimoji="1" lang="ja-JP" altLang="en-US" sz="1400" dirty="0"/>
                    </a:p>
                  </a:txBody>
                  <a:tcPr>
                    <a:solidFill>
                      <a:srgbClr val="92D050"/>
                    </a:solidFill>
                  </a:tcPr>
                </a:tc>
              </a:tr>
              <a:tr h="822531">
                <a:tc>
                  <a:txBody>
                    <a:bodyPr/>
                    <a:lstStyle/>
                    <a:p>
                      <a:r>
                        <a:rPr kumimoji="1" lang="ja-JP" altLang="en-US" sz="1400" dirty="0" smtClean="0"/>
                        <a:t>中止依頼</a:t>
                      </a:r>
                      <a:endParaRPr kumimoji="1" lang="ja-JP" altLang="en-US" sz="1400" dirty="0"/>
                    </a:p>
                  </a:txBody>
                  <a:tcPr/>
                </a:tc>
                <a:tc>
                  <a:txBody>
                    <a:bodyPr/>
                    <a:lstStyle/>
                    <a:p>
                      <a:r>
                        <a:rPr kumimoji="1" lang="ja-JP" altLang="en-US" sz="1400" dirty="0" smtClean="0"/>
                        <a:t>→</a:t>
                      </a:r>
                      <a:r>
                        <a:rPr kumimoji="1" lang="en-US" altLang="ja-JP" sz="1400" dirty="0" smtClean="0"/>
                        <a:t>(0)</a:t>
                      </a:r>
                      <a:endParaRPr kumimoji="1" lang="ja-JP" altLang="en-US" sz="1400" dirty="0"/>
                    </a:p>
                  </a:txBody>
                  <a:tcPr>
                    <a:solidFill>
                      <a:srgbClr val="92D050"/>
                    </a:solidFill>
                  </a:tcPr>
                </a:tc>
                <a:tc>
                  <a:txBody>
                    <a:bodyPr/>
                    <a:lstStyle/>
                    <a:p>
                      <a:r>
                        <a:rPr kumimoji="1" lang="ja-JP" altLang="en-US" sz="1400" dirty="0" smtClean="0"/>
                        <a:t>ファイルを閉じる</a:t>
                      </a:r>
                      <a:endParaRPr kumimoji="1" lang="en-US" altLang="ja-JP" sz="1400" dirty="0" smtClean="0"/>
                    </a:p>
                    <a:p>
                      <a:r>
                        <a:rPr kumimoji="1" lang="ja-JP" altLang="en-US" sz="1400" dirty="0" smtClean="0"/>
                        <a:t>→</a:t>
                      </a:r>
                      <a:r>
                        <a:rPr kumimoji="1" lang="en-US" altLang="ja-JP" sz="1400" dirty="0" smtClean="0"/>
                        <a:t>(0)</a:t>
                      </a:r>
                      <a:endParaRPr kumimoji="1" lang="ja-JP" altLang="en-US" sz="1400" dirty="0">
                        <a:solidFill>
                          <a:schemeClr val="accent2"/>
                        </a:solidFill>
                      </a:endParaRPr>
                    </a:p>
                  </a:txBody>
                  <a:tcPr>
                    <a:solidFill>
                      <a:srgbClr val="92D050"/>
                    </a:solidFill>
                  </a:tcPr>
                </a:tc>
              </a:tr>
            </a:tbl>
          </a:graphicData>
        </a:graphic>
      </p:graphicFrame>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600" dirty="0" smtClean="0"/>
              <a:t>ファイルのクラス。</a:t>
            </a:r>
            <a:endParaRPr kumimoji="1" lang="ja-JP" altLang="en-US" sz="3600" dirty="0"/>
          </a:p>
        </p:txBody>
      </p:sp>
      <p:sp>
        <p:nvSpPr>
          <p:cNvPr id="3" name="コンテンツ プレースホルダ 2"/>
          <p:cNvSpPr>
            <a:spLocks noGrp="1"/>
          </p:cNvSpPr>
          <p:nvPr>
            <p:ph idx="1"/>
          </p:nvPr>
        </p:nvSpPr>
        <p:spPr/>
        <p:txBody>
          <a:bodyPr/>
          <a:lstStyle/>
          <a:p>
            <a:r>
              <a:rPr lang="en-US" altLang="ja-JP" sz="1600" dirty="0" smtClean="0"/>
              <a:t>#include &lt;</a:t>
            </a:r>
            <a:r>
              <a:rPr lang="en-US" altLang="ja-JP" sz="1600" dirty="0" err="1" smtClean="0"/>
              <a:t>windows.h</a:t>
            </a:r>
            <a:r>
              <a:rPr lang="en-US" altLang="ja-JP" sz="1600" dirty="0" smtClean="0"/>
              <a:t>&gt;</a:t>
            </a:r>
          </a:p>
          <a:p>
            <a:r>
              <a:rPr lang="en-US" altLang="ja-JP" sz="1600" dirty="0" smtClean="0"/>
              <a:t>namespace  </a:t>
            </a:r>
            <a:r>
              <a:rPr lang="en-US" altLang="ja-JP" sz="1600" dirty="0" err="1" smtClean="0"/>
              <a:t>NUsbChecker</a:t>
            </a:r>
            <a:r>
              <a:rPr lang="en-US" altLang="ja-JP" sz="1600" dirty="0" smtClean="0"/>
              <a:t> {</a:t>
            </a:r>
            <a:endParaRPr lang="ja-JP" altLang="en-US" sz="1600" dirty="0" smtClean="0"/>
          </a:p>
          <a:p>
            <a:r>
              <a:rPr lang="en-US" altLang="ja-JP" sz="1600" dirty="0" smtClean="0"/>
              <a:t>class File</a:t>
            </a:r>
          </a:p>
          <a:p>
            <a:r>
              <a:rPr lang="en-US" altLang="ja-JP" sz="1600" dirty="0" smtClean="0"/>
              <a:t>{</a:t>
            </a:r>
          </a:p>
          <a:p>
            <a:r>
              <a:rPr lang="en-US" altLang="ja-JP" sz="1600" dirty="0" smtClean="0"/>
              <a:t>	HANDLE	</a:t>
            </a:r>
            <a:r>
              <a:rPr lang="en-US" altLang="ja-JP" sz="1600" dirty="0" err="1" smtClean="0"/>
              <a:t>Handle</a:t>
            </a:r>
            <a:r>
              <a:rPr lang="en-US" altLang="ja-JP" sz="1600" dirty="0" smtClean="0"/>
              <a:t>;</a:t>
            </a:r>
          </a:p>
          <a:p>
            <a:r>
              <a:rPr lang="en-US" altLang="ja-JP" sz="1600" dirty="0" smtClean="0"/>
              <a:t>public:</a:t>
            </a:r>
          </a:p>
          <a:p>
            <a:r>
              <a:rPr lang="en-US" altLang="ja-JP" sz="1600" dirty="0" smtClean="0"/>
              <a:t>	File();</a:t>
            </a:r>
          </a:p>
          <a:p>
            <a:r>
              <a:rPr lang="en-US" altLang="ja-JP" sz="1600" dirty="0" smtClean="0"/>
              <a:t>	~File();</a:t>
            </a:r>
          </a:p>
          <a:p>
            <a:r>
              <a:rPr lang="en-US" altLang="ja-JP" sz="1600" dirty="0" smtClean="0"/>
              <a:t>	</a:t>
            </a:r>
            <a:r>
              <a:rPr lang="en-US" altLang="ja-JP" sz="1600" dirty="0" err="1" smtClean="0"/>
              <a:t>bool</a:t>
            </a:r>
            <a:r>
              <a:rPr lang="en-US" altLang="ja-JP" sz="1600" dirty="0" smtClean="0"/>
              <a:t> Open( const char *filename_,…);</a:t>
            </a:r>
          </a:p>
          <a:p>
            <a:r>
              <a:rPr lang="en-US" altLang="ja-JP" sz="1600" dirty="0" smtClean="0"/>
              <a:t>	</a:t>
            </a:r>
            <a:r>
              <a:rPr lang="en-US" altLang="ja-JP" sz="1600" dirty="0" err="1" smtClean="0"/>
              <a:t>bool</a:t>
            </a:r>
            <a:r>
              <a:rPr lang="en-US" altLang="ja-JP" sz="1600" dirty="0" smtClean="0"/>
              <a:t> Close();</a:t>
            </a:r>
            <a:endParaRPr lang="ja-JP" altLang="en-US" sz="1600" dirty="0" smtClean="0"/>
          </a:p>
          <a:p>
            <a:r>
              <a:rPr lang="en-US" altLang="ja-JP" sz="1600" dirty="0" smtClean="0"/>
              <a:t>	</a:t>
            </a:r>
            <a:r>
              <a:rPr lang="en-US" altLang="ja-JP" sz="1600" dirty="0" err="1" smtClean="0"/>
              <a:t>bool</a:t>
            </a:r>
            <a:r>
              <a:rPr lang="en-US" altLang="ja-JP" sz="1600" dirty="0" smtClean="0"/>
              <a:t> Read( char *buffer, DWORD </a:t>
            </a:r>
            <a:r>
              <a:rPr lang="en-US" altLang="ja-JP" sz="1600" dirty="0" err="1" smtClean="0"/>
              <a:t>readbytes</a:t>
            </a:r>
            <a:r>
              <a:rPr lang="en-US" altLang="ja-JP" sz="1600" dirty="0" smtClean="0"/>
              <a:t>, DWORD *result );</a:t>
            </a:r>
          </a:p>
          <a:p>
            <a:r>
              <a:rPr lang="en-US" altLang="ja-JP" sz="1600" dirty="0" smtClean="0"/>
              <a:t>	</a:t>
            </a:r>
            <a:r>
              <a:rPr lang="en-US" altLang="ja-JP" sz="1600" dirty="0" err="1" smtClean="0"/>
              <a:t>bool</a:t>
            </a:r>
            <a:r>
              <a:rPr lang="en-US" altLang="ja-JP" sz="1600" dirty="0" smtClean="0"/>
              <a:t> Write( char *buffer, DWORD </a:t>
            </a:r>
            <a:r>
              <a:rPr lang="en-US" altLang="ja-JP" sz="1600" dirty="0" err="1" smtClean="0"/>
              <a:t>readbytes</a:t>
            </a:r>
            <a:r>
              <a:rPr lang="en-US" altLang="ja-JP" sz="1600" dirty="0" smtClean="0"/>
              <a:t>, DWORD *result );</a:t>
            </a:r>
          </a:p>
          <a:p>
            <a:r>
              <a:rPr lang="ja-JP" altLang="en-US" sz="1600" dirty="0" smtClean="0"/>
              <a:t>　　　   </a:t>
            </a:r>
            <a:r>
              <a:rPr lang="en-US" altLang="ja-JP" sz="1600" dirty="0" err="1" smtClean="0"/>
              <a:t>bool</a:t>
            </a:r>
            <a:r>
              <a:rPr lang="en-US" altLang="ja-JP" sz="1600" dirty="0" smtClean="0"/>
              <a:t> Cancel();</a:t>
            </a:r>
          </a:p>
          <a:p>
            <a:r>
              <a:rPr lang="en-US" altLang="ja-JP" sz="1600" dirty="0" smtClean="0"/>
              <a:t>};</a:t>
            </a:r>
          </a:p>
          <a:p>
            <a:r>
              <a:rPr lang="en-US" altLang="ja-JP" sz="1600" dirty="0" smtClean="0"/>
              <a:t>} // </a:t>
            </a:r>
            <a:r>
              <a:rPr lang="en-US" altLang="ja-JP" sz="1600" dirty="0" err="1" smtClean="0"/>
              <a:t>endof</a:t>
            </a:r>
            <a:r>
              <a:rPr lang="en-US" altLang="ja-JP" sz="1600" dirty="0" smtClean="0"/>
              <a:t> namespace </a:t>
            </a:r>
            <a:r>
              <a:rPr lang="en-US" altLang="ja-JP" sz="1600" dirty="0" err="1" smtClean="0"/>
              <a:t>NUsbChecker</a:t>
            </a:r>
            <a:endParaRPr lang="en-US" altLang="ja-JP" sz="1600" dirty="0" smtClean="0"/>
          </a:p>
          <a:p>
            <a:endParaRPr lang="ja-JP" altLang="en-US" sz="1600" dirty="0" smtClean="0"/>
          </a:p>
          <a:p>
            <a:pPr>
              <a:buNone/>
            </a:pPr>
            <a:endParaRPr kumimoji="1" lang="ja-JP" altLang="en-US" sz="1600" dirty="0"/>
          </a:p>
        </p:txBody>
      </p:sp>
      <p:sp>
        <p:nvSpPr>
          <p:cNvPr id="6" name="角丸四角形吹き出し 5"/>
          <p:cNvSpPr/>
          <p:nvPr/>
        </p:nvSpPr>
        <p:spPr>
          <a:xfrm>
            <a:off x="5857884" y="1643050"/>
            <a:ext cx="2428892" cy="1143008"/>
          </a:xfrm>
          <a:prstGeom prst="wedgeRoundRectCallout">
            <a:avLst>
              <a:gd name="adj1" fmla="val -82887"/>
              <a:gd name="adj2" fmla="val 38174"/>
              <a:gd name="adj3" fmla="val 16667"/>
            </a:avLst>
          </a:prstGeom>
          <a:solidFill>
            <a:srgbClr val="FFDCB9">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dirty="0" smtClean="0">
                <a:solidFill>
                  <a:schemeClr val="tx1"/>
                </a:solidFill>
              </a:rPr>
              <a:t>こんなかんじ。</a:t>
            </a:r>
            <a:endParaRPr lang="en-US" altLang="ja-JP" sz="1600" dirty="0" smtClean="0">
              <a:solidFill>
                <a:schemeClr val="tx1"/>
              </a:solidFill>
            </a:endParaRPr>
          </a:p>
          <a:p>
            <a:pPr algn="ctr"/>
            <a:r>
              <a:rPr kumimoji="1" lang="ja-JP" altLang="en-US" sz="1600" dirty="0" smtClean="0">
                <a:solidFill>
                  <a:schemeClr val="tx1"/>
                </a:solidFill>
              </a:rPr>
              <a:t>（検証してませんｗ）</a:t>
            </a:r>
            <a:endParaRPr kumimoji="1" lang="ja-JP" altLang="en-US" sz="1600" dirty="0">
              <a:solidFill>
                <a:schemeClr val="tx1"/>
              </a:solidFill>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タイトル 1"/>
          <p:cNvSpPr>
            <a:spLocks noGrp="1"/>
          </p:cNvSpPr>
          <p:nvPr>
            <p:ph type="title"/>
          </p:nvPr>
        </p:nvSpPr>
        <p:spPr/>
        <p:txBody>
          <a:bodyPr/>
          <a:lstStyle/>
          <a:p>
            <a:r>
              <a:rPr lang="ja-JP" altLang="en-US" sz="3200" dirty="0" smtClean="0"/>
              <a:t>イベントトレースで考えてみる</a:t>
            </a:r>
          </a:p>
        </p:txBody>
      </p:sp>
      <p:grpSp>
        <p:nvGrpSpPr>
          <p:cNvPr id="2" name="グループ化 19"/>
          <p:cNvGrpSpPr/>
          <p:nvPr/>
        </p:nvGrpSpPr>
        <p:grpSpPr>
          <a:xfrm>
            <a:off x="2357422" y="1214422"/>
            <a:ext cx="1357322" cy="4144962"/>
            <a:chOff x="357158" y="1214422"/>
            <a:chExt cx="2286000" cy="4144962"/>
          </a:xfrm>
        </p:grpSpPr>
        <p:cxnSp>
          <p:nvCxnSpPr>
            <p:cNvPr id="4" name="直線コネクタ 3"/>
            <p:cNvCxnSpPr>
              <a:stCxn id="5" idx="2"/>
            </p:cNvCxnSpPr>
            <p:nvPr/>
          </p:nvCxnSpPr>
          <p:spPr>
            <a:xfrm rot="5400000">
              <a:off x="-394524" y="3464703"/>
              <a:ext cx="3787775" cy="1588"/>
            </a:xfrm>
            <a:prstGeom prst="line">
              <a:avLst/>
            </a:prstGeom>
            <a:ln w="34925">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5" name="正方形/長方形 4"/>
            <p:cNvSpPr/>
            <p:nvPr/>
          </p:nvSpPr>
          <p:spPr>
            <a:xfrm>
              <a:off x="357158" y="1214422"/>
              <a:ext cx="2286000" cy="357187"/>
            </a:xfrm>
            <a:prstGeom prst="rect">
              <a:avLst/>
            </a:prstGeom>
            <a:solidFill>
              <a:srgbClr val="FFDCB9"/>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400" dirty="0" smtClean="0">
                  <a:solidFill>
                    <a:schemeClr val="accent2"/>
                  </a:solidFill>
                </a:rPr>
                <a:t>ＵＳＢメモリ</a:t>
              </a:r>
              <a:endParaRPr lang="ja-JP" altLang="en-US" sz="1400" dirty="0">
                <a:solidFill>
                  <a:schemeClr val="accent2"/>
                </a:solidFill>
              </a:endParaRPr>
            </a:p>
          </p:txBody>
        </p:sp>
      </p:grpSp>
      <p:grpSp>
        <p:nvGrpSpPr>
          <p:cNvPr id="3" name="グループ化 20"/>
          <p:cNvGrpSpPr/>
          <p:nvPr/>
        </p:nvGrpSpPr>
        <p:grpSpPr>
          <a:xfrm>
            <a:off x="3786182" y="1214422"/>
            <a:ext cx="1357322" cy="4144962"/>
            <a:chOff x="357158" y="1214422"/>
            <a:chExt cx="2286000" cy="4144962"/>
          </a:xfrm>
        </p:grpSpPr>
        <p:cxnSp>
          <p:nvCxnSpPr>
            <p:cNvPr id="22" name="直線コネクタ 21"/>
            <p:cNvCxnSpPr>
              <a:stCxn id="23" idx="2"/>
            </p:cNvCxnSpPr>
            <p:nvPr/>
          </p:nvCxnSpPr>
          <p:spPr>
            <a:xfrm rot="5400000">
              <a:off x="-394524" y="3464703"/>
              <a:ext cx="3787775" cy="1588"/>
            </a:xfrm>
            <a:prstGeom prst="line">
              <a:avLst/>
            </a:prstGeom>
            <a:ln w="34925">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23" name="正方形/長方形 22"/>
            <p:cNvSpPr/>
            <p:nvPr/>
          </p:nvSpPr>
          <p:spPr>
            <a:xfrm>
              <a:off x="357158" y="1214422"/>
              <a:ext cx="2286000" cy="357187"/>
            </a:xfrm>
            <a:prstGeom prst="rect">
              <a:avLst/>
            </a:prstGeom>
            <a:solidFill>
              <a:srgbClr val="FFDCB9"/>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400" dirty="0" smtClean="0">
                  <a:solidFill>
                    <a:schemeClr val="accent2"/>
                  </a:solidFill>
                </a:rPr>
                <a:t>検査システム</a:t>
              </a:r>
              <a:endParaRPr lang="ja-JP" altLang="en-US" sz="1400" dirty="0">
                <a:solidFill>
                  <a:schemeClr val="accent2"/>
                </a:solidFill>
              </a:endParaRPr>
            </a:p>
          </p:txBody>
        </p:sp>
      </p:grpSp>
      <p:grpSp>
        <p:nvGrpSpPr>
          <p:cNvPr id="6" name="グループ化 23"/>
          <p:cNvGrpSpPr/>
          <p:nvPr/>
        </p:nvGrpSpPr>
        <p:grpSpPr>
          <a:xfrm>
            <a:off x="6643702" y="1214422"/>
            <a:ext cx="1357322" cy="4144962"/>
            <a:chOff x="357158" y="1214422"/>
            <a:chExt cx="2286000" cy="4144962"/>
          </a:xfrm>
        </p:grpSpPr>
        <p:cxnSp>
          <p:nvCxnSpPr>
            <p:cNvPr id="25" name="直線コネクタ 24"/>
            <p:cNvCxnSpPr>
              <a:stCxn id="26" idx="2"/>
            </p:cNvCxnSpPr>
            <p:nvPr/>
          </p:nvCxnSpPr>
          <p:spPr>
            <a:xfrm rot="5400000">
              <a:off x="-394524" y="3464703"/>
              <a:ext cx="3787775" cy="1588"/>
            </a:xfrm>
            <a:prstGeom prst="line">
              <a:avLst/>
            </a:prstGeom>
            <a:ln w="34925">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26" name="正方形/長方形 25"/>
            <p:cNvSpPr/>
            <p:nvPr/>
          </p:nvSpPr>
          <p:spPr>
            <a:xfrm>
              <a:off x="357158" y="1214422"/>
              <a:ext cx="2286000" cy="357187"/>
            </a:xfrm>
            <a:prstGeom prst="rect">
              <a:avLst/>
            </a:prstGeom>
            <a:solidFill>
              <a:srgbClr val="FFDCB9"/>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400" dirty="0" smtClean="0">
                  <a:solidFill>
                    <a:schemeClr val="accent2"/>
                  </a:solidFill>
                </a:rPr>
                <a:t>書込ファイル</a:t>
              </a:r>
              <a:endParaRPr lang="ja-JP" altLang="en-US" sz="1400" dirty="0">
                <a:solidFill>
                  <a:schemeClr val="accent2"/>
                </a:solidFill>
              </a:endParaRPr>
            </a:p>
          </p:txBody>
        </p:sp>
      </p:grpSp>
      <p:grpSp>
        <p:nvGrpSpPr>
          <p:cNvPr id="7" name="グループ化 26"/>
          <p:cNvGrpSpPr/>
          <p:nvPr/>
        </p:nvGrpSpPr>
        <p:grpSpPr>
          <a:xfrm>
            <a:off x="5214942" y="1214422"/>
            <a:ext cx="1357322" cy="4144962"/>
            <a:chOff x="357158" y="1214422"/>
            <a:chExt cx="2286000" cy="4144962"/>
          </a:xfrm>
        </p:grpSpPr>
        <p:cxnSp>
          <p:nvCxnSpPr>
            <p:cNvPr id="28" name="直線コネクタ 27"/>
            <p:cNvCxnSpPr>
              <a:stCxn id="29" idx="2"/>
            </p:cNvCxnSpPr>
            <p:nvPr/>
          </p:nvCxnSpPr>
          <p:spPr>
            <a:xfrm rot="5400000">
              <a:off x="-394524" y="3464703"/>
              <a:ext cx="3787775" cy="1588"/>
            </a:xfrm>
            <a:prstGeom prst="line">
              <a:avLst/>
            </a:prstGeom>
            <a:ln w="34925">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29" name="正方形/長方形 28"/>
            <p:cNvSpPr/>
            <p:nvPr/>
          </p:nvSpPr>
          <p:spPr>
            <a:xfrm>
              <a:off x="357158" y="1214422"/>
              <a:ext cx="2286000" cy="357187"/>
            </a:xfrm>
            <a:prstGeom prst="rect">
              <a:avLst/>
            </a:prstGeom>
            <a:solidFill>
              <a:srgbClr val="FFDCB9"/>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400" dirty="0" smtClean="0">
                  <a:solidFill>
                    <a:schemeClr val="accent2"/>
                  </a:solidFill>
                </a:rPr>
                <a:t>読込ファイル</a:t>
              </a:r>
              <a:endParaRPr lang="ja-JP" altLang="en-US" sz="1400" dirty="0">
                <a:solidFill>
                  <a:schemeClr val="accent2"/>
                </a:solidFill>
              </a:endParaRPr>
            </a:p>
          </p:txBody>
        </p:sp>
      </p:grpSp>
      <p:grpSp>
        <p:nvGrpSpPr>
          <p:cNvPr id="8" name="グループ化 29"/>
          <p:cNvGrpSpPr/>
          <p:nvPr/>
        </p:nvGrpSpPr>
        <p:grpSpPr>
          <a:xfrm>
            <a:off x="857224" y="1214422"/>
            <a:ext cx="1428760" cy="4144962"/>
            <a:chOff x="357158" y="1214422"/>
            <a:chExt cx="2286000" cy="4144962"/>
          </a:xfrm>
        </p:grpSpPr>
        <p:cxnSp>
          <p:nvCxnSpPr>
            <p:cNvPr id="31" name="直線コネクタ 30"/>
            <p:cNvCxnSpPr>
              <a:stCxn id="32" idx="2"/>
            </p:cNvCxnSpPr>
            <p:nvPr/>
          </p:nvCxnSpPr>
          <p:spPr>
            <a:xfrm rot="5400000">
              <a:off x="-394524" y="3464703"/>
              <a:ext cx="3787775" cy="1588"/>
            </a:xfrm>
            <a:prstGeom prst="line">
              <a:avLst/>
            </a:prstGeom>
            <a:ln w="34925">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32" name="正方形/長方形 31"/>
            <p:cNvSpPr/>
            <p:nvPr/>
          </p:nvSpPr>
          <p:spPr>
            <a:xfrm>
              <a:off x="357158" y="1214422"/>
              <a:ext cx="2286000" cy="357187"/>
            </a:xfrm>
            <a:prstGeom prst="rect">
              <a:avLst/>
            </a:prstGeom>
            <a:solidFill>
              <a:srgbClr val="FFDCB9"/>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400" dirty="0" smtClean="0">
                  <a:solidFill>
                    <a:schemeClr val="accent2"/>
                  </a:solidFill>
                </a:rPr>
                <a:t>オペレータ</a:t>
              </a:r>
              <a:endParaRPr lang="ja-JP" altLang="en-US" sz="1400" dirty="0">
                <a:solidFill>
                  <a:schemeClr val="accent2"/>
                </a:solidFill>
              </a:endParaRPr>
            </a:p>
          </p:txBody>
        </p:sp>
      </p:grpSp>
      <p:cxnSp>
        <p:nvCxnSpPr>
          <p:cNvPr id="34" name="直線矢印コネクタ 33"/>
          <p:cNvCxnSpPr/>
          <p:nvPr/>
        </p:nvCxnSpPr>
        <p:spPr>
          <a:xfrm>
            <a:off x="3000364" y="1857364"/>
            <a:ext cx="1428760" cy="1588"/>
          </a:xfrm>
          <a:prstGeom prst="straightConnector1">
            <a:avLst/>
          </a:prstGeom>
          <a:ln w="22225" cmpd="sng">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5" name="テキスト ボックス 34"/>
          <p:cNvSpPr txBox="1"/>
          <p:nvPr/>
        </p:nvSpPr>
        <p:spPr>
          <a:xfrm>
            <a:off x="3214678" y="1857364"/>
            <a:ext cx="966931" cy="261610"/>
          </a:xfrm>
          <a:prstGeom prst="rect">
            <a:avLst/>
          </a:prstGeom>
          <a:noFill/>
        </p:spPr>
        <p:txBody>
          <a:bodyPr wrap="none" rtlCol="0">
            <a:spAutoFit/>
          </a:bodyPr>
          <a:lstStyle/>
          <a:p>
            <a:r>
              <a:rPr kumimoji="1" lang="ja-JP" altLang="en-US" sz="1100" dirty="0" smtClean="0"/>
              <a:t>挿入されたよ</a:t>
            </a:r>
            <a:endParaRPr kumimoji="1" lang="ja-JP" altLang="en-US" sz="1100" dirty="0"/>
          </a:p>
        </p:txBody>
      </p:sp>
      <p:cxnSp>
        <p:nvCxnSpPr>
          <p:cNvPr id="36" name="直線矢印コネクタ 35"/>
          <p:cNvCxnSpPr/>
          <p:nvPr/>
        </p:nvCxnSpPr>
        <p:spPr>
          <a:xfrm>
            <a:off x="3071802" y="4857760"/>
            <a:ext cx="1428760" cy="1588"/>
          </a:xfrm>
          <a:prstGeom prst="straightConnector1">
            <a:avLst/>
          </a:prstGeom>
          <a:ln w="22225" cmpd="sng">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7" name="テキスト ボックス 36"/>
          <p:cNvSpPr txBox="1"/>
          <p:nvPr/>
        </p:nvSpPr>
        <p:spPr>
          <a:xfrm>
            <a:off x="3286116" y="4857760"/>
            <a:ext cx="859531" cy="261610"/>
          </a:xfrm>
          <a:prstGeom prst="rect">
            <a:avLst/>
          </a:prstGeom>
          <a:noFill/>
        </p:spPr>
        <p:txBody>
          <a:bodyPr wrap="none" rtlCol="0">
            <a:spAutoFit/>
          </a:bodyPr>
          <a:lstStyle/>
          <a:p>
            <a:r>
              <a:rPr lang="ja-JP" altLang="en-US" sz="1100" dirty="0" smtClean="0"/>
              <a:t>抜かれたよ</a:t>
            </a:r>
            <a:endParaRPr kumimoji="1" lang="ja-JP" altLang="en-US" sz="1100" dirty="0"/>
          </a:p>
        </p:txBody>
      </p:sp>
      <p:cxnSp>
        <p:nvCxnSpPr>
          <p:cNvPr id="38" name="直線矢印コネクタ 37"/>
          <p:cNvCxnSpPr/>
          <p:nvPr/>
        </p:nvCxnSpPr>
        <p:spPr>
          <a:xfrm>
            <a:off x="4500562" y="2071678"/>
            <a:ext cx="1428760" cy="1588"/>
          </a:xfrm>
          <a:prstGeom prst="straightConnector1">
            <a:avLst/>
          </a:prstGeom>
          <a:ln w="22225" cmpd="sng">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39" name="テキスト ボックス 38"/>
          <p:cNvSpPr txBox="1"/>
          <p:nvPr/>
        </p:nvSpPr>
        <p:spPr>
          <a:xfrm>
            <a:off x="4714876" y="2071678"/>
            <a:ext cx="748923" cy="261610"/>
          </a:xfrm>
          <a:prstGeom prst="rect">
            <a:avLst/>
          </a:prstGeom>
          <a:noFill/>
        </p:spPr>
        <p:txBody>
          <a:bodyPr wrap="none" rtlCol="0">
            <a:spAutoFit/>
          </a:bodyPr>
          <a:lstStyle/>
          <a:p>
            <a:r>
              <a:rPr kumimoji="1" lang="ja-JP" altLang="en-US" sz="1100" dirty="0" smtClean="0"/>
              <a:t>検査開始</a:t>
            </a:r>
            <a:endParaRPr kumimoji="1" lang="ja-JP" altLang="en-US" sz="1100" dirty="0"/>
          </a:p>
        </p:txBody>
      </p:sp>
      <p:sp>
        <p:nvSpPr>
          <p:cNvPr id="42" name="正方形/長方形 41"/>
          <p:cNvSpPr/>
          <p:nvPr/>
        </p:nvSpPr>
        <p:spPr>
          <a:xfrm>
            <a:off x="7429520" y="1785926"/>
            <a:ext cx="1071570" cy="35719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100" dirty="0" smtClean="0"/>
              <a:t>オープン処理</a:t>
            </a:r>
            <a:endParaRPr kumimoji="1" lang="ja-JP" altLang="en-US" sz="1100" dirty="0"/>
          </a:p>
        </p:txBody>
      </p:sp>
      <p:sp>
        <p:nvSpPr>
          <p:cNvPr id="47" name="正方形/長方形 46"/>
          <p:cNvSpPr/>
          <p:nvPr/>
        </p:nvSpPr>
        <p:spPr>
          <a:xfrm>
            <a:off x="7429520" y="4143380"/>
            <a:ext cx="857256" cy="35719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100" dirty="0" smtClean="0"/>
              <a:t>クローズ</a:t>
            </a:r>
            <a:endParaRPr kumimoji="1" lang="ja-JP" altLang="en-US" sz="1100" dirty="0"/>
          </a:p>
        </p:txBody>
      </p:sp>
      <p:cxnSp>
        <p:nvCxnSpPr>
          <p:cNvPr id="55" name="直線矢印コネクタ 54"/>
          <p:cNvCxnSpPr/>
          <p:nvPr/>
        </p:nvCxnSpPr>
        <p:spPr>
          <a:xfrm>
            <a:off x="1571604" y="3143248"/>
            <a:ext cx="2857520" cy="1588"/>
          </a:xfrm>
          <a:prstGeom prst="straightConnector1">
            <a:avLst/>
          </a:prstGeom>
          <a:ln w="22225" cmpd="sng">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6" name="テキスト ボックス 55"/>
          <p:cNvSpPr txBox="1"/>
          <p:nvPr/>
        </p:nvSpPr>
        <p:spPr>
          <a:xfrm>
            <a:off x="1857356" y="3143248"/>
            <a:ext cx="1143008" cy="261610"/>
          </a:xfrm>
          <a:prstGeom prst="rect">
            <a:avLst/>
          </a:prstGeom>
          <a:noFill/>
        </p:spPr>
        <p:txBody>
          <a:bodyPr wrap="square" rtlCol="0">
            <a:spAutoFit/>
          </a:bodyPr>
          <a:lstStyle/>
          <a:p>
            <a:r>
              <a:rPr kumimoji="1" lang="ja-JP" altLang="en-US" sz="1100" dirty="0" smtClean="0"/>
              <a:t>中止したいよ。</a:t>
            </a:r>
            <a:endParaRPr kumimoji="1" lang="ja-JP" altLang="en-US" sz="1100" dirty="0"/>
          </a:p>
        </p:txBody>
      </p:sp>
      <p:sp>
        <p:nvSpPr>
          <p:cNvPr id="59" name="テキスト ボックス 3"/>
          <p:cNvSpPr txBox="1">
            <a:spLocks noChangeArrowheads="1"/>
          </p:cNvSpPr>
          <p:nvPr/>
        </p:nvSpPr>
        <p:spPr bwMode="auto">
          <a:xfrm>
            <a:off x="5786446" y="4214818"/>
            <a:ext cx="2714644" cy="1938992"/>
          </a:xfrm>
          <a:prstGeom prst="rect">
            <a:avLst/>
          </a:prstGeom>
          <a:noFill/>
          <a:ln w="9525">
            <a:noFill/>
            <a:miter lim="800000"/>
            <a:headEnd/>
            <a:tailEnd/>
          </a:ln>
        </p:spPr>
        <p:txBody>
          <a:bodyPr wrap="square">
            <a:spAutoFit/>
          </a:bodyPr>
          <a:lstStyle/>
          <a:p>
            <a:r>
              <a:rPr lang="ja-JP" altLang="en-US" sz="1200" dirty="0"/>
              <a:t>　　　　 　＿ ＿</a:t>
            </a:r>
            <a:endParaRPr lang="en-US" altLang="ja-JP" sz="1200" dirty="0"/>
          </a:p>
          <a:p>
            <a:r>
              <a:rPr lang="ja-JP" altLang="en-US" sz="1200" dirty="0"/>
              <a:t>　　　／　　 　 　＼</a:t>
            </a:r>
          </a:p>
          <a:p>
            <a:r>
              <a:rPr lang="ja-JP" altLang="en-US" sz="1200" dirty="0"/>
              <a:t>　 ／　　─　 　 ─  ＼　 　</a:t>
            </a:r>
          </a:p>
          <a:p>
            <a:r>
              <a:rPr lang="ja-JP" altLang="en-US" sz="1200" dirty="0"/>
              <a:t>／ 　　 （●） 　（●） ＼　　</a:t>
            </a:r>
          </a:p>
          <a:p>
            <a:r>
              <a:rPr lang="en-US" altLang="ja-JP" sz="1200" dirty="0"/>
              <a:t>|</a:t>
            </a:r>
            <a:r>
              <a:rPr lang="ja-JP" altLang="en-US" sz="1200" dirty="0"/>
              <a:t>　 　　 　 （</a:t>
            </a:r>
            <a:r>
              <a:rPr lang="en-US" altLang="ja-JP" sz="1200" dirty="0"/>
              <a:t>__</a:t>
            </a:r>
            <a:r>
              <a:rPr lang="ja-JP" altLang="en-US" sz="1200" dirty="0"/>
              <a:t>人</a:t>
            </a:r>
            <a:r>
              <a:rPr lang="en-US" altLang="ja-JP" sz="1200" dirty="0"/>
              <a:t>__</a:t>
            </a:r>
            <a:r>
              <a:rPr lang="ja-JP" altLang="en-US" sz="1200" dirty="0"/>
              <a:t>）　 </a:t>
            </a:r>
            <a:r>
              <a:rPr lang="en-US" altLang="ja-JP" sz="1200" dirty="0"/>
              <a:t>|</a:t>
            </a:r>
            <a:r>
              <a:rPr lang="ja-JP" altLang="en-US" sz="1200" dirty="0"/>
              <a:t>　　</a:t>
            </a:r>
          </a:p>
          <a:p>
            <a:r>
              <a:rPr lang="en-US" altLang="ja-JP" sz="1200" dirty="0"/>
              <a:t>  /</a:t>
            </a:r>
            <a:r>
              <a:rPr lang="ja-JP" altLang="en-US" sz="1200" dirty="0"/>
              <a:t>　 　 　  ∩ノ ⊃　　／　　　</a:t>
            </a:r>
          </a:p>
          <a:p>
            <a:r>
              <a:rPr lang="en-US" altLang="ja-JP" sz="1200" dirty="0"/>
              <a:t>(</a:t>
            </a:r>
            <a:r>
              <a:rPr lang="ja-JP" altLang="en-US" sz="1200" dirty="0"/>
              <a:t>　 ＼　／ ＿ノ　</a:t>
            </a:r>
            <a:r>
              <a:rPr lang="en-US" altLang="ja-JP" sz="1200" dirty="0"/>
              <a:t>|</a:t>
            </a:r>
            <a:r>
              <a:rPr lang="ja-JP" altLang="en-US" sz="1200" dirty="0"/>
              <a:t>　 </a:t>
            </a:r>
            <a:r>
              <a:rPr lang="en-US" altLang="ja-JP" sz="1200" dirty="0"/>
              <a:t>|</a:t>
            </a:r>
            <a:r>
              <a:rPr lang="ja-JP" altLang="en-US" sz="1200" dirty="0"/>
              <a:t>　　</a:t>
            </a:r>
            <a:r>
              <a:rPr lang="ja-JP" altLang="en-US" sz="1200" dirty="0" smtClean="0"/>
              <a:t>フローチャートが</a:t>
            </a:r>
            <a:endParaRPr lang="ja-JP" altLang="en-US" sz="1200" dirty="0"/>
          </a:p>
          <a:p>
            <a:r>
              <a:rPr lang="en-US" altLang="ja-JP" sz="1200" dirty="0"/>
              <a:t>.</a:t>
            </a:r>
            <a:r>
              <a:rPr lang="ja-JP" altLang="en-US" sz="1200" dirty="0"/>
              <a:t>＼　“　　／＿＿</a:t>
            </a:r>
            <a:r>
              <a:rPr lang="en-US" altLang="ja-JP" sz="1200" dirty="0"/>
              <a:t>|</a:t>
            </a:r>
            <a:r>
              <a:rPr lang="ja-JP" altLang="en-US" sz="1200" dirty="0"/>
              <a:t>　 </a:t>
            </a:r>
            <a:r>
              <a:rPr lang="en-US" altLang="ja-JP" sz="1200" dirty="0"/>
              <a:t>| </a:t>
            </a:r>
            <a:r>
              <a:rPr lang="ja-JP" altLang="en-US" sz="1200" dirty="0"/>
              <a:t>　</a:t>
            </a:r>
            <a:r>
              <a:rPr lang="ja-JP" altLang="en-US" sz="1200" dirty="0" smtClean="0"/>
              <a:t> 消えたな。</a:t>
            </a:r>
            <a:r>
              <a:rPr lang="ja-JP" altLang="en-US" sz="1200" dirty="0"/>
              <a:t>　</a:t>
            </a:r>
          </a:p>
          <a:p>
            <a:r>
              <a:rPr lang="ja-JP" altLang="en-US" sz="1200" dirty="0"/>
              <a:t>　　＼ ／＿＿＿ ／ 　</a:t>
            </a:r>
          </a:p>
          <a:p>
            <a:endParaRPr lang="ja-JP" altLang="en-US" sz="1200" dirty="0"/>
          </a:p>
        </p:txBody>
      </p:sp>
      <p:cxnSp>
        <p:nvCxnSpPr>
          <p:cNvPr id="50" name="直線矢印コネクタ 49"/>
          <p:cNvCxnSpPr/>
          <p:nvPr/>
        </p:nvCxnSpPr>
        <p:spPr>
          <a:xfrm>
            <a:off x="4500562" y="2143116"/>
            <a:ext cx="2857520" cy="1588"/>
          </a:xfrm>
          <a:prstGeom prst="straightConnector1">
            <a:avLst/>
          </a:prstGeom>
          <a:ln w="22225" cmpd="sng">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58" name="直線矢印コネクタ 57"/>
          <p:cNvCxnSpPr/>
          <p:nvPr/>
        </p:nvCxnSpPr>
        <p:spPr>
          <a:xfrm>
            <a:off x="4500562" y="2428868"/>
            <a:ext cx="1428760" cy="1588"/>
          </a:xfrm>
          <a:prstGeom prst="straightConnector1">
            <a:avLst/>
          </a:prstGeom>
          <a:ln w="22225" cmpd="sng">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0" name="テキスト ボックス 59"/>
          <p:cNvSpPr txBox="1"/>
          <p:nvPr/>
        </p:nvSpPr>
        <p:spPr>
          <a:xfrm>
            <a:off x="4643438" y="2428868"/>
            <a:ext cx="1031051" cy="261610"/>
          </a:xfrm>
          <a:prstGeom prst="rect">
            <a:avLst/>
          </a:prstGeom>
          <a:noFill/>
        </p:spPr>
        <p:txBody>
          <a:bodyPr wrap="none" rtlCol="0">
            <a:spAutoFit/>
          </a:bodyPr>
          <a:lstStyle/>
          <a:p>
            <a:r>
              <a:rPr kumimoji="1" lang="ja-JP" altLang="en-US" sz="1100" dirty="0" smtClean="0"/>
              <a:t>読み込み依頼</a:t>
            </a:r>
            <a:endParaRPr kumimoji="1" lang="ja-JP" altLang="en-US" sz="1100" dirty="0"/>
          </a:p>
        </p:txBody>
      </p:sp>
      <p:cxnSp>
        <p:nvCxnSpPr>
          <p:cNvPr id="62" name="直線矢印コネクタ 61"/>
          <p:cNvCxnSpPr/>
          <p:nvPr/>
        </p:nvCxnSpPr>
        <p:spPr>
          <a:xfrm rot="10800000" flipV="1">
            <a:off x="4500562" y="2786058"/>
            <a:ext cx="1357322" cy="1588"/>
          </a:xfrm>
          <a:prstGeom prst="straightConnector1">
            <a:avLst/>
          </a:prstGeom>
          <a:ln w="22225" cmpd="sng">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3" name="テキスト ボックス 62"/>
          <p:cNvSpPr txBox="1"/>
          <p:nvPr/>
        </p:nvSpPr>
        <p:spPr>
          <a:xfrm>
            <a:off x="4643438" y="2786058"/>
            <a:ext cx="1031051" cy="261610"/>
          </a:xfrm>
          <a:prstGeom prst="rect">
            <a:avLst/>
          </a:prstGeom>
          <a:noFill/>
        </p:spPr>
        <p:txBody>
          <a:bodyPr wrap="none" rtlCol="0">
            <a:spAutoFit/>
          </a:bodyPr>
          <a:lstStyle/>
          <a:p>
            <a:r>
              <a:rPr lang="ja-JP" altLang="en-US" sz="1100" dirty="0" smtClean="0"/>
              <a:t>読み込み完了</a:t>
            </a:r>
            <a:endParaRPr kumimoji="1" lang="ja-JP" altLang="en-US" sz="1100" dirty="0"/>
          </a:p>
        </p:txBody>
      </p:sp>
      <p:cxnSp>
        <p:nvCxnSpPr>
          <p:cNvPr id="66" name="直線矢印コネクタ 65"/>
          <p:cNvCxnSpPr/>
          <p:nvPr/>
        </p:nvCxnSpPr>
        <p:spPr>
          <a:xfrm>
            <a:off x="4500562" y="3286124"/>
            <a:ext cx="2786082" cy="1588"/>
          </a:xfrm>
          <a:prstGeom prst="straightConnector1">
            <a:avLst/>
          </a:prstGeom>
          <a:ln w="22225" cmpd="sng">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7" name="テキスト ボックス 66"/>
          <p:cNvSpPr txBox="1"/>
          <p:nvPr/>
        </p:nvSpPr>
        <p:spPr>
          <a:xfrm>
            <a:off x="6072198" y="3286124"/>
            <a:ext cx="1008609" cy="261610"/>
          </a:xfrm>
          <a:prstGeom prst="rect">
            <a:avLst/>
          </a:prstGeom>
          <a:noFill/>
        </p:spPr>
        <p:txBody>
          <a:bodyPr wrap="none" rtlCol="0">
            <a:spAutoFit/>
          </a:bodyPr>
          <a:lstStyle/>
          <a:p>
            <a:r>
              <a:rPr kumimoji="1" lang="ja-JP" altLang="en-US" sz="1100" dirty="0" smtClean="0"/>
              <a:t>書き込み依頼</a:t>
            </a:r>
            <a:endParaRPr kumimoji="1" lang="ja-JP" altLang="en-US" sz="1100" dirty="0"/>
          </a:p>
        </p:txBody>
      </p:sp>
      <p:cxnSp>
        <p:nvCxnSpPr>
          <p:cNvPr id="68" name="直線矢印コネクタ 67"/>
          <p:cNvCxnSpPr/>
          <p:nvPr/>
        </p:nvCxnSpPr>
        <p:spPr>
          <a:xfrm rot="10800000" flipV="1">
            <a:off x="4500562" y="3643314"/>
            <a:ext cx="2786082" cy="1588"/>
          </a:xfrm>
          <a:prstGeom prst="straightConnector1">
            <a:avLst/>
          </a:prstGeom>
          <a:ln w="22225" cmpd="sng">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9" name="テキスト ボックス 68"/>
          <p:cNvSpPr txBox="1"/>
          <p:nvPr/>
        </p:nvSpPr>
        <p:spPr>
          <a:xfrm>
            <a:off x="6072198" y="3643314"/>
            <a:ext cx="1008609" cy="261610"/>
          </a:xfrm>
          <a:prstGeom prst="rect">
            <a:avLst/>
          </a:prstGeom>
          <a:noFill/>
        </p:spPr>
        <p:txBody>
          <a:bodyPr wrap="none" rtlCol="0">
            <a:spAutoFit/>
          </a:bodyPr>
          <a:lstStyle/>
          <a:p>
            <a:r>
              <a:rPr lang="ja-JP" altLang="en-US" sz="1100" dirty="0" smtClean="0"/>
              <a:t>書き込み完了</a:t>
            </a:r>
            <a:endParaRPr kumimoji="1" lang="ja-JP" altLang="en-US" sz="1100" dirty="0"/>
          </a:p>
        </p:txBody>
      </p:sp>
      <p:cxnSp>
        <p:nvCxnSpPr>
          <p:cNvPr id="70" name="直線矢印コネクタ 69"/>
          <p:cNvCxnSpPr/>
          <p:nvPr/>
        </p:nvCxnSpPr>
        <p:spPr>
          <a:xfrm>
            <a:off x="4472666" y="4286256"/>
            <a:ext cx="1428760" cy="1588"/>
          </a:xfrm>
          <a:prstGeom prst="straightConnector1">
            <a:avLst/>
          </a:prstGeom>
          <a:ln w="22225" cmpd="sng">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71" name="直線矢印コネクタ 70"/>
          <p:cNvCxnSpPr/>
          <p:nvPr/>
        </p:nvCxnSpPr>
        <p:spPr>
          <a:xfrm>
            <a:off x="4472666" y="4357694"/>
            <a:ext cx="2857520" cy="1588"/>
          </a:xfrm>
          <a:prstGeom prst="straightConnector1">
            <a:avLst/>
          </a:prstGeom>
          <a:ln w="22225" cmpd="sng">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72" name="直線矢印コネクタ 71"/>
          <p:cNvCxnSpPr/>
          <p:nvPr/>
        </p:nvCxnSpPr>
        <p:spPr>
          <a:xfrm rot="10800000">
            <a:off x="3071802" y="4500570"/>
            <a:ext cx="1428760" cy="1588"/>
          </a:xfrm>
          <a:prstGeom prst="straightConnector1">
            <a:avLst/>
          </a:prstGeom>
          <a:ln w="22225" cmpd="sng">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4" name="テキスト ボックス 73"/>
          <p:cNvSpPr txBox="1"/>
          <p:nvPr/>
        </p:nvSpPr>
        <p:spPr>
          <a:xfrm>
            <a:off x="3357554" y="4500570"/>
            <a:ext cx="918841" cy="261610"/>
          </a:xfrm>
          <a:prstGeom prst="rect">
            <a:avLst/>
          </a:prstGeom>
          <a:noFill/>
        </p:spPr>
        <p:txBody>
          <a:bodyPr wrap="none" rtlCol="0">
            <a:spAutoFit/>
          </a:bodyPr>
          <a:lstStyle/>
          <a:p>
            <a:r>
              <a:rPr lang="ja-JP" altLang="en-US" sz="1100" dirty="0" smtClean="0"/>
              <a:t>抜いてもＯＫ</a:t>
            </a:r>
            <a:endParaRPr kumimoji="1" lang="ja-JP" altLang="en-US" sz="1100" dirty="0"/>
          </a:p>
        </p:txBody>
      </p:sp>
      <p:cxnSp>
        <p:nvCxnSpPr>
          <p:cNvPr id="45" name="直線矢印コネクタ 44"/>
          <p:cNvCxnSpPr/>
          <p:nvPr/>
        </p:nvCxnSpPr>
        <p:spPr>
          <a:xfrm>
            <a:off x="1571604" y="1714488"/>
            <a:ext cx="1428760" cy="1588"/>
          </a:xfrm>
          <a:prstGeom prst="straightConnector1">
            <a:avLst/>
          </a:prstGeom>
          <a:ln w="22225" cmpd="sng">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6" name="テキスト ボックス 45"/>
          <p:cNvSpPr txBox="1"/>
          <p:nvPr/>
        </p:nvSpPr>
        <p:spPr>
          <a:xfrm>
            <a:off x="1714480" y="1742384"/>
            <a:ext cx="1165704" cy="261610"/>
          </a:xfrm>
          <a:prstGeom prst="rect">
            <a:avLst/>
          </a:prstGeom>
          <a:noFill/>
        </p:spPr>
        <p:txBody>
          <a:bodyPr wrap="none" rtlCol="0">
            <a:spAutoFit/>
          </a:bodyPr>
          <a:lstStyle/>
          <a:p>
            <a:r>
              <a:rPr kumimoji="1" lang="ja-JP" altLang="en-US" sz="1100" dirty="0" smtClean="0"/>
              <a:t>メモリを差し込む</a:t>
            </a:r>
            <a:endParaRPr kumimoji="1" lang="ja-JP" altLang="en-US" sz="1100" dirty="0"/>
          </a:p>
        </p:txBody>
      </p:sp>
      <p:cxnSp>
        <p:nvCxnSpPr>
          <p:cNvPr id="48" name="直線矢印コネクタ 47"/>
          <p:cNvCxnSpPr/>
          <p:nvPr/>
        </p:nvCxnSpPr>
        <p:spPr>
          <a:xfrm>
            <a:off x="1571604" y="4686988"/>
            <a:ext cx="1428760" cy="1588"/>
          </a:xfrm>
          <a:prstGeom prst="straightConnector1">
            <a:avLst/>
          </a:prstGeom>
          <a:ln w="22225" cmpd="sng">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9" name="テキスト ボックス 48"/>
          <p:cNvSpPr txBox="1"/>
          <p:nvPr/>
        </p:nvSpPr>
        <p:spPr>
          <a:xfrm>
            <a:off x="1714480" y="4714884"/>
            <a:ext cx="1160895" cy="261610"/>
          </a:xfrm>
          <a:prstGeom prst="rect">
            <a:avLst/>
          </a:prstGeom>
          <a:noFill/>
        </p:spPr>
        <p:txBody>
          <a:bodyPr wrap="none" rtlCol="0">
            <a:spAutoFit/>
          </a:bodyPr>
          <a:lstStyle/>
          <a:p>
            <a:r>
              <a:rPr kumimoji="1" lang="ja-JP" altLang="en-US" sz="1100" dirty="0" smtClean="0"/>
              <a:t>メモリを抜き取る</a:t>
            </a:r>
            <a:endParaRPr kumimoji="1" lang="ja-JP" altLang="en-US" sz="1100" dirty="0"/>
          </a:p>
        </p:txBody>
      </p:sp>
      <p:sp>
        <p:nvSpPr>
          <p:cNvPr id="51" name="角丸四角形吹き出し 50"/>
          <p:cNvSpPr/>
          <p:nvPr/>
        </p:nvSpPr>
        <p:spPr>
          <a:xfrm flipH="1">
            <a:off x="928662" y="3571876"/>
            <a:ext cx="2357454" cy="857256"/>
          </a:xfrm>
          <a:prstGeom prst="wedgeRoundRectCallout">
            <a:avLst>
              <a:gd name="adj1" fmla="val -96750"/>
              <a:gd name="adj2" fmla="val -8809"/>
              <a:gd name="adj3" fmla="val 16667"/>
            </a:avLst>
          </a:prstGeom>
          <a:solidFill>
            <a:srgbClr val="FFDCB9">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smtClean="0">
                <a:solidFill>
                  <a:schemeClr val="tx1"/>
                </a:solidFill>
              </a:rPr>
              <a:t>検査終了の判断？</a:t>
            </a:r>
            <a:endParaRPr kumimoji="1" lang="ja-JP" altLang="en-US" sz="1600" dirty="0">
              <a:solidFill>
                <a:schemeClr val="tx1"/>
              </a:solidFill>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600" dirty="0" smtClean="0"/>
              <a:t>検査システムの部分。</a:t>
            </a:r>
            <a:endParaRPr kumimoji="1" lang="ja-JP" altLang="en-US" sz="3600" dirty="0"/>
          </a:p>
        </p:txBody>
      </p:sp>
      <p:grpSp>
        <p:nvGrpSpPr>
          <p:cNvPr id="7" name="グループ化 20"/>
          <p:cNvGrpSpPr/>
          <p:nvPr/>
        </p:nvGrpSpPr>
        <p:grpSpPr>
          <a:xfrm>
            <a:off x="3857620" y="1142984"/>
            <a:ext cx="1357322" cy="4714908"/>
            <a:chOff x="357158" y="1214422"/>
            <a:chExt cx="2286000" cy="4144962"/>
          </a:xfrm>
        </p:grpSpPr>
        <p:cxnSp>
          <p:nvCxnSpPr>
            <p:cNvPr id="8" name="直線コネクタ 7"/>
            <p:cNvCxnSpPr>
              <a:stCxn id="9" idx="2"/>
            </p:cNvCxnSpPr>
            <p:nvPr/>
          </p:nvCxnSpPr>
          <p:spPr>
            <a:xfrm rot="5400000">
              <a:off x="-394524" y="3464703"/>
              <a:ext cx="3787775" cy="1588"/>
            </a:xfrm>
            <a:prstGeom prst="line">
              <a:avLst/>
            </a:prstGeom>
            <a:ln w="34925">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9" name="正方形/長方形 8"/>
            <p:cNvSpPr/>
            <p:nvPr/>
          </p:nvSpPr>
          <p:spPr>
            <a:xfrm>
              <a:off x="357158" y="1214422"/>
              <a:ext cx="2286000" cy="357187"/>
            </a:xfrm>
            <a:prstGeom prst="rect">
              <a:avLst/>
            </a:prstGeom>
            <a:solidFill>
              <a:srgbClr val="FFDCB9"/>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400" dirty="0" smtClean="0">
                  <a:solidFill>
                    <a:schemeClr val="accent2"/>
                  </a:solidFill>
                </a:rPr>
                <a:t>検査ロジック</a:t>
              </a:r>
              <a:endParaRPr lang="ja-JP" altLang="en-US" sz="1400" dirty="0">
                <a:solidFill>
                  <a:schemeClr val="accent2"/>
                </a:solidFill>
              </a:endParaRPr>
            </a:p>
          </p:txBody>
        </p:sp>
      </p:grpSp>
      <p:grpSp>
        <p:nvGrpSpPr>
          <p:cNvPr id="10" name="グループ化 20"/>
          <p:cNvGrpSpPr/>
          <p:nvPr/>
        </p:nvGrpSpPr>
        <p:grpSpPr>
          <a:xfrm>
            <a:off x="6429388" y="1142984"/>
            <a:ext cx="1357322" cy="4714908"/>
            <a:chOff x="357158" y="1214422"/>
            <a:chExt cx="2286000" cy="4144962"/>
          </a:xfrm>
        </p:grpSpPr>
        <p:cxnSp>
          <p:nvCxnSpPr>
            <p:cNvPr id="11" name="直線コネクタ 10"/>
            <p:cNvCxnSpPr>
              <a:stCxn id="12" idx="2"/>
            </p:cNvCxnSpPr>
            <p:nvPr/>
          </p:nvCxnSpPr>
          <p:spPr>
            <a:xfrm rot="5400000">
              <a:off x="-394524" y="3464703"/>
              <a:ext cx="3787775" cy="1588"/>
            </a:xfrm>
            <a:prstGeom prst="line">
              <a:avLst/>
            </a:prstGeom>
            <a:ln w="34925">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12" name="正方形/長方形 11"/>
            <p:cNvSpPr/>
            <p:nvPr/>
          </p:nvSpPr>
          <p:spPr>
            <a:xfrm>
              <a:off x="357158" y="1214422"/>
              <a:ext cx="2286000" cy="357187"/>
            </a:xfrm>
            <a:prstGeom prst="rect">
              <a:avLst/>
            </a:prstGeom>
            <a:solidFill>
              <a:srgbClr val="FFDCB9"/>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400" dirty="0" smtClean="0">
                  <a:solidFill>
                    <a:schemeClr val="accent2"/>
                  </a:solidFill>
                </a:rPr>
                <a:t>ファイル</a:t>
              </a:r>
              <a:r>
                <a:rPr lang="en-US" altLang="ja-JP" sz="1400" dirty="0" smtClean="0">
                  <a:solidFill>
                    <a:schemeClr val="accent2"/>
                  </a:solidFill>
                </a:rPr>
                <a:t>×</a:t>
              </a:r>
              <a:r>
                <a:rPr lang="ja-JP" altLang="en-US" sz="1400" dirty="0" smtClean="0">
                  <a:solidFill>
                    <a:schemeClr val="accent2"/>
                  </a:solidFill>
                </a:rPr>
                <a:t>２</a:t>
              </a:r>
              <a:endParaRPr lang="ja-JP" altLang="en-US" sz="1400" dirty="0">
                <a:solidFill>
                  <a:schemeClr val="accent2"/>
                </a:solidFill>
              </a:endParaRPr>
            </a:p>
          </p:txBody>
        </p:sp>
      </p:grpSp>
      <p:grpSp>
        <p:nvGrpSpPr>
          <p:cNvPr id="16" name="グループ化 15"/>
          <p:cNvGrpSpPr/>
          <p:nvPr/>
        </p:nvGrpSpPr>
        <p:grpSpPr>
          <a:xfrm flipH="1">
            <a:off x="1071538" y="1928802"/>
            <a:ext cx="3471434" cy="428628"/>
            <a:chOff x="4542972" y="1928802"/>
            <a:chExt cx="2571768" cy="285752"/>
          </a:xfrm>
        </p:grpSpPr>
        <p:cxnSp>
          <p:nvCxnSpPr>
            <p:cNvPr id="14" name="直線矢印コネクタ 13"/>
            <p:cNvCxnSpPr/>
            <p:nvPr/>
          </p:nvCxnSpPr>
          <p:spPr>
            <a:xfrm rot="10800000">
              <a:off x="4542972" y="1928802"/>
              <a:ext cx="2571768" cy="1588"/>
            </a:xfrm>
            <a:prstGeom prst="straightConnector1">
              <a:avLst/>
            </a:prstGeom>
            <a:ln w="22225">
              <a:solidFill>
                <a:schemeClr val="tx1"/>
              </a:solidFill>
              <a:tailEnd type="arrow" w="med" len="lg"/>
            </a:ln>
          </p:spPr>
          <p:style>
            <a:lnRef idx="1">
              <a:schemeClr val="accent1"/>
            </a:lnRef>
            <a:fillRef idx="0">
              <a:schemeClr val="accent1"/>
            </a:fillRef>
            <a:effectRef idx="0">
              <a:schemeClr val="accent1"/>
            </a:effectRef>
            <a:fontRef idx="minor">
              <a:schemeClr val="tx1"/>
            </a:fontRef>
          </p:style>
        </p:cxnSp>
        <p:sp>
          <p:nvSpPr>
            <p:cNvPr id="15" name="テキスト ボックス 14"/>
            <p:cNvSpPr txBox="1"/>
            <p:nvPr/>
          </p:nvSpPr>
          <p:spPr>
            <a:xfrm>
              <a:off x="5072066" y="1928802"/>
              <a:ext cx="1571636" cy="285752"/>
            </a:xfrm>
            <a:prstGeom prst="rect">
              <a:avLst/>
            </a:prstGeom>
            <a:noFill/>
          </p:spPr>
          <p:txBody>
            <a:bodyPr wrap="square" rtlCol="0">
              <a:spAutoFit/>
            </a:bodyPr>
            <a:lstStyle/>
            <a:p>
              <a:pPr algn="ctr"/>
              <a:r>
                <a:rPr kumimoji="1" lang="ja-JP" altLang="en-US" sz="1200" dirty="0" smtClean="0"/>
                <a:t>メモリ挿入検出</a:t>
              </a:r>
              <a:endParaRPr kumimoji="1" lang="ja-JP" altLang="en-US" sz="1200" dirty="0"/>
            </a:p>
          </p:txBody>
        </p:sp>
      </p:grpSp>
      <p:grpSp>
        <p:nvGrpSpPr>
          <p:cNvPr id="17" name="グループ化 16"/>
          <p:cNvGrpSpPr/>
          <p:nvPr/>
        </p:nvGrpSpPr>
        <p:grpSpPr>
          <a:xfrm flipH="1">
            <a:off x="1000100" y="5357826"/>
            <a:ext cx="3500462" cy="357190"/>
            <a:chOff x="4542972" y="1928802"/>
            <a:chExt cx="2571768" cy="285752"/>
          </a:xfrm>
        </p:grpSpPr>
        <p:cxnSp>
          <p:nvCxnSpPr>
            <p:cNvPr id="18" name="直線矢印コネクタ 17"/>
            <p:cNvCxnSpPr/>
            <p:nvPr/>
          </p:nvCxnSpPr>
          <p:spPr>
            <a:xfrm rot="10800000">
              <a:off x="4542972" y="1928802"/>
              <a:ext cx="2571768" cy="1588"/>
            </a:xfrm>
            <a:prstGeom prst="straightConnector1">
              <a:avLst/>
            </a:prstGeom>
            <a:ln w="22225">
              <a:solidFill>
                <a:schemeClr val="tx1"/>
              </a:solidFill>
              <a:tailEnd type="arrow" w="med" len="lg"/>
            </a:ln>
          </p:spPr>
          <p:style>
            <a:lnRef idx="1">
              <a:schemeClr val="accent1"/>
            </a:lnRef>
            <a:fillRef idx="0">
              <a:schemeClr val="accent1"/>
            </a:fillRef>
            <a:effectRef idx="0">
              <a:schemeClr val="accent1"/>
            </a:effectRef>
            <a:fontRef idx="minor">
              <a:schemeClr val="tx1"/>
            </a:fontRef>
          </p:style>
        </p:cxnSp>
        <p:sp>
          <p:nvSpPr>
            <p:cNvPr id="19" name="テキスト ボックス 18"/>
            <p:cNvSpPr txBox="1"/>
            <p:nvPr/>
          </p:nvSpPr>
          <p:spPr>
            <a:xfrm>
              <a:off x="5072066" y="1928802"/>
              <a:ext cx="1571636" cy="285752"/>
            </a:xfrm>
            <a:prstGeom prst="rect">
              <a:avLst/>
            </a:prstGeom>
            <a:noFill/>
          </p:spPr>
          <p:txBody>
            <a:bodyPr wrap="square" rtlCol="0">
              <a:spAutoFit/>
            </a:bodyPr>
            <a:lstStyle/>
            <a:p>
              <a:pPr algn="ctr"/>
              <a:r>
                <a:rPr kumimoji="1" lang="ja-JP" altLang="en-US" sz="1200" dirty="0" smtClean="0"/>
                <a:t>メモリ抜出検出</a:t>
              </a:r>
              <a:endParaRPr kumimoji="1" lang="ja-JP" altLang="en-US" sz="1200" dirty="0"/>
            </a:p>
          </p:txBody>
        </p:sp>
      </p:grpSp>
      <p:grpSp>
        <p:nvGrpSpPr>
          <p:cNvPr id="20" name="グループ化 19"/>
          <p:cNvGrpSpPr/>
          <p:nvPr/>
        </p:nvGrpSpPr>
        <p:grpSpPr>
          <a:xfrm flipH="1">
            <a:off x="4515076" y="2214554"/>
            <a:ext cx="2628692" cy="276999"/>
            <a:chOff x="4542972" y="1928802"/>
            <a:chExt cx="2571768" cy="184666"/>
          </a:xfrm>
        </p:grpSpPr>
        <p:cxnSp>
          <p:nvCxnSpPr>
            <p:cNvPr id="21" name="直線矢印コネクタ 20"/>
            <p:cNvCxnSpPr/>
            <p:nvPr/>
          </p:nvCxnSpPr>
          <p:spPr>
            <a:xfrm rot="10800000">
              <a:off x="4542972" y="1928802"/>
              <a:ext cx="2571768" cy="1588"/>
            </a:xfrm>
            <a:prstGeom prst="straightConnector1">
              <a:avLst/>
            </a:prstGeom>
            <a:ln w="22225">
              <a:solidFill>
                <a:schemeClr val="tx1"/>
              </a:solidFill>
              <a:headEnd type="arrow" w="med" len="lg"/>
              <a:tailEnd type="arrow" w="med" len="lg"/>
            </a:ln>
          </p:spPr>
          <p:style>
            <a:lnRef idx="1">
              <a:schemeClr val="accent1"/>
            </a:lnRef>
            <a:fillRef idx="0">
              <a:schemeClr val="accent1"/>
            </a:fillRef>
            <a:effectRef idx="0">
              <a:schemeClr val="accent1"/>
            </a:effectRef>
            <a:fontRef idx="minor">
              <a:schemeClr val="tx1"/>
            </a:fontRef>
          </p:style>
        </p:cxnSp>
        <p:sp>
          <p:nvSpPr>
            <p:cNvPr id="22" name="テキスト ボックス 21"/>
            <p:cNvSpPr txBox="1"/>
            <p:nvPr/>
          </p:nvSpPr>
          <p:spPr>
            <a:xfrm>
              <a:off x="5072066" y="1928802"/>
              <a:ext cx="1571636" cy="184666"/>
            </a:xfrm>
            <a:prstGeom prst="rect">
              <a:avLst/>
            </a:prstGeom>
            <a:noFill/>
          </p:spPr>
          <p:txBody>
            <a:bodyPr wrap="square" rtlCol="0">
              <a:spAutoFit/>
            </a:bodyPr>
            <a:lstStyle/>
            <a:p>
              <a:pPr algn="ctr"/>
              <a:r>
                <a:rPr lang="ja-JP" altLang="en-US" sz="1200" dirty="0" smtClean="0"/>
                <a:t>ファイルオープン</a:t>
              </a:r>
              <a:endParaRPr kumimoji="1" lang="ja-JP" altLang="en-US" sz="1200" dirty="0"/>
            </a:p>
          </p:txBody>
        </p:sp>
      </p:grpSp>
      <p:grpSp>
        <p:nvGrpSpPr>
          <p:cNvPr id="23" name="グループ化 20"/>
          <p:cNvGrpSpPr/>
          <p:nvPr/>
        </p:nvGrpSpPr>
        <p:grpSpPr>
          <a:xfrm>
            <a:off x="1285852" y="1071546"/>
            <a:ext cx="1357322" cy="4714908"/>
            <a:chOff x="357158" y="1214422"/>
            <a:chExt cx="2286000" cy="4144962"/>
          </a:xfrm>
        </p:grpSpPr>
        <p:cxnSp>
          <p:nvCxnSpPr>
            <p:cNvPr id="24" name="直線コネクタ 23"/>
            <p:cNvCxnSpPr>
              <a:stCxn id="25" idx="2"/>
            </p:cNvCxnSpPr>
            <p:nvPr/>
          </p:nvCxnSpPr>
          <p:spPr>
            <a:xfrm rot="5400000">
              <a:off x="-394524" y="3464703"/>
              <a:ext cx="3787775" cy="1588"/>
            </a:xfrm>
            <a:prstGeom prst="line">
              <a:avLst/>
            </a:prstGeom>
            <a:ln w="34925">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25" name="正方形/長方形 24"/>
            <p:cNvSpPr/>
            <p:nvPr/>
          </p:nvSpPr>
          <p:spPr>
            <a:xfrm>
              <a:off x="357158" y="1214422"/>
              <a:ext cx="2286000" cy="357187"/>
            </a:xfrm>
            <a:prstGeom prst="rect">
              <a:avLst/>
            </a:prstGeom>
            <a:solidFill>
              <a:srgbClr val="FFDCB9"/>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400" dirty="0" smtClean="0">
                  <a:solidFill>
                    <a:schemeClr val="accent2"/>
                  </a:solidFill>
                </a:rPr>
                <a:t>検査フォーム</a:t>
              </a:r>
              <a:endParaRPr lang="ja-JP" altLang="en-US" sz="1400" dirty="0">
                <a:solidFill>
                  <a:schemeClr val="accent2"/>
                </a:solidFill>
              </a:endParaRPr>
            </a:p>
          </p:txBody>
        </p:sp>
      </p:grpSp>
      <p:grpSp>
        <p:nvGrpSpPr>
          <p:cNvPr id="26" name="グループ化 25"/>
          <p:cNvGrpSpPr/>
          <p:nvPr/>
        </p:nvGrpSpPr>
        <p:grpSpPr>
          <a:xfrm flipH="1">
            <a:off x="4500562" y="2786058"/>
            <a:ext cx="2628692" cy="276999"/>
            <a:chOff x="4542972" y="1928802"/>
            <a:chExt cx="2571768" cy="184666"/>
          </a:xfrm>
        </p:grpSpPr>
        <p:cxnSp>
          <p:nvCxnSpPr>
            <p:cNvPr id="27" name="直線矢印コネクタ 26"/>
            <p:cNvCxnSpPr/>
            <p:nvPr/>
          </p:nvCxnSpPr>
          <p:spPr>
            <a:xfrm rot="10800000">
              <a:off x="4542972" y="1928802"/>
              <a:ext cx="2571768" cy="1588"/>
            </a:xfrm>
            <a:prstGeom prst="straightConnector1">
              <a:avLst/>
            </a:prstGeom>
            <a:ln w="22225">
              <a:solidFill>
                <a:schemeClr val="tx1"/>
              </a:solidFill>
              <a:headEnd type="arrow" w="med" len="lg"/>
              <a:tailEnd type="arrow" w="med" len="lg"/>
            </a:ln>
          </p:spPr>
          <p:style>
            <a:lnRef idx="1">
              <a:schemeClr val="accent1"/>
            </a:lnRef>
            <a:fillRef idx="0">
              <a:schemeClr val="accent1"/>
            </a:fillRef>
            <a:effectRef idx="0">
              <a:schemeClr val="accent1"/>
            </a:effectRef>
            <a:fontRef idx="minor">
              <a:schemeClr val="tx1"/>
            </a:fontRef>
          </p:style>
        </p:cxnSp>
        <p:sp>
          <p:nvSpPr>
            <p:cNvPr id="28" name="テキスト ボックス 27"/>
            <p:cNvSpPr txBox="1"/>
            <p:nvPr/>
          </p:nvSpPr>
          <p:spPr>
            <a:xfrm>
              <a:off x="5072066" y="1928802"/>
              <a:ext cx="1571636" cy="184666"/>
            </a:xfrm>
            <a:prstGeom prst="rect">
              <a:avLst/>
            </a:prstGeom>
            <a:noFill/>
          </p:spPr>
          <p:txBody>
            <a:bodyPr wrap="square" rtlCol="0">
              <a:spAutoFit/>
            </a:bodyPr>
            <a:lstStyle/>
            <a:p>
              <a:pPr algn="ctr"/>
              <a:r>
                <a:rPr lang="ja-JP" altLang="en-US" sz="1200" dirty="0" smtClean="0"/>
                <a:t>ファイル読み込み</a:t>
              </a:r>
              <a:endParaRPr kumimoji="1" lang="ja-JP" altLang="en-US" sz="1200" dirty="0"/>
            </a:p>
          </p:txBody>
        </p:sp>
      </p:grpSp>
      <p:grpSp>
        <p:nvGrpSpPr>
          <p:cNvPr id="29" name="グループ化 28"/>
          <p:cNvGrpSpPr/>
          <p:nvPr/>
        </p:nvGrpSpPr>
        <p:grpSpPr>
          <a:xfrm flipH="1">
            <a:off x="4500562" y="3357562"/>
            <a:ext cx="2628692" cy="277002"/>
            <a:chOff x="4542972" y="1928800"/>
            <a:chExt cx="2571768" cy="184668"/>
          </a:xfrm>
        </p:grpSpPr>
        <p:cxnSp>
          <p:nvCxnSpPr>
            <p:cNvPr id="30" name="直線矢印コネクタ 29"/>
            <p:cNvCxnSpPr/>
            <p:nvPr/>
          </p:nvCxnSpPr>
          <p:spPr>
            <a:xfrm rot="10800000">
              <a:off x="4542972" y="1928800"/>
              <a:ext cx="2571768" cy="1588"/>
            </a:xfrm>
            <a:prstGeom prst="straightConnector1">
              <a:avLst/>
            </a:prstGeom>
            <a:ln w="22225">
              <a:solidFill>
                <a:schemeClr val="tx1"/>
              </a:solidFill>
              <a:headEnd type="arrow" w="med" len="lg"/>
              <a:tailEnd type="arrow" w="med" len="lg"/>
            </a:ln>
          </p:spPr>
          <p:style>
            <a:lnRef idx="1">
              <a:schemeClr val="accent1"/>
            </a:lnRef>
            <a:fillRef idx="0">
              <a:schemeClr val="accent1"/>
            </a:fillRef>
            <a:effectRef idx="0">
              <a:schemeClr val="accent1"/>
            </a:effectRef>
            <a:fontRef idx="minor">
              <a:schemeClr val="tx1"/>
            </a:fontRef>
          </p:style>
        </p:cxnSp>
        <p:sp>
          <p:nvSpPr>
            <p:cNvPr id="31" name="テキスト ボックス 30"/>
            <p:cNvSpPr txBox="1"/>
            <p:nvPr/>
          </p:nvSpPr>
          <p:spPr>
            <a:xfrm>
              <a:off x="5072066" y="1928802"/>
              <a:ext cx="1571636" cy="184666"/>
            </a:xfrm>
            <a:prstGeom prst="rect">
              <a:avLst/>
            </a:prstGeom>
            <a:noFill/>
          </p:spPr>
          <p:txBody>
            <a:bodyPr wrap="square" rtlCol="0">
              <a:spAutoFit/>
            </a:bodyPr>
            <a:lstStyle/>
            <a:p>
              <a:pPr algn="ctr"/>
              <a:r>
                <a:rPr lang="ja-JP" altLang="en-US" sz="1200" dirty="0" smtClean="0"/>
                <a:t>ファイル書き込み</a:t>
              </a:r>
              <a:endParaRPr kumimoji="1" lang="ja-JP" altLang="en-US" sz="1200" dirty="0"/>
            </a:p>
          </p:txBody>
        </p:sp>
      </p:grpSp>
      <p:grpSp>
        <p:nvGrpSpPr>
          <p:cNvPr id="32" name="グループ化 31"/>
          <p:cNvGrpSpPr/>
          <p:nvPr/>
        </p:nvGrpSpPr>
        <p:grpSpPr>
          <a:xfrm>
            <a:off x="1928794" y="3786193"/>
            <a:ext cx="2571768" cy="428625"/>
            <a:chOff x="4542972" y="1928802"/>
            <a:chExt cx="2571768" cy="158285"/>
          </a:xfrm>
        </p:grpSpPr>
        <p:cxnSp>
          <p:nvCxnSpPr>
            <p:cNvPr id="33" name="直線矢印コネクタ 32"/>
            <p:cNvCxnSpPr/>
            <p:nvPr/>
          </p:nvCxnSpPr>
          <p:spPr>
            <a:xfrm rot="10800000">
              <a:off x="4542972" y="1928802"/>
              <a:ext cx="2571768" cy="1588"/>
            </a:xfrm>
            <a:prstGeom prst="straightConnector1">
              <a:avLst/>
            </a:prstGeom>
            <a:ln w="22225">
              <a:solidFill>
                <a:schemeClr val="tx1"/>
              </a:solidFill>
              <a:tailEnd type="arrow" w="med" len="lg"/>
            </a:ln>
          </p:spPr>
          <p:style>
            <a:lnRef idx="1">
              <a:schemeClr val="accent1"/>
            </a:lnRef>
            <a:fillRef idx="0">
              <a:schemeClr val="accent1"/>
            </a:fillRef>
            <a:effectRef idx="0">
              <a:schemeClr val="accent1"/>
            </a:effectRef>
            <a:fontRef idx="minor">
              <a:schemeClr val="tx1"/>
            </a:fontRef>
          </p:style>
        </p:cxnSp>
        <p:sp>
          <p:nvSpPr>
            <p:cNvPr id="34" name="テキスト ボックス 33"/>
            <p:cNvSpPr txBox="1"/>
            <p:nvPr/>
          </p:nvSpPr>
          <p:spPr>
            <a:xfrm>
              <a:off x="5072066" y="1928802"/>
              <a:ext cx="1571636" cy="158285"/>
            </a:xfrm>
            <a:prstGeom prst="rect">
              <a:avLst/>
            </a:prstGeom>
            <a:noFill/>
          </p:spPr>
          <p:txBody>
            <a:bodyPr wrap="square" rtlCol="0">
              <a:spAutoFit/>
            </a:bodyPr>
            <a:lstStyle/>
            <a:p>
              <a:pPr algn="ctr"/>
              <a:r>
                <a:rPr lang="ja-JP" altLang="en-US" sz="1200" dirty="0" smtClean="0"/>
                <a:t>プログレス通知</a:t>
              </a:r>
              <a:endParaRPr kumimoji="1" lang="ja-JP" altLang="en-US" sz="1200" dirty="0"/>
            </a:p>
          </p:txBody>
        </p:sp>
      </p:grpSp>
      <p:grpSp>
        <p:nvGrpSpPr>
          <p:cNvPr id="35" name="グループ化 34"/>
          <p:cNvGrpSpPr/>
          <p:nvPr/>
        </p:nvGrpSpPr>
        <p:grpSpPr>
          <a:xfrm flipH="1">
            <a:off x="1928794" y="4286256"/>
            <a:ext cx="2643206" cy="276999"/>
            <a:chOff x="4542972" y="1928802"/>
            <a:chExt cx="2571768" cy="87678"/>
          </a:xfrm>
        </p:grpSpPr>
        <p:cxnSp>
          <p:nvCxnSpPr>
            <p:cNvPr id="36" name="直線矢印コネクタ 35"/>
            <p:cNvCxnSpPr/>
            <p:nvPr/>
          </p:nvCxnSpPr>
          <p:spPr>
            <a:xfrm rot="10800000">
              <a:off x="4542972" y="1928802"/>
              <a:ext cx="2571768" cy="1588"/>
            </a:xfrm>
            <a:prstGeom prst="straightConnector1">
              <a:avLst/>
            </a:prstGeom>
            <a:ln w="22225">
              <a:solidFill>
                <a:schemeClr val="tx1"/>
              </a:solidFill>
              <a:tailEnd type="arrow" w="med" len="lg"/>
            </a:ln>
          </p:spPr>
          <p:style>
            <a:lnRef idx="1">
              <a:schemeClr val="accent1"/>
            </a:lnRef>
            <a:fillRef idx="0">
              <a:schemeClr val="accent1"/>
            </a:fillRef>
            <a:effectRef idx="0">
              <a:schemeClr val="accent1"/>
            </a:effectRef>
            <a:fontRef idx="minor">
              <a:schemeClr val="tx1"/>
            </a:fontRef>
          </p:style>
        </p:cxnSp>
        <p:sp>
          <p:nvSpPr>
            <p:cNvPr id="37" name="テキスト ボックス 36"/>
            <p:cNvSpPr txBox="1"/>
            <p:nvPr/>
          </p:nvSpPr>
          <p:spPr>
            <a:xfrm>
              <a:off x="5072066" y="1928802"/>
              <a:ext cx="1571636" cy="87678"/>
            </a:xfrm>
            <a:prstGeom prst="rect">
              <a:avLst/>
            </a:prstGeom>
            <a:noFill/>
          </p:spPr>
          <p:txBody>
            <a:bodyPr wrap="square" rtlCol="0">
              <a:spAutoFit/>
            </a:bodyPr>
            <a:lstStyle/>
            <a:p>
              <a:pPr algn="ctr"/>
              <a:r>
                <a:rPr kumimoji="1" lang="ja-JP" altLang="en-US" sz="1200" dirty="0" smtClean="0"/>
                <a:t>検査完了判定</a:t>
              </a:r>
              <a:endParaRPr kumimoji="1" lang="ja-JP" altLang="en-US" sz="1200" dirty="0"/>
            </a:p>
          </p:txBody>
        </p:sp>
      </p:grpSp>
      <p:grpSp>
        <p:nvGrpSpPr>
          <p:cNvPr id="38" name="グループ化 37"/>
          <p:cNvGrpSpPr/>
          <p:nvPr/>
        </p:nvGrpSpPr>
        <p:grpSpPr>
          <a:xfrm flipH="1">
            <a:off x="1971204" y="2500312"/>
            <a:ext cx="2529358" cy="500060"/>
            <a:chOff x="4542972" y="1928802"/>
            <a:chExt cx="2571768" cy="48567"/>
          </a:xfrm>
        </p:grpSpPr>
        <p:cxnSp>
          <p:nvCxnSpPr>
            <p:cNvPr id="39" name="直線矢印コネクタ 38"/>
            <p:cNvCxnSpPr/>
            <p:nvPr/>
          </p:nvCxnSpPr>
          <p:spPr>
            <a:xfrm rot="10800000">
              <a:off x="4542972" y="1928802"/>
              <a:ext cx="2571768" cy="1588"/>
            </a:xfrm>
            <a:prstGeom prst="straightConnector1">
              <a:avLst/>
            </a:prstGeom>
            <a:ln w="22225">
              <a:solidFill>
                <a:srgbClr val="FFC000"/>
              </a:solidFill>
              <a:tailEnd type="arrow" w="med" len="lg"/>
            </a:ln>
          </p:spPr>
          <p:style>
            <a:lnRef idx="1">
              <a:schemeClr val="accent1"/>
            </a:lnRef>
            <a:fillRef idx="0">
              <a:schemeClr val="accent1"/>
            </a:fillRef>
            <a:effectRef idx="0">
              <a:schemeClr val="accent1"/>
            </a:effectRef>
            <a:fontRef idx="minor">
              <a:schemeClr val="tx1"/>
            </a:fontRef>
          </p:style>
        </p:cxnSp>
        <p:sp>
          <p:nvSpPr>
            <p:cNvPr id="40" name="テキスト ボックス 39"/>
            <p:cNvSpPr txBox="1"/>
            <p:nvPr/>
          </p:nvSpPr>
          <p:spPr>
            <a:xfrm>
              <a:off x="5072066" y="1928802"/>
              <a:ext cx="1571636" cy="48567"/>
            </a:xfrm>
            <a:prstGeom prst="rect">
              <a:avLst/>
            </a:prstGeom>
            <a:noFill/>
          </p:spPr>
          <p:txBody>
            <a:bodyPr wrap="square" rtlCol="0">
              <a:spAutoFit/>
            </a:bodyPr>
            <a:lstStyle/>
            <a:p>
              <a:pPr algn="ctr"/>
              <a:r>
                <a:rPr lang="ja-JP" altLang="en-US" sz="1200" dirty="0" smtClean="0">
                  <a:solidFill>
                    <a:srgbClr val="FFC000"/>
                  </a:solidFill>
                </a:rPr>
                <a:t>中止</a:t>
              </a:r>
              <a:endParaRPr kumimoji="1" lang="ja-JP" altLang="en-US" sz="1200" dirty="0">
                <a:solidFill>
                  <a:srgbClr val="FFC000"/>
                </a:solidFill>
              </a:endParaRPr>
            </a:p>
          </p:txBody>
        </p:sp>
      </p:grpSp>
      <p:grpSp>
        <p:nvGrpSpPr>
          <p:cNvPr id="41" name="グループ化 40"/>
          <p:cNvGrpSpPr/>
          <p:nvPr/>
        </p:nvGrpSpPr>
        <p:grpSpPr>
          <a:xfrm flipH="1">
            <a:off x="4500562" y="4572008"/>
            <a:ext cx="2628692" cy="276999"/>
            <a:chOff x="4542972" y="1928802"/>
            <a:chExt cx="2571768" cy="184666"/>
          </a:xfrm>
        </p:grpSpPr>
        <p:cxnSp>
          <p:nvCxnSpPr>
            <p:cNvPr id="42" name="直線矢印コネクタ 41"/>
            <p:cNvCxnSpPr/>
            <p:nvPr/>
          </p:nvCxnSpPr>
          <p:spPr>
            <a:xfrm rot="10800000">
              <a:off x="4542972" y="1928802"/>
              <a:ext cx="2571768" cy="1588"/>
            </a:xfrm>
            <a:prstGeom prst="straightConnector1">
              <a:avLst/>
            </a:prstGeom>
            <a:ln w="22225">
              <a:solidFill>
                <a:schemeClr val="tx1"/>
              </a:solidFill>
              <a:headEnd type="arrow" w="med" len="lg"/>
              <a:tailEnd type="arrow" w="med" len="lg"/>
            </a:ln>
          </p:spPr>
          <p:style>
            <a:lnRef idx="1">
              <a:schemeClr val="accent1"/>
            </a:lnRef>
            <a:fillRef idx="0">
              <a:schemeClr val="accent1"/>
            </a:fillRef>
            <a:effectRef idx="0">
              <a:schemeClr val="accent1"/>
            </a:effectRef>
            <a:fontRef idx="minor">
              <a:schemeClr val="tx1"/>
            </a:fontRef>
          </p:style>
        </p:cxnSp>
        <p:sp>
          <p:nvSpPr>
            <p:cNvPr id="43" name="テキスト ボックス 42"/>
            <p:cNvSpPr txBox="1"/>
            <p:nvPr/>
          </p:nvSpPr>
          <p:spPr>
            <a:xfrm>
              <a:off x="5072066" y="1928802"/>
              <a:ext cx="1571636" cy="184666"/>
            </a:xfrm>
            <a:prstGeom prst="rect">
              <a:avLst/>
            </a:prstGeom>
            <a:noFill/>
          </p:spPr>
          <p:txBody>
            <a:bodyPr wrap="square" rtlCol="0">
              <a:spAutoFit/>
            </a:bodyPr>
            <a:lstStyle/>
            <a:p>
              <a:pPr algn="ctr"/>
              <a:r>
                <a:rPr lang="ja-JP" altLang="en-US" sz="1200" dirty="0" smtClean="0"/>
                <a:t>ファイルクローズ</a:t>
              </a:r>
              <a:endParaRPr kumimoji="1" lang="ja-JP" altLang="en-US" sz="1200" dirty="0"/>
            </a:p>
          </p:txBody>
        </p:sp>
      </p:grpSp>
      <p:grpSp>
        <p:nvGrpSpPr>
          <p:cNvPr id="44" name="グループ化 20"/>
          <p:cNvGrpSpPr/>
          <p:nvPr/>
        </p:nvGrpSpPr>
        <p:grpSpPr>
          <a:xfrm>
            <a:off x="6500826" y="1214422"/>
            <a:ext cx="1357322" cy="4714908"/>
            <a:chOff x="357158" y="1214422"/>
            <a:chExt cx="2286000" cy="4144962"/>
          </a:xfrm>
        </p:grpSpPr>
        <p:cxnSp>
          <p:nvCxnSpPr>
            <p:cNvPr id="45" name="直線コネクタ 44"/>
            <p:cNvCxnSpPr>
              <a:stCxn id="46" idx="2"/>
            </p:cNvCxnSpPr>
            <p:nvPr/>
          </p:nvCxnSpPr>
          <p:spPr>
            <a:xfrm rot="5400000">
              <a:off x="-394524" y="3464703"/>
              <a:ext cx="3787775" cy="1588"/>
            </a:xfrm>
            <a:prstGeom prst="line">
              <a:avLst/>
            </a:prstGeom>
            <a:ln w="34925">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46" name="正方形/長方形 45"/>
            <p:cNvSpPr/>
            <p:nvPr/>
          </p:nvSpPr>
          <p:spPr>
            <a:xfrm>
              <a:off x="357158" y="1214422"/>
              <a:ext cx="2286000" cy="357187"/>
            </a:xfrm>
            <a:prstGeom prst="rect">
              <a:avLst/>
            </a:prstGeom>
            <a:solidFill>
              <a:srgbClr val="FFDCB9"/>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400" dirty="0" smtClean="0">
                  <a:solidFill>
                    <a:schemeClr val="accent2"/>
                  </a:solidFill>
                </a:rPr>
                <a:t>ファイル</a:t>
              </a:r>
              <a:r>
                <a:rPr lang="en-US" altLang="ja-JP" sz="1400" dirty="0" smtClean="0">
                  <a:solidFill>
                    <a:schemeClr val="accent2"/>
                  </a:solidFill>
                </a:rPr>
                <a:t>×</a:t>
              </a:r>
              <a:r>
                <a:rPr lang="ja-JP" altLang="en-US" sz="1400" dirty="0" smtClean="0">
                  <a:solidFill>
                    <a:schemeClr val="accent2"/>
                  </a:solidFill>
                </a:rPr>
                <a:t>２</a:t>
              </a:r>
              <a:endParaRPr lang="ja-JP" altLang="en-US" sz="1400" dirty="0">
                <a:solidFill>
                  <a:schemeClr val="accent2"/>
                </a:solidFill>
              </a:endParaRPr>
            </a:p>
          </p:txBody>
        </p:sp>
      </p:grpSp>
      <p:sp>
        <p:nvSpPr>
          <p:cNvPr id="47" name="円/楕円 46"/>
          <p:cNvSpPr/>
          <p:nvPr/>
        </p:nvSpPr>
        <p:spPr>
          <a:xfrm>
            <a:off x="4071934" y="2000240"/>
            <a:ext cx="1000132" cy="2214578"/>
          </a:xfrm>
          <a:prstGeom prst="ellipse">
            <a:avLst/>
          </a:prstGeom>
          <a:solidFill>
            <a:srgbClr val="FF0000">
              <a:alpha val="35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 name="角丸四角形吹き出し 47"/>
          <p:cNvSpPr/>
          <p:nvPr/>
        </p:nvSpPr>
        <p:spPr>
          <a:xfrm flipH="1">
            <a:off x="928662" y="2714620"/>
            <a:ext cx="2357454" cy="857256"/>
          </a:xfrm>
          <a:prstGeom prst="wedgeRoundRectCallout">
            <a:avLst>
              <a:gd name="adj1" fmla="val -96750"/>
              <a:gd name="adj2" fmla="val -8809"/>
              <a:gd name="adj3" fmla="val 16667"/>
            </a:avLst>
          </a:prstGeom>
          <a:solidFill>
            <a:srgbClr val="FFDCB9">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smtClean="0">
                <a:solidFill>
                  <a:schemeClr val="tx1"/>
                </a:solidFill>
              </a:rPr>
              <a:t>検査中状態に注目！</a:t>
            </a:r>
            <a:endParaRPr kumimoji="1" lang="ja-JP" altLang="en-US" sz="1600" dirty="0">
              <a:solidFill>
                <a:schemeClr val="tx1"/>
              </a:solidFill>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600" dirty="0" smtClean="0"/>
              <a:t>イベントトレースを書いたら？</a:t>
            </a:r>
            <a:endParaRPr kumimoji="1" lang="ja-JP" altLang="en-US" sz="3600" dirty="0"/>
          </a:p>
        </p:txBody>
      </p:sp>
      <p:sp>
        <p:nvSpPr>
          <p:cNvPr id="3" name="コンテンツ プレースホルダ 2"/>
          <p:cNvSpPr>
            <a:spLocks noGrp="1"/>
          </p:cNvSpPr>
          <p:nvPr>
            <p:ph idx="1"/>
          </p:nvPr>
        </p:nvSpPr>
        <p:spPr>
          <a:xfrm>
            <a:off x="214282" y="3000372"/>
            <a:ext cx="6429420" cy="3357586"/>
          </a:xfrm>
        </p:spPr>
        <p:txBody>
          <a:bodyPr/>
          <a:lstStyle/>
          <a:p>
            <a:pPr>
              <a:buNone/>
            </a:pPr>
            <a:r>
              <a:rPr lang="ja-JP" altLang="en-US" sz="2400" b="1" dirty="0" smtClean="0">
                <a:latin typeface="+mn-ea"/>
              </a:rPr>
              <a:t>　　　　　 ＿＿＿</a:t>
            </a:r>
            <a:r>
              <a:rPr lang="en-US" altLang="ja-JP" sz="2400" b="1" dirty="0" smtClean="0">
                <a:latin typeface="+mn-ea"/>
              </a:rPr>
              <a:t>_</a:t>
            </a:r>
          </a:p>
          <a:p>
            <a:pPr>
              <a:buNone/>
            </a:pPr>
            <a:r>
              <a:rPr lang="ja-JP" altLang="en-US" sz="2400" b="1" dirty="0" smtClean="0">
                <a:latin typeface="+mn-ea"/>
              </a:rPr>
              <a:t>　 　　　／⌒　　⌒＼</a:t>
            </a:r>
          </a:p>
          <a:p>
            <a:pPr>
              <a:buNone/>
            </a:pPr>
            <a:r>
              <a:rPr lang="ja-JP" altLang="en-US" sz="2400" b="1" dirty="0" smtClean="0">
                <a:latin typeface="+mn-ea"/>
              </a:rPr>
              <a:t>　　　／（ ＞） 　（＜）＼</a:t>
            </a:r>
          </a:p>
          <a:p>
            <a:pPr>
              <a:buNone/>
            </a:pPr>
            <a:r>
              <a:rPr lang="ja-JP" altLang="en-US" sz="2400" b="1" dirty="0" smtClean="0">
                <a:latin typeface="+mn-ea"/>
              </a:rPr>
              <a:t>　 ／</a:t>
            </a:r>
            <a:r>
              <a:rPr lang="en-US" altLang="ja-JP" sz="2400" b="1" dirty="0" smtClean="0">
                <a:latin typeface="+mn-ea"/>
              </a:rPr>
              <a:t>::::::⌒</a:t>
            </a:r>
            <a:r>
              <a:rPr lang="ja-JP" altLang="en-US" sz="2400" b="1" dirty="0" smtClean="0">
                <a:latin typeface="+mn-ea"/>
              </a:rPr>
              <a:t>（</a:t>
            </a:r>
            <a:r>
              <a:rPr lang="en-US" altLang="ja-JP" sz="2400" b="1" dirty="0" smtClean="0">
                <a:latin typeface="+mn-ea"/>
              </a:rPr>
              <a:t>__</a:t>
            </a:r>
            <a:r>
              <a:rPr lang="ja-JP" altLang="en-US" sz="2400" b="1" dirty="0" smtClean="0">
                <a:latin typeface="+mn-ea"/>
              </a:rPr>
              <a:t>人</a:t>
            </a:r>
            <a:r>
              <a:rPr lang="en-US" altLang="ja-JP" sz="2400" b="1" dirty="0" smtClean="0">
                <a:latin typeface="+mn-ea"/>
              </a:rPr>
              <a:t>__</a:t>
            </a:r>
            <a:r>
              <a:rPr lang="ja-JP" altLang="en-US" sz="2400" b="1" dirty="0" smtClean="0">
                <a:latin typeface="+mn-ea"/>
              </a:rPr>
              <a:t>）⌒</a:t>
            </a:r>
            <a:r>
              <a:rPr lang="en-US" altLang="ja-JP" sz="2400" b="1" dirty="0" smtClean="0">
                <a:latin typeface="+mn-ea"/>
              </a:rPr>
              <a:t>::::: </a:t>
            </a:r>
            <a:r>
              <a:rPr lang="ja-JP" altLang="en-US" sz="2400" b="1" dirty="0" smtClean="0">
                <a:latin typeface="+mn-ea"/>
              </a:rPr>
              <a:t>＼ 　状態遷移表でしょ？</a:t>
            </a:r>
          </a:p>
          <a:p>
            <a:pPr>
              <a:buNone/>
            </a:pPr>
            <a:r>
              <a:rPr lang="ja-JP" altLang="en-US" sz="2400" b="1" dirty="0" smtClean="0">
                <a:latin typeface="+mn-ea"/>
              </a:rPr>
              <a:t>　 </a:t>
            </a:r>
            <a:r>
              <a:rPr lang="en-US" altLang="ja-JP" sz="2400" b="1" dirty="0" smtClean="0">
                <a:latin typeface="+mn-ea"/>
              </a:rPr>
              <a:t>|</a:t>
            </a:r>
            <a:r>
              <a:rPr lang="ja-JP" altLang="en-US" sz="2400" b="1" dirty="0" smtClean="0">
                <a:latin typeface="+mn-ea"/>
              </a:rPr>
              <a:t>　 　　　</a:t>
            </a:r>
            <a:r>
              <a:rPr lang="en-US" altLang="ja-JP" sz="2400" b="1" dirty="0" smtClean="0">
                <a:latin typeface="+mn-ea"/>
              </a:rPr>
              <a:t>/| | | | |</a:t>
            </a:r>
            <a:r>
              <a:rPr lang="ja-JP" altLang="en-US" sz="2400" b="1" dirty="0" smtClean="0">
                <a:latin typeface="+mn-ea"/>
              </a:rPr>
              <a:t>　　 　　　</a:t>
            </a:r>
            <a:r>
              <a:rPr lang="en-US" altLang="ja-JP" sz="2400" b="1" dirty="0" smtClean="0">
                <a:latin typeface="+mn-ea"/>
              </a:rPr>
              <a:t>| </a:t>
            </a:r>
            <a:r>
              <a:rPr lang="ja-JP" altLang="en-US" sz="2400" b="1" dirty="0" smtClean="0">
                <a:latin typeface="+mn-ea"/>
              </a:rPr>
              <a:t>　また書くの？</a:t>
            </a:r>
            <a:endParaRPr lang="en-US" altLang="ja-JP" sz="2400" b="1" dirty="0" smtClean="0">
              <a:latin typeface="+mn-ea"/>
            </a:endParaRPr>
          </a:p>
          <a:p>
            <a:pPr>
              <a:buNone/>
            </a:pPr>
            <a:r>
              <a:rPr lang="ja-JP" altLang="en-US" sz="2400" b="1" dirty="0" smtClean="0">
                <a:latin typeface="+mn-ea"/>
              </a:rPr>
              <a:t>　 ＼ 　 </a:t>
            </a:r>
            <a:r>
              <a:rPr lang="en-US" altLang="ja-JP" sz="2400" b="1" dirty="0" smtClean="0">
                <a:latin typeface="+mn-ea"/>
              </a:rPr>
              <a:t>(</a:t>
            </a:r>
            <a:r>
              <a:rPr lang="ja-JP" altLang="en-US" sz="2400" b="1" dirty="0" err="1" smtClean="0">
                <a:latin typeface="+mn-ea"/>
              </a:rPr>
              <a:t>、</a:t>
            </a:r>
            <a:r>
              <a:rPr lang="en-US" altLang="ja-JP" sz="2400" b="1" dirty="0" smtClean="0">
                <a:latin typeface="+mn-ea"/>
              </a:rPr>
              <a:t>`</a:t>
            </a:r>
            <a:r>
              <a:rPr lang="ja-JP" altLang="en-US" sz="2400" b="1" dirty="0" err="1" smtClean="0">
                <a:latin typeface="+mn-ea"/>
              </a:rPr>
              <a:t>ー</a:t>
            </a:r>
            <a:r>
              <a:rPr lang="en-US" altLang="ja-JP" sz="2400" b="1" dirty="0" smtClean="0">
                <a:latin typeface="+mn-ea"/>
              </a:rPr>
              <a:t>―'´,</a:t>
            </a:r>
            <a:r>
              <a:rPr lang="ja-JP" altLang="en-US" sz="2400" b="1" dirty="0" smtClean="0">
                <a:latin typeface="+mn-ea"/>
              </a:rPr>
              <a:t>　　 　／</a:t>
            </a:r>
          </a:p>
          <a:p>
            <a:pPr>
              <a:buNone/>
            </a:pPr>
            <a:endParaRPr kumimoji="1" lang="ja-JP" altLang="en-US" sz="2400" b="1" dirty="0">
              <a:latin typeface="+mn-ea"/>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714348" y="928670"/>
            <a:ext cx="7772400" cy="1362075"/>
          </a:xfrm>
        </p:spPr>
        <p:txBody>
          <a:bodyPr/>
          <a:lstStyle/>
          <a:p>
            <a:r>
              <a:rPr kumimoji="1" lang="ja-JP" altLang="en-US" dirty="0" err="1" smtClean="0"/>
              <a:t>めんど</a:t>
            </a:r>
            <a:r>
              <a:rPr kumimoji="1" lang="ja-JP" altLang="en-US" dirty="0" smtClean="0"/>
              <a:t>くさいので、飛ばしましょう。</a:t>
            </a:r>
            <a:endParaRPr kumimoji="1" lang="ja-JP" altLang="en-US" dirty="0"/>
          </a:p>
        </p:txBody>
      </p:sp>
      <p:sp>
        <p:nvSpPr>
          <p:cNvPr id="3" name="テキスト プレースホルダ 2"/>
          <p:cNvSpPr>
            <a:spLocks noGrp="1"/>
          </p:cNvSpPr>
          <p:nvPr>
            <p:ph type="body" idx="1"/>
          </p:nvPr>
        </p:nvSpPr>
        <p:spPr>
          <a:xfrm>
            <a:off x="3714744" y="3071810"/>
            <a:ext cx="4929222" cy="2763850"/>
          </a:xfrm>
        </p:spPr>
        <p:txBody>
          <a:bodyPr anchor="t"/>
          <a:lstStyle/>
          <a:p>
            <a:r>
              <a:rPr lang="ja-JP" altLang="en-US" b="1" dirty="0" smtClean="0">
                <a:latin typeface="+mn-ea"/>
              </a:rPr>
              <a:t>　 　 　　　＿＿＿</a:t>
            </a:r>
            <a:r>
              <a:rPr lang="en-US" altLang="ja-JP" b="1" dirty="0" smtClean="0">
                <a:latin typeface="+mn-ea"/>
              </a:rPr>
              <a:t>_</a:t>
            </a:r>
            <a:r>
              <a:rPr lang="ja-JP" altLang="en-US" b="1" dirty="0" smtClean="0">
                <a:latin typeface="+mn-ea"/>
              </a:rPr>
              <a:t>　　　　</a:t>
            </a:r>
          </a:p>
          <a:p>
            <a:r>
              <a:rPr lang="ja-JP" altLang="en-US" b="1" dirty="0" smtClean="0">
                <a:latin typeface="+mn-ea"/>
              </a:rPr>
              <a:t>　 　　　／⌒三 ⌒＼　　</a:t>
            </a:r>
          </a:p>
          <a:p>
            <a:r>
              <a:rPr lang="ja-JP" altLang="en-US" b="1" dirty="0" smtClean="0">
                <a:latin typeface="+mn-ea"/>
              </a:rPr>
              <a:t>　　　／（ ○）三（○）＼　；　　　え？</a:t>
            </a:r>
          </a:p>
          <a:p>
            <a:r>
              <a:rPr lang="ja-JP" altLang="en-US" b="1" dirty="0" smtClean="0">
                <a:latin typeface="+mn-ea"/>
              </a:rPr>
              <a:t>　 ／</a:t>
            </a:r>
            <a:r>
              <a:rPr lang="en-US" altLang="ja-JP" b="1" dirty="0" smtClean="0">
                <a:latin typeface="+mn-ea"/>
              </a:rPr>
              <a:t>::::::⌒</a:t>
            </a:r>
            <a:r>
              <a:rPr lang="ja-JP" altLang="en-US" b="1" dirty="0" smtClean="0">
                <a:latin typeface="+mn-ea"/>
              </a:rPr>
              <a:t>（</a:t>
            </a:r>
            <a:r>
              <a:rPr lang="en-US" altLang="ja-JP" b="1" dirty="0" smtClean="0">
                <a:latin typeface="+mn-ea"/>
              </a:rPr>
              <a:t>__</a:t>
            </a:r>
            <a:r>
              <a:rPr lang="ja-JP" altLang="en-US" b="1" dirty="0" smtClean="0">
                <a:latin typeface="+mn-ea"/>
              </a:rPr>
              <a:t>人</a:t>
            </a:r>
            <a:r>
              <a:rPr lang="en-US" altLang="ja-JP" b="1" dirty="0" smtClean="0">
                <a:latin typeface="+mn-ea"/>
              </a:rPr>
              <a:t>__</a:t>
            </a:r>
            <a:r>
              <a:rPr lang="ja-JP" altLang="en-US" b="1" dirty="0" smtClean="0">
                <a:latin typeface="+mn-ea"/>
              </a:rPr>
              <a:t>）⌒</a:t>
            </a:r>
            <a:r>
              <a:rPr lang="en-US" altLang="ja-JP" b="1" dirty="0" smtClean="0">
                <a:latin typeface="+mn-ea"/>
              </a:rPr>
              <a:t>:::::</a:t>
            </a:r>
            <a:r>
              <a:rPr lang="ja-JP" altLang="en-US" b="1" dirty="0" smtClean="0">
                <a:latin typeface="+mn-ea"/>
              </a:rPr>
              <a:t>＼</a:t>
            </a:r>
          </a:p>
          <a:p>
            <a:r>
              <a:rPr lang="ja-JP" altLang="en-US" b="1" dirty="0" smtClean="0">
                <a:latin typeface="+mn-ea"/>
              </a:rPr>
              <a:t>　 </a:t>
            </a:r>
            <a:r>
              <a:rPr lang="en-US" altLang="ja-JP" b="1" dirty="0" smtClean="0">
                <a:latin typeface="+mn-ea"/>
              </a:rPr>
              <a:t>|</a:t>
            </a:r>
            <a:r>
              <a:rPr lang="ja-JP" altLang="en-US" b="1" dirty="0" smtClean="0">
                <a:latin typeface="+mn-ea"/>
              </a:rPr>
              <a:t>　　　　　</a:t>
            </a:r>
            <a:r>
              <a:rPr lang="en-US" altLang="ja-JP" b="1" dirty="0" smtClean="0">
                <a:latin typeface="+mn-ea"/>
              </a:rPr>
              <a:t>|r┬-|</a:t>
            </a:r>
            <a:r>
              <a:rPr lang="ja-JP" altLang="en-US" b="1" dirty="0" smtClean="0">
                <a:latin typeface="+mn-ea"/>
              </a:rPr>
              <a:t>　　　　；  </a:t>
            </a:r>
            <a:r>
              <a:rPr lang="en-US" altLang="ja-JP" b="1" dirty="0" smtClean="0">
                <a:latin typeface="+mn-ea"/>
              </a:rPr>
              <a:t>|</a:t>
            </a:r>
          </a:p>
          <a:p>
            <a:r>
              <a:rPr lang="ja-JP" altLang="en-US" b="1" dirty="0" smtClean="0">
                <a:latin typeface="+mn-ea"/>
              </a:rPr>
              <a:t>　 ＼ 　　 　 ｀</a:t>
            </a:r>
            <a:r>
              <a:rPr lang="ja-JP" altLang="en-US" b="1" dirty="0" err="1" smtClean="0">
                <a:latin typeface="+mn-ea"/>
              </a:rPr>
              <a:t>ー</a:t>
            </a:r>
            <a:r>
              <a:rPr lang="en-US" altLang="ja-JP" b="1" dirty="0" smtClean="0">
                <a:latin typeface="+mn-ea"/>
              </a:rPr>
              <a:t>‘´</a:t>
            </a:r>
            <a:r>
              <a:rPr lang="ja-JP" altLang="en-US" b="1" dirty="0" smtClean="0">
                <a:latin typeface="+mn-ea"/>
              </a:rPr>
              <a:t>　　 　／　</a:t>
            </a:r>
          </a:p>
          <a:p>
            <a:r>
              <a:rPr lang="ja-JP" altLang="en-US" b="1" dirty="0" smtClean="0">
                <a:latin typeface="+mn-ea"/>
              </a:rPr>
              <a:t>　</a:t>
            </a:r>
          </a:p>
          <a:p>
            <a:endParaRPr kumimoji="1" lang="ja-JP" altLang="en-US" b="1" dirty="0">
              <a:latin typeface="+mn-ea"/>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600" dirty="0" smtClean="0"/>
              <a:t>検査ロジックのクラスを考える。</a:t>
            </a:r>
            <a:endParaRPr kumimoji="1" lang="ja-JP" altLang="en-US" sz="3600" dirty="0"/>
          </a:p>
        </p:txBody>
      </p:sp>
      <p:sp>
        <p:nvSpPr>
          <p:cNvPr id="3" name="コンテンツ プレースホルダ 2"/>
          <p:cNvSpPr>
            <a:spLocks noGrp="1"/>
          </p:cNvSpPr>
          <p:nvPr>
            <p:ph idx="1"/>
          </p:nvPr>
        </p:nvSpPr>
        <p:spPr/>
        <p:txBody>
          <a:bodyPr/>
          <a:lstStyle/>
          <a:p>
            <a:pPr>
              <a:buNone/>
            </a:pPr>
            <a:r>
              <a:rPr lang="en-US" altLang="ja-JP" sz="1600" dirty="0" smtClean="0"/>
              <a:t>class </a:t>
            </a:r>
            <a:r>
              <a:rPr lang="en-US" altLang="ja-JP" sz="1600" dirty="0" err="1" smtClean="0"/>
              <a:t>UsbCheckerLogic</a:t>
            </a:r>
            <a:endParaRPr lang="en-US" altLang="ja-JP" sz="1600" dirty="0" smtClean="0"/>
          </a:p>
          <a:p>
            <a:pPr>
              <a:buNone/>
            </a:pPr>
            <a:r>
              <a:rPr lang="en-US" altLang="ja-JP" sz="1600" dirty="0" smtClean="0"/>
              <a:t>{</a:t>
            </a:r>
          </a:p>
          <a:p>
            <a:pPr>
              <a:buNone/>
            </a:pPr>
            <a:r>
              <a:rPr lang="en-US" altLang="ja-JP" sz="1600" dirty="0" smtClean="0"/>
              <a:t>	;</a:t>
            </a:r>
          </a:p>
          <a:p>
            <a:pPr>
              <a:buNone/>
            </a:pPr>
            <a:r>
              <a:rPr lang="en-US" altLang="ja-JP" sz="1600" dirty="0" smtClean="0"/>
              <a:t>public:</a:t>
            </a:r>
          </a:p>
          <a:p>
            <a:pPr>
              <a:buNone/>
            </a:pPr>
            <a:r>
              <a:rPr lang="en-US" altLang="ja-JP" sz="1600" dirty="0" smtClean="0"/>
              <a:t>	 </a:t>
            </a:r>
            <a:r>
              <a:rPr lang="en-US" altLang="ja-JP" sz="1600" dirty="0" err="1" smtClean="0"/>
              <a:t>UsbCheckerLogic</a:t>
            </a:r>
            <a:r>
              <a:rPr lang="en-US" altLang="ja-JP" sz="1600" dirty="0" smtClean="0"/>
              <a:t>();</a:t>
            </a:r>
          </a:p>
          <a:p>
            <a:pPr>
              <a:buNone/>
            </a:pPr>
            <a:r>
              <a:rPr lang="en-US" altLang="ja-JP" sz="1600" dirty="0" smtClean="0"/>
              <a:t>	~ </a:t>
            </a:r>
            <a:r>
              <a:rPr lang="en-US" altLang="ja-JP" sz="1600" dirty="0" err="1" smtClean="0"/>
              <a:t>UsbCheckerLogic</a:t>
            </a:r>
            <a:r>
              <a:rPr lang="en-US" altLang="ja-JP" sz="1600" dirty="0" smtClean="0"/>
              <a:t>();</a:t>
            </a:r>
          </a:p>
          <a:p>
            <a:pPr>
              <a:buNone/>
            </a:pPr>
            <a:r>
              <a:rPr lang="en-US" altLang="ja-JP" sz="1600" dirty="0" smtClean="0"/>
              <a:t>	</a:t>
            </a:r>
            <a:r>
              <a:rPr lang="en-US" altLang="ja-JP" sz="1600" dirty="0" err="1" smtClean="0"/>
              <a:t>bool</a:t>
            </a:r>
            <a:r>
              <a:rPr lang="en-US" altLang="ja-JP" sz="1600" dirty="0" smtClean="0"/>
              <a:t> </a:t>
            </a:r>
            <a:r>
              <a:rPr lang="en-US" altLang="ja-JP" sz="1600" dirty="0" err="1" smtClean="0"/>
              <a:t>OnConnectUSB</a:t>
            </a:r>
            <a:r>
              <a:rPr lang="en-US" altLang="ja-JP" sz="1600" dirty="0" smtClean="0"/>
              <a:t>();</a:t>
            </a:r>
          </a:p>
          <a:p>
            <a:pPr>
              <a:buNone/>
            </a:pPr>
            <a:r>
              <a:rPr lang="en-US" altLang="ja-JP" sz="1600" dirty="0" smtClean="0"/>
              <a:t>	</a:t>
            </a:r>
            <a:r>
              <a:rPr lang="en-US" altLang="ja-JP" sz="1600" dirty="0" err="1" smtClean="0"/>
              <a:t>bool</a:t>
            </a:r>
            <a:r>
              <a:rPr lang="en-US" altLang="ja-JP" sz="1600" dirty="0" smtClean="0"/>
              <a:t> </a:t>
            </a:r>
            <a:r>
              <a:rPr lang="en-US" altLang="ja-JP" sz="1600" dirty="0" err="1" smtClean="0"/>
              <a:t>OnDisconnectUSB</a:t>
            </a:r>
            <a:r>
              <a:rPr lang="en-US" altLang="ja-JP" sz="1600" dirty="0" smtClean="0"/>
              <a:t>();</a:t>
            </a:r>
            <a:endParaRPr lang="ja-JP" altLang="en-US" sz="1600" dirty="0" smtClean="0"/>
          </a:p>
          <a:p>
            <a:pPr>
              <a:buNone/>
            </a:pPr>
            <a:r>
              <a:rPr lang="en-US" altLang="ja-JP" sz="1600" dirty="0" smtClean="0"/>
              <a:t>	</a:t>
            </a:r>
            <a:r>
              <a:rPr lang="en-US" altLang="ja-JP" sz="1600" dirty="0" err="1" smtClean="0"/>
              <a:t>bool</a:t>
            </a:r>
            <a:r>
              <a:rPr lang="en-US" altLang="ja-JP" sz="1600" dirty="0" smtClean="0"/>
              <a:t> </a:t>
            </a:r>
            <a:r>
              <a:rPr lang="en-US" altLang="ja-JP" sz="1600" dirty="0" err="1" smtClean="0"/>
              <a:t>OnReadFile</a:t>
            </a:r>
            <a:r>
              <a:rPr lang="en-US" altLang="ja-JP" sz="1600" dirty="0" smtClean="0"/>
              <a:t>();</a:t>
            </a:r>
          </a:p>
          <a:p>
            <a:pPr>
              <a:buNone/>
            </a:pPr>
            <a:r>
              <a:rPr lang="en-US" altLang="ja-JP" sz="1600" dirty="0" smtClean="0"/>
              <a:t>	</a:t>
            </a:r>
            <a:r>
              <a:rPr lang="en-US" altLang="ja-JP" sz="1600" dirty="0" err="1" smtClean="0"/>
              <a:t>bool</a:t>
            </a:r>
            <a:r>
              <a:rPr lang="en-US" altLang="ja-JP" sz="1600" dirty="0" smtClean="0"/>
              <a:t> </a:t>
            </a:r>
            <a:r>
              <a:rPr lang="en-US" altLang="ja-JP" sz="1600" dirty="0" err="1" smtClean="0"/>
              <a:t>OnWriteFile</a:t>
            </a:r>
            <a:r>
              <a:rPr lang="en-US" altLang="ja-JP" sz="1600" dirty="0" smtClean="0"/>
              <a:t>();</a:t>
            </a:r>
          </a:p>
          <a:p>
            <a:pPr>
              <a:buNone/>
            </a:pPr>
            <a:r>
              <a:rPr lang="ja-JP" altLang="en-US" sz="1600" dirty="0" smtClean="0"/>
              <a:t> 　   </a:t>
            </a:r>
            <a:r>
              <a:rPr lang="en-US" altLang="ja-JP" sz="1600" dirty="0" err="1" smtClean="0"/>
              <a:t>bool</a:t>
            </a:r>
            <a:r>
              <a:rPr lang="en-US" altLang="ja-JP" sz="1600" dirty="0" smtClean="0"/>
              <a:t> </a:t>
            </a:r>
            <a:r>
              <a:rPr lang="en-US" altLang="ja-JP" sz="1600" dirty="0" err="1" smtClean="0"/>
              <a:t>OnCancel</a:t>
            </a:r>
            <a:r>
              <a:rPr lang="en-US" altLang="ja-JP" sz="1600" dirty="0" smtClean="0"/>
              <a:t>();</a:t>
            </a:r>
          </a:p>
          <a:p>
            <a:pPr>
              <a:buNone/>
            </a:pPr>
            <a:r>
              <a:rPr lang="en-US" altLang="ja-JP" sz="1600" dirty="0" smtClean="0"/>
              <a:t>};</a:t>
            </a:r>
          </a:p>
          <a:p>
            <a:endParaRPr lang="ja-JP" altLang="en-US" sz="1600" dirty="0" smtClean="0"/>
          </a:p>
          <a:p>
            <a:pPr>
              <a:buNone/>
            </a:pPr>
            <a:endParaRPr kumimoji="1" lang="ja-JP" altLang="en-US" sz="1600" dirty="0"/>
          </a:p>
        </p:txBody>
      </p:sp>
      <p:sp>
        <p:nvSpPr>
          <p:cNvPr id="4" name="角丸四角形吹き出し 3"/>
          <p:cNvSpPr/>
          <p:nvPr/>
        </p:nvSpPr>
        <p:spPr>
          <a:xfrm>
            <a:off x="5857884" y="1643050"/>
            <a:ext cx="2428892" cy="1143008"/>
          </a:xfrm>
          <a:prstGeom prst="wedgeRoundRectCallout">
            <a:avLst>
              <a:gd name="adj1" fmla="val -82887"/>
              <a:gd name="adj2" fmla="val 38174"/>
              <a:gd name="adj3" fmla="val 16667"/>
            </a:avLst>
          </a:prstGeom>
          <a:solidFill>
            <a:srgbClr val="FFDCB9">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dirty="0" smtClean="0">
                <a:solidFill>
                  <a:schemeClr val="tx1"/>
                </a:solidFill>
              </a:rPr>
              <a:t>こんなかんじ？</a:t>
            </a:r>
            <a:endParaRPr kumimoji="1" lang="ja-JP" altLang="en-US" sz="1600" dirty="0">
              <a:solidFill>
                <a:schemeClr val="tx1"/>
              </a:solidFill>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600" dirty="0" smtClean="0"/>
              <a:t>もうちょっと考察</a:t>
            </a:r>
            <a:endParaRPr kumimoji="1" lang="ja-JP" altLang="en-US" sz="3600" dirty="0"/>
          </a:p>
        </p:txBody>
      </p:sp>
      <p:sp>
        <p:nvSpPr>
          <p:cNvPr id="3" name="コンテンツ プレースホルダ 2"/>
          <p:cNvSpPr>
            <a:spLocks noGrp="1"/>
          </p:cNvSpPr>
          <p:nvPr>
            <p:ph idx="1"/>
          </p:nvPr>
        </p:nvSpPr>
        <p:spPr>
          <a:xfrm>
            <a:off x="357158" y="1000108"/>
            <a:ext cx="8229600" cy="5073650"/>
          </a:xfrm>
        </p:spPr>
        <p:txBody>
          <a:bodyPr/>
          <a:lstStyle/>
          <a:p>
            <a:pPr>
              <a:buNone/>
            </a:pPr>
            <a:r>
              <a:rPr kumimoji="1" lang="en-US" altLang="ja-JP" sz="2000" dirty="0" err="1" smtClean="0"/>
              <a:t>bool</a:t>
            </a:r>
            <a:r>
              <a:rPr kumimoji="1" lang="en-US" altLang="ja-JP" sz="2000" dirty="0" smtClean="0"/>
              <a:t> </a:t>
            </a:r>
            <a:r>
              <a:rPr kumimoji="1" lang="en-US" altLang="ja-JP" sz="2000" dirty="0" err="1" smtClean="0"/>
              <a:t>USBCheckerLogic</a:t>
            </a:r>
            <a:r>
              <a:rPr kumimoji="1" lang="en-US" altLang="ja-JP" sz="2000" dirty="0" smtClean="0"/>
              <a:t>::</a:t>
            </a:r>
            <a:r>
              <a:rPr kumimoji="1" lang="en-US" altLang="ja-JP" sz="2000" dirty="0" err="1" smtClean="0"/>
              <a:t>OnConnectUSB</a:t>
            </a:r>
            <a:r>
              <a:rPr kumimoji="1" lang="en-US" altLang="ja-JP" sz="2000" dirty="0" smtClean="0"/>
              <a:t>()</a:t>
            </a:r>
          </a:p>
          <a:p>
            <a:pPr>
              <a:buNone/>
            </a:pPr>
            <a:r>
              <a:rPr lang="en-US" altLang="ja-JP" sz="2000" dirty="0" smtClean="0"/>
              <a:t>{</a:t>
            </a:r>
          </a:p>
          <a:p>
            <a:pPr>
              <a:buNone/>
            </a:pPr>
            <a:r>
              <a:rPr lang="en-US" altLang="ja-JP" sz="2000" dirty="0" smtClean="0"/>
              <a:t>    // </a:t>
            </a:r>
            <a:r>
              <a:rPr lang="ja-JP" altLang="en-US" sz="2000" dirty="0" smtClean="0"/>
              <a:t>ここで、検査を開始する・・・</a:t>
            </a:r>
            <a:endParaRPr lang="en-US" altLang="ja-JP" sz="2000" dirty="0" smtClean="0"/>
          </a:p>
          <a:p>
            <a:pPr>
              <a:buNone/>
            </a:pPr>
            <a:r>
              <a:rPr kumimoji="1" lang="en-US" altLang="ja-JP" sz="2000" dirty="0" smtClean="0"/>
              <a:t>}</a:t>
            </a:r>
          </a:p>
          <a:p>
            <a:pPr>
              <a:buNone/>
            </a:pPr>
            <a:r>
              <a:rPr lang="en-US" altLang="ja-JP" sz="2000" dirty="0" err="1" smtClean="0"/>
              <a:t>bool</a:t>
            </a:r>
            <a:r>
              <a:rPr lang="en-US" altLang="ja-JP" sz="2000" dirty="0" smtClean="0"/>
              <a:t> </a:t>
            </a:r>
            <a:r>
              <a:rPr lang="en-US" altLang="ja-JP" sz="2000" dirty="0" err="1" smtClean="0"/>
              <a:t>USBCheckerLogic</a:t>
            </a:r>
            <a:r>
              <a:rPr lang="en-US" altLang="ja-JP" sz="2000" dirty="0" smtClean="0"/>
              <a:t>::</a:t>
            </a:r>
            <a:r>
              <a:rPr lang="en-US" altLang="ja-JP" sz="2000" dirty="0" err="1" smtClean="0"/>
              <a:t>OnReadFile</a:t>
            </a:r>
            <a:r>
              <a:rPr lang="en-US" altLang="ja-JP" sz="2000" dirty="0" smtClean="0"/>
              <a:t>()</a:t>
            </a:r>
          </a:p>
          <a:p>
            <a:pPr>
              <a:buNone/>
            </a:pPr>
            <a:r>
              <a:rPr lang="en-US" altLang="ja-JP" sz="2000" dirty="0" smtClean="0"/>
              <a:t>{</a:t>
            </a:r>
          </a:p>
          <a:p>
            <a:pPr>
              <a:buNone/>
            </a:pPr>
            <a:r>
              <a:rPr lang="en-US" altLang="ja-JP" sz="2000" dirty="0" smtClean="0"/>
              <a:t>    // </a:t>
            </a:r>
            <a:r>
              <a:rPr lang="ja-JP" altLang="en-US" sz="2000" dirty="0" smtClean="0"/>
              <a:t>ここで、読み込み処理を実施する？</a:t>
            </a:r>
            <a:endParaRPr lang="en-US" altLang="ja-JP" sz="2000" dirty="0" smtClean="0"/>
          </a:p>
          <a:p>
            <a:pPr>
              <a:buNone/>
            </a:pPr>
            <a:r>
              <a:rPr lang="en-US" altLang="ja-JP" sz="2000" dirty="0" smtClean="0"/>
              <a:t>}</a:t>
            </a:r>
            <a:endParaRPr lang="ja-JP" altLang="en-US" sz="2000" dirty="0" smtClean="0"/>
          </a:p>
          <a:p>
            <a:pPr>
              <a:buNone/>
            </a:pPr>
            <a:r>
              <a:rPr lang="en-US" altLang="ja-JP" sz="2000" dirty="0" err="1" smtClean="0"/>
              <a:t>bool</a:t>
            </a:r>
            <a:r>
              <a:rPr lang="en-US" altLang="ja-JP" sz="2000" dirty="0" smtClean="0"/>
              <a:t> </a:t>
            </a:r>
            <a:r>
              <a:rPr lang="en-US" altLang="ja-JP" sz="2000" dirty="0" err="1" smtClean="0"/>
              <a:t>USBCheckerLogic</a:t>
            </a:r>
            <a:r>
              <a:rPr lang="en-US" altLang="ja-JP" sz="2000" dirty="0" smtClean="0"/>
              <a:t>::</a:t>
            </a:r>
            <a:r>
              <a:rPr lang="en-US" altLang="ja-JP" sz="2000" dirty="0" err="1" smtClean="0"/>
              <a:t>OnWriteFile</a:t>
            </a:r>
            <a:r>
              <a:rPr lang="en-US" altLang="ja-JP" sz="2000" dirty="0" smtClean="0"/>
              <a:t>()</a:t>
            </a:r>
          </a:p>
          <a:p>
            <a:pPr>
              <a:buNone/>
            </a:pPr>
            <a:r>
              <a:rPr lang="en-US" altLang="ja-JP" sz="2000" dirty="0" smtClean="0"/>
              <a:t>{</a:t>
            </a:r>
          </a:p>
          <a:p>
            <a:pPr>
              <a:buNone/>
            </a:pPr>
            <a:r>
              <a:rPr lang="en-US" altLang="ja-JP" sz="2000" dirty="0" smtClean="0"/>
              <a:t>    // </a:t>
            </a:r>
            <a:r>
              <a:rPr lang="ja-JP" altLang="en-US" sz="2000" dirty="0" smtClean="0"/>
              <a:t>ここで、書込処理を実施し、プログレス経過を通知する？</a:t>
            </a:r>
            <a:endParaRPr lang="en-US" altLang="ja-JP" sz="2000" dirty="0" smtClean="0"/>
          </a:p>
          <a:p>
            <a:pPr>
              <a:buNone/>
            </a:pPr>
            <a:r>
              <a:rPr lang="en-US" altLang="ja-JP" sz="2000" dirty="0" smtClean="0"/>
              <a:t>}</a:t>
            </a:r>
            <a:endParaRPr lang="ja-JP" altLang="en-US" sz="2000" dirty="0" smtClean="0"/>
          </a:p>
        </p:txBody>
      </p:sp>
      <p:sp>
        <p:nvSpPr>
          <p:cNvPr id="4" name="角丸四角形吹き出し 3"/>
          <p:cNvSpPr/>
          <p:nvPr/>
        </p:nvSpPr>
        <p:spPr>
          <a:xfrm>
            <a:off x="5214942" y="1643050"/>
            <a:ext cx="3143272" cy="1143008"/>
          </a:xfrm>
          <a:prstGeom prst="wedgeRoundRectCallout">
            <a:avLst>
              <a:gd name="adj1" fmla="val -75369"/>
              <a:gd name="adj2" fmla="val -69762"/>
              <a:gd name="adj3" fmla="val 16667"/>
            </a:avLst>
          </a:prstGeom>
          <a:solidFill>
            <a:srgbClr val="FFDCB9">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dirty="0" smtClean="0">
                <a:solidFill>
                  <a:schemeClr val="tx1"/>
                </a:solidFill>
              </a:rPr>
              <a:t>どのように受け取って来る？</a:t>
            </a:r>
            <a:endParaRPr kumimoji="1" lang="ja-JP" altLang="en-US" sz="1600" dirty="0">
              <a:solidFill>
                <a:schemeClr val="tx1"/>
              </a:solidFill>
            </a:endParaRPr>
          </a:p>
        </p:txBody>
      </p:sp>
      <p:sp>
        <p:nvSpPr>
          <p:cNvPr id="5" name="角丸四角形吹き出し 4"/>
          <p:cNvSpPr/>
          <p:nvPr/>
        </p:nvSpPr>
        <p:spPr>
          <a:xfrm>
            <a:off x="5429256" y="3571876"/>
            <a:ext cx="3143272" cy="1143008"/>
          </a:xfrm>
          <a:prstGeom prst="wedgeRoundRectCallout">
            <a:avLst>
              <a:gd name="adj1" fmla="val -70290"/>
              <a:gd name="adj2" fmla="val 54682"/>
              <a:gd name="adj3" fmla="val 16667"/>
            </a:avLst>
          </a:prstGeom>
          <a:solidFill>
            <a:srgbClr val="FFDCB9">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dirty="0" smtClean="0">
                <a:solidFill>
                  <a:schemeClr val="tx1"/>
                </a:solidFill>
              </a:rPr>
              <a:t>誰に対して？フォームはどこ？</a:t>
            </a:r>
            <a:endParaRPr kumimoji="1" lang="ja-JP" altLang="en-US" sz="1600" dirty="0">
              <a:solidFill>
                <a:schemeClr val="tx1"/>
              </a:solidFill>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600" dirty="0" smtClean="0"/>
              <a:t>検査中状態に注目。</a:t>
            </a:r>
            <a:endParaRPr kumimoji="1" lang="ja-JP" altLang="en-US" sz="3600" dirty="0"/>
          </a:p>
        </p:txBody>
      </p:sp>
      <p:sp>
        <p:nvSpPr>
          <p:cNvPr id="3" name="コンテンツ プレースホルダ 2"/>
          <p:cNvSpPr>
            <a:spLocks noGrp="1"/>
          </p:cNvSpPr>
          <p:nvPr>
            <p:ph idx="1"/>
          </p:nvPr>
        </p:nvSpPr>
        <p:spPr/>
        <p:txBody>
          <a:bodyPr/>
          <a:lstStyle/>
          <a:p>
            <a:r>
              <a:rPr kumimoji="1" lang="ja-JP" altLang="en-US" dirty="0" smtClean="0"/>
              <a:t>分断したループはどこへ・・・？？？</a:t>
            </a:r>
            <a:endParaRPr kumimoji="1" lang="en-US" altLang="ja-JP" dirty="0" smtClean="0"/>
          </a:p>
          <a:p>
            <a:r>
              <a:rPr lang="ja-JP" altLang="en-US" dirty="0" smtClean="0"/>
              <a:t>ファイルを読み込んだ・・・</a:t>
            </a:r>
            <a:endParaRPr lang="en-US" altLang="ja-JP" dirty="0" smtClean="0"/>
          </a:p>
          <a:p>
            <a:pPr lvl="1"/>
            <a:r>
              <a:rPr kumimoji="1" lang="ja-JP" altLang="en-US" dirty="0" smtClean="0"/>
              <a:t>中断しているか？</a:t>
            </a:r>
            <a:endParaRPr lang="en-US" altLang="ja-JP" dirty="0" smtClean="0"/>
          </a:p>
          <a:p>
            <a:r>
              <a:rPr kumimoji="1" lang="ja-JP" altLang="en-US" dirty="0" smtClean="0"/>
              <a:t>ファイルを書き込んだ・・・</a:t>
            </a:r>
            <a:endParaRPr kumimoji="1" lang="en-US" altLang="ja-JP" dirty="0" smtClean="0"/>
          </a:p>
          <a:p>
            <a:pPr lvl="1"/>
            <a:r>
              <a:rPr lang="ja-JP" altLang="en-US" dirty="0" smtClean="0"/>
              <a:t>中断しているか？</a:t>
            </a:r>
            <a:endParaRPr lang="en-US" altLang="ja-JP" dirty="0" smtClean="0"/>
          </a:p>
          <a:p>
            <a:pPr lvl="1"/>
            <a:r>
              <a:rPr kumimoji="1" lang="ja-JP" altLang="en-US" dirty="0" smtClean="0"/>
              <a:t>プログレス経過表示</a:t>
            </a:r>
            <a:endParaRPr kumimoji="1" lang="en-US" altLang="ja-JP" dirty="0" smtClean="0"/>
          </a:p>
          <a:p>
            <a:pPr lvl="1"/>
            <a:r>
              <a:rPr lang="ja-JP" altLang="en-US" dirty="0" smtClean="0"/>
              <a:t>まだ続きを読み込む必要があるのか？</a:t>
            </a:r>
            <a:endParaRPr lang="en-US" altLang="ja-JP" dirty="0" smtClean="0"/>
          </a:p>
          <a:p>
            <a:pPr>
              <a:buNone/>
            </a:pPr>
            <a:endParaRPr kumimoji="1" lang="en-US" altLang="ja-JP" dirty="0" smtClean="0"/>
          </a:p>
        </p:txBody>
      </p:sp>
      <p:sp>
        <p:nvSpPr>
          <p:cNvPr id="4" name="テキスト ボックス 3"/>
          <p:cNvSpPr txBox="1">
            <a:spLocks noChangeArrowheads="1"/>
          </p:cNvSpPr>
          <p:nvPr/>
        </p:nvSpPr>
        <p:spPr bwMode="auto">
          <a:xfrm>
            <a:off x="5643570" y="1500174"/>
            <a:ext cx="3286148" cy="3170099"/>
          </a:xfrm>
          <a:prstGeom prst="rect">
            <a:avLst/>
          </a:prstGeom>
          <a:noFill/>
          <a:ln w="9525">
            <a:noFill/>
            <a:miter lim="800000"/>
            <a:headEnd/>
            <a:tailEnd/>
          </a:ln>
        </p:spPr>
        <p:txBody>
          <a:bodyPr wrap="square">
            <a:spAutoFit/>
          </a:bodyPr>
          <a:lstStyle/>
          <a:p>
            <a:r>
              <a:rPr lang="ja-JP" altLang="en-US" sz="2000" dirty="0"/>
              <a:t>　　　　 　＿ ＿</a:t>
            </a:r>
            <a:endParaRPr lang="en-US" altLang="ja-JP" sz="2000" dirty="0"/>
          </a:p>
          <a:p>
            <a:r>
              <a:rPr lang="ja-JP" altLang="en-US" sz="2000" dirty="0"/>
              <a:t>　　　／　　 　 　＼</a:t>
            </a:r>
          </a:p>
          <a:p>
            <a:r>
              <a:rPr lang="ja-JP" altLang="en-US" sz="2000" dirty="0"/>
              <a:t>　 ／　　─　 　 ─  ＼　 　</a:t>
            </a:r>
          </a:p>
          <a:p>
            <a:r>
              <a:rPr lang="ja-JP" altLang="en-US" sz="2000" dirty="0"/>
              <a:t>／ 　　 （●） 　（●） ＼　　</a:t>
            </a:r>
          </a:p>
          <a:p>
            <a:r>
              <a:rPr lang="en-US" altLang="ja-JP" sz="2000" dirty="0"/>
              <a:t>|</a:t>
            </a:r>
            <a:r>
              <a:rPr lang="ja-JP" altLang="en-US" sz="2000" dirty="0"/>
              <a:t>　 　　 　 （</a:t>
            </a:r>
            <a:r>
              <a:rPr lang="en-US" altLang="ja-JP" sz="2000" dirty="0"/>
              <a:t>__</a:t>
            </a:r>
            <a:r>
              <a:rPr lang="ja-JP" altLang="en-US" sz="2000" dirty="0"/>
              <a:t>人</a:t>
            </a:r>
            <a:r>
              <a:rPr lang="en-US" altLang="ja-JP" sz="2000" dirty="0"/>
              <a:t>__</a:t>
            </a:r>
            <a:r>
              <a:rPr lang="ja-JP" altLang="en-US" sz="2000" dirty="0"/>
              <a:t>）　 </a:t>
            </a:r>
            <a:r>
              <a:rPr lang="en-US" altLang="ja-JP" sz="2000" dirty="0"/>
              <a:t>|</a:t>
            </a:r>
            <a:r>
              <a:rPr lang="ja-JP" altLang="en-US" sz="2000" dirty="0"/>
              <a:t>　　</a:t>
            </a:r>
          </a:p>
          <a:p>
            <a:r>
              <a:rPr lang="en-US" altLang="ja-JP" sz="2000" dirty="0"/>
              <a:t>  /</a:t>
            </a:r>
            <a:r>
              <a:rPr lang="ja-JP" altLang="en-US" sz="2000" dirty="0"/>
              <a:t>　 　 　  ∩ノ ⊃　　／　　　</a:t>
            </a:r>
          </a:p>
          <a:p>
            <a:r>
              <a:rPr lang="en-US" altLang="ja-JP" sz="2000" dirty="0"/>
              <a:t>(</a:t>
            </a:r>
            <a:r>
              <a:rPr lang="ja-JP" altLang="en-US" sz="2000" dirty="0"/>
              <a:t>　 ＼　／ ＿ノ　</a:t>
            </a:r>
            <a:r>
              <a:rPr lang="en-US" altLang="ja-JP" sz="2000" dirty="0"/>
              <a:t>|</a:t>
            </a:r>
            <a:r>
              <a:rPr lang="ja-JP" altLang="en-US" sz="2000" dirty="0"/>
              <a:t>　 </a:t>
            </a:r>
            <a:r>
              <a:rPr lang="en-US" altLang="ja-JP" sz="2000" dirty="0"/>
              <a:t>|</a:t>
            </a:r>
            <a:r>
              <a:rPr lang="ja-JP" altLang="en-US" sz="2000" dirty="0"/>
              <a:t>　　</a:t>
            </a:r>
          </a:p>
          <a:p>
            <a:r>
              <a:rPr lang="en-US" altLang="ja-JP" sz="2000" dirty="0"/>
              <a:t>.</a:t>
            </a:r>
            <a:r>
              <a:rPr lang="ja-JP" altLang="en-US" sz="2000" dirty="0"/>
              <a:t>＼　“　　／＿＿</a:t>
            </a:r>
            <a:r>
              <a:rPr lang="en-US" altLang="ja-JP" sz="2000" dirty="0"/>
              <a:t>|</a:t>
            </a:r>
            <a:r>
              <a:rPr lang="ja-JP" altLang="en-US" sz="2000" dirty="0"/>
              <a:t>　 </a:t>
            </a:r>
            <a:r>
              <a:rPr lang="en-US" altLang="ja-JP" sz="2000" dirty="0"/>
              <a:t>| </a:t>
            </a:r>
            <a:r>
              <a:rPr lang="ja-JP" altLang="en-US" sz="2000" dirty="0"/>
              <a:t>　　</a:t>
            </a:r>
          </a:p>
          <a:p>
            <a:r>
              <a:rPr lang="ja-JP" altLang="en-US" sz="2000" dirty="0"/>
              <a:t>　　＼ ／＿＿＿ ／ 　</a:t>
            </a:r>
          </a:p>
          <a:p>
            <a:endParaRPr lang="ja-JP" altLang="en-US" sz="20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プレースホルダ 2"/>
          <p:cNvSpPr txBox="1">
            <a:spLocks/>
          </p:cNvSpPr>
          <p:nvPr/>
        </p:nvSpPr>
        <p:spPr bwMode="auto">
          <a:xfrm>
            <a:off x="357158" y="642918"/>
            <a:ext cx="8229600" cy="50736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l" defTabSz="914400" rtl="0" eaLnBrk="0" fontAlgn="base" latinLnBrk="0" hangingPunct="0">
              <a:lnSpc>
                <a:spcPct val="100000"/>
              </a:lnSpc>
              <a:spcBef>
                <a:spcPct val="20000"/>
              </a:spcBef>
              <a:spcAft>
                <a:spcPct val="0"/>
              </a:spcAft>
              <a:buClrTx/>
              <a:buSzTx/>
              <a:buFontTx/>
              <a:buNone/>
              <a:tabLst/>
              <a:defRPr/>
            </a:pPr>
            <a:endParaRPr kumimoji="1" lang="ja-JP" altLang="en-US" sz="900" b="1" i="0" u="none" strike="noStrike" kern="0" cap="none" spc="0" normalizeH="0" baseline="0" noProof="0" dirty="0" smtClean="0">
              <a:ln>
                <a:noFill/>
              </a:ln>
              <a:solidFill>
                <a:schemeClr val="tx1"/>
              </a:solidFill>
              <a:effectLst/>
              <a:uLnTx/>
              <a:uFillTx/>
              <a:latin typeface="+mn-ea"/>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Tx/>
              <a:buNone/>
              <a:tabLst/>
              <a:defRPr/>
            </a:pPr>
            <a:r>
              <a:rPr kumimoji="1" lang="ja-JP" altLang="en-US" sz="900" b="1" i="0" u="none" strike="noStrike" kern="0" cap="none" spc="0" normalizeH="0" baseline="0" noProof="0" dirty="0" smtClean="0">
                <a:ln>
                  <a:noFill/>
                </a:ln>
                <a:solidFill>
                  <a:schemeClr val="tx1"/>
                </a:solidFill>
                <a:effectLst/>
                <a:uLnTx/>
                <a:uFillTx/>
                <a:latin typeface="+mn-ea"/>
                <a:ea typeface="+mn-ea"/>
                <a:cs typeface="+mn-cs"/>
              </a:rPr>
              <a:t>　　　　　　　　　　　　　　　    ／￣￣￣￣￣￣￣￣￣￣￣￣＼</a:t>
            </a:r>
          </a:p>
          <a:p>
            <a:pPr marL="342900" marR="0" lvl="0" indent="-342900" algn="l" defTabSz="914400" rtl="0" eaLnBrk="0" fontAlgn="base" latinLnBrk="0" hangingPunct="0">
              <a:lnSpc>
                <a:spcPct val="100000"/>
              </a:lnSpc>
              <a:spcBef>
                <a:spcPct val="20000"/>
              </a:spcBef>
              <a:spcAft>
                <a:spcPct val="0"/>
              </a:spcAft>
              <a:buClrTx/>
              <a:buSzTx/>
              <a:buFontTx/>
              <a:buNone/>
              <a:tabLst/>
              <a:defRPr/>
            </a:pPr>
            <a:r>
              <a:rPr kumimoji="1" lang="ja-JP" altLang="en-US" sz="900" b="1" i="0" u="none" strike="noStrike" kern="0" cap="none" spc="0" normalizeH="0" baseline="0" noProof="0" dirty="0" smtClean="0">
                <a:ln>
                  <a:noFill/>
                </a:ln>
                <a:solidFill>
                  <a:schemeClr val="tx1"/>
                </a:solidFill>
                <a:effectLst/>
                <a:uLnTx/>
                <a:uFillTx/>
                <a:latin typeface="+mn-ea"/>
                <a:ea typeface="+mn-ea"/>
                <a:cs typeface="+mn-cs"/>
              </a:rPr>
              <a:t>　　　　　　　　　　　　　　　 ／　　　　　　　　　　　　　　　　　　　　 　＼</a:t>
            </a:r>
          </a:p>
          <a:p>
            <a:pPr marL="342900" marR="0" lvl="0" indent="-342900" algn="l" defTabSz="914400" rtl="0" eaLnBrk="0" fontAlgn="base" latinLnBrk="0" hangingPunct="0">
              <a:lnSpc>
                <a:spcPct val="100000"/>
              </a:lnSpc>
              <a:spcBef>
                <a:spcPct val="20000"/>
              </a:spcBef>
              <a:spcAft>
                <a:spcPct val="0"/>
              </a:spcAft>
              <a:buClrTx/>
              <a:buSzTx/>
              <a:buFontTx/>
              <a:buNone/>
              <a:tabLst/>
              <a:defRPr/>
            </a:pPr>
            <a:r>
              <a:rPr kumimoji="1" lang="ja-JP" altLang="en-US" sz="900" b="1" i="0" u="none" strike="noStrike" kern="0" cap="none" spc="0" normalizeH="0" baseline="0" noProof="0" dirty="0" smtClean="0">
                <a:ln>
                  <a:noFill/>
                </a:ln>
                <a:solidFill>
                  <a:schemeClr val="tx1"/>
                </a:solidFill>
                <a:effectLst/>
                <a:uLnTx/>
                <a:uFillTx/>
                <a:latin typeface="+mn-ea"/>
                <a:ea typeface="+mn-ea"/>
                <a:cs typeface="+mn-cs"/>
              </a:rPr>
              <a:t>　　　　　　　　　　　　　　／　　　　　　　　　　　　　　　　　　　　　　　　 ＼</a:t>
            </a:r>
          </a:p>
          <a:p>
            <a:pPr marL="342900" marR="0" lvl="0" indent="-342900" algn="l" defTabSz="914400" rtl="0" eaLnBrk="0" fontAlgn="base" latinLnBrk="0" hangingPunct="0">
              <a:lnSpc>
                <a:spcPct val="100000"/>
              </a:lnSpc>
              <a:spcBef>
                <a:spcPct val="20000"/>
              </a:spcBef>
              <a:spcAft>
                <a:spcPct val="0"/>
              </a:spcAft>
              <a:buClrTx/>
              <a:buSzTx/>
              <a:buFontTx/>
              <a:buNone/>
              <a:tabLst/>
              <a:defRPr/>
            </a:pPr>
            <a:r>
              <a:rPr kumimoji="1" lang="ja-JP" altLang="en-US" sz="900" b="1" i="0" u="none" strike="noStrike" kern="0" cap="none" spc="0" normalizeH="0" baseline="0" noProof="0" dirty="0" smtClean="0">
                <a:ln>
                  <a:noFill/>
                </a:ln>
                <a:solidFill>
                  <a:schemeClr val="tx1"/>
                </a:solidFill>
                <a:effectLst/>
                <a:uLnTx/>
                <a:uFillTx/>
                <a:latin typeface="+mn-ea"/>
                <a:ea typeface="+mn-ea"/>
                <a:cs typeface="+mn-cs"/>
              </a:rPr>
              <a:t>　　　　　　　　　　　　 ／　　　　　 </a:t>
            </a:r>
            <a:r>
              <a:rPr kumimoji="1" lang="en-US" altLang="ja-JP" sz="900" b="1" i="0" u="none" strike="noStrike" kern="0" cap="none" spc="0" normalizeH="0" baseline="0" noProof="0" dirty="0" smtClean="0">
                <a:ln>
                  <a:noFill/>
                </a:ln>
                <a:solidFill>
                  <a:schemeClr val="tx1"/>
                </a:solidFill>
                <a:effectLst/>
                <a:uLnTx/>
                <a:uFillTx/>
                <a:latin typeface="+mn-ea"/>
                <a:ea typeface="+mn-ea"/>
                <a:cs typeface="+mn-cs"/>
              </a:rPr>
              <a:t>―――</a:t>
            </a:r>
            <a:r>
              <a:rPr kumimoji="1" lang="ja-JP" altLang="en-US" sz="900" b="1" i="0" u="none" strike="noStrike" kern="0" cap="none" spc="0" normalizeH="0" baseline="0" noProof="0" dirty="0" smtClean="0">
                <a:ln>
                  <a:noFill/>
                </a:ln>
                <a:solidFill>
                  <a:schemeClr val="tx1"/>
                </a:solidFill>
                <a:effectLst/>
                <a:uLnTx/>
                <a:uFillTx/>
                <a:latin typeface="+mn-ea"/>
                <a:ea typeface="+mn-ea"/>
                <a:cs typeface="+mn-cs"/>
              </a:rPr>
              <a:t>　　　　　　　　　　　　</a:t>
            </a:r>
            <a:r>
              <a:rPr kumimoji="1" lang="en-US" altLang="ja-JP" sz="900" b="1" i="0" u="none" strike="noStrike" kern="0" cap="none" spc="0" normalizeH="0" baseline="0" noProof="0" dirty="0" smtClean="0">
                <a:ln>
                  <a:noFill/>
                </a:ln>
                <a:solidFill>
                  <a:schemeClr val="tx1"/>
                </a:solidFill>
                <a:effectLst/>
                <a:uLnTx/>
                <a:uFillTx/>
                <a:latin typeface="+mn-ea"/>
                <a:ea typeface="+mn-ea"/>
                <a:cs typeface="+mn-cs"/>
              </a:rPr>
              <a:t>――― </a:t>
            </a:r>
            <a:r>
              <a:rPr kumimoji="1" lang="ja-JP" altLang="en-US" sz="900" b="1" i="0" u="none" strike="noStrike" kern="0" cap="none" spc="0" normalizeH="0" baseline="0" noProof="0" dirty="0" smtClean="0">
                <a:ln>
                  <a:noFill/>
                </a:ln>
                <a:solidFill>
                  <a:schemeClr val="tx1"/>
                </a:solidFill>
                <a:effectLst/>
                <a:uLnTx/>
                <a:uFillTx/>
                <a:latin typeface="+mn-ea"/>
                <a:ea typeface="+mn-ea"/>
                <a:cs typeface="+mn-cs"/>
              </a:rPr>
              <a:t>　＼　　　　　　　　　</a:t>
            </a:r>
          </a:p>
          <a:p>
            <a:pPr marL="342900" marR="0" lvl="0" indent="-342900" algn="l" defTabSz="914400" rtl="0" eaLnBrk="0" fontAlgn="base" latinLnBrk="0" hangingPunct="0">
              <a:lnSpc>
                <a:spcPct val="100000"/>
              </a:lnSpc>
              <a:spcBef>
                <a:spcPct val="20000"/>
              </a:spcBef>
              <a:spcAft>
                <a:spcPct val="0"/>
              </a:spcAft>
              <a:buClrTx/>
              <a:buSzTx/>
              <a:buFontTx/>
              <a:buNone/>
              <a:tabLst/>
              <a:defRPr/>
            </a:pPr>
            <a:r>
              <a:rPr kumimoji="1" lang="ja-JP" altLang="en-US" sz="900" b="1" i="0" u="none" strike="noStrike" kern="0" cap="none" spc="0" normalizeH="0" baseline="0" noProof="0" dirty="0" smtClean="0">
                <a:ln>
                  <a:noFill/>
                </a:ln>
                <a:solidFill>
                  <a:schemeClr val="tx1"/>
                </a:solidFill>
                <a:effectLst/>
                <a:uLnTx/>
                <a:uFillTx/>
                <a:latin typeface="+mn-ea"/>
                <a:ea typeface="+mn-ea"/>
                <a:cs typeface="+mn-cs"/>
              </a:rPr>
              <a:t>　　　　　　　　　　　／　　　　　　　 　 ＿　　　　　　　　　　　　　　　 ＿　　　 ＼　　　　　カ</a:t>
            </a:r>
          </a:p>
          <a:p>
            <a:pPr marL="342900" marR="0" lvl="0" indent="-342900" algn="l" defTabSz="914400" rtl="0" eaLnBrk="0" fontAlgn="base" latinLnBrk="0" hangingPunct="0">
              <a:lnSpc>
                <a:spcPct val="100000"/>
              </a:lnSpc>
              <a:spcBef>
                <a:spcPct val="20000"/>
              </a:spcBef>
              <a:spcAft>
                <a:spcPct val="0"/>
              </a:spcAft>
              <a:buClrTx/>
              <a:buSzTx/>
              <a:buFontTx/>
              <a:buNone/>
              <a:tabLst/>
              <a:defRPr/>
            </a:pPr>
            <a:r>
              <a:rPr kumimoji="1" lang="ja-JP" altLang="en-US" sz="900" b="1" i="0" u="none" strike="noStrike" kern="0" cap="none" spc="0" normalizeH="0" baseline="0" noProof="0" dirty="0" smtClean="0">
                <a:ln>
                  <a:noFill/>
                </a:ln>
                <a:solidFill>
                  <a:schemeClr val="tx1"/>
                </a:solidFill>
                <a:effectLst/>
                <a:uLnTx/>
                <a:uFillTx/>
                <a:latin typeface="+mn-ea"/>
                <a:ea typeface="+mn-ea"/>
                <a:cs typeface="+mn-cs"/>
              </a:rPr>
              <a:t>　　　　　　　　　 ／　 　 　 　 　 </a:t>
            </a:r>
            <a:r>
              <a:rPr kumimoji="1" lang="en-US" altLang="ja-JP" sz="900" b="1" i="0" u="none" strike="noStrike" kern="0" cap="none" spc="0" normalizeH="0" baseline="0" noProof="0" dirty="0" smtClean="0">
                <a:ln>
                  <a:noFill/>
                </a:ln>
                <a:solidFill>
                  <a:schemeClr val="tx1"/>
                </a:solidFill>
                <a:effectLst/>
                <a:uLnTx/>
                <a:uFillTx/>
                <a:latin typeface="+mn-ea"/>
                <a:ea typeface="+mn-ea"/>
                <a:cs typeface="+mn-cs"/>
              </a:rPr>
              <a:t>/´ ,..::::::::::.</a:t>
            </a:r>
            <a:r>
              <a:rPr kumimoji="1" lang="ja-JP" altLang="en-US" sz="900" b="1" i="0" u="none" strike="noStrike" kern="0" cap="none" spc="0" normalizeH="0" baseline="0" noProof="0" dirty="0" smtClean="0">
                <a:ln>
                  <a:noFill/>
                </a:ln>
                <a:solidFill>
                  <a:schemeClr val="tx1"/>
                </a:solidFill>
                <a:effectLst/>
                <a:uLnTx/>
                <a:uFillTx/>
                <a:latin typeface="+mn-ea"/>
                <a:ea typeface="+mn-ea"/>
                <a:cs typeface="+mn-cs"/>
              </a:rPr>
              <a:t>ヽ ヽ　　 　 　　　　</a:t>
            </a:r>
            <a:r>
              <a:rPr kumimoji="1" lang="en-US" altLang="ja-JP" sz="900" b="1" i="0" u="none" strike="noStrike" kern="0" cap="none" spc="0" normalizeH="0" baseline="0" noProof="0" dirty="0" smtClean="0">
                <a:ln>
                  <a:noFill/>
                </a:ln>
                <a:solidFill>
                  <a:schemeClr val="tx1"/>
                </a:solidFill>
                <a:effectLst/>
                <a:uLnTx/>
                <a:uFillTx/>
                <a:latin typeface="+mn-ea"/>
                <a:ea typeface="+mn-ea"/>
                <a:cs typeface="+mn-cs"/>
              </a:rPr>
              <a:t>/´ ,..:::::::::::.</a:t>
            </a:r>
            <a:r>
              <a:rPr kumimoji="1" lang="ja-JP" altLang="en-US" sz="900" b="1" i="0" u="none" strike="noStrike" kern="0" cap="none" spc="0" normalizeH="0" baseline="0" noProof="0" dirty="0" smtClean="0">
                <a:ln>
                  <a:noFill/>
                </a:ln>
                <a:solidFill>
                  <a:schemeClr val="tx1"/>
                </a:solidFill>
                <a:effectLst/>
                <a:uLnTx/>
                <a:uFillTx/>
                <a:latin typeface="+mn-ea"/>
                <a:ea typeface="+mn-ea"/>
                <a:cs typeface="+mn-cs"/>
              </a:rPr>
              <a:t>ヽ ヽ ＼　　　　　　　　　タ</a:t>
            </a:r>
          </a:p>
          <a:p>
            <a:pPr marL="342900" marR="0" lvl="0" indent="-342900" algn="l" defTabSz="914400" rtl="0" eaLnBrk="0" fontAlgn="base" latinLnBrk="0" hangingPunct="0">
              <a:lnSpc>
                <a:spcPct val="100000"/>
              </a:lnSpc>
              <a:spcBef>
                <a:spcPct val="20000"/>
              </a:spcBef>
              <a:spcAft>
                <a:spcPct val="0"/>
              </a:spcAft>
              <a:buClrTx/>
              <a:buSzTx/>
              <a:buFontTx/>
              <a:buNone/>
              <a:tabLst/>
              <a:defRPr/>
            </a:pPr>
            <a:r>
              <a:rPr kumimoji="1" lang="ja-JP" altLang="en-US" sz="900" b="1" i="0" u="none" strike="noStrike" kern="0" cap="none" spc="0" normalizeH="0" baseline="0" noProof="0" dirty="0" smtClean="0">
                <a:ln>
                  <a:noFill/>
                </a:ln>
                <a:solidFill>
                  <a:schemeClr val="tx1"/>
                </a:solidFill>
                <a:effectLst/>
                <a:uLnTx/>
                <a:uFillTx/>
                <a:latin typeface="+mn-ea"/>
                <a:ea typeface="+mn-ea"/>
                <a:cs typeface="+mn-cs"/>
              </a:rPr>
              <a:t>　　　　　　　　／　　　　　　　　</a:t>
            </a:r>
            <a:r>
              <a:rPr kumimoji="1" lang="en-US" altLang="ja-JP" sz="900" b="1" i="0" u="none" strike="noStrike" kern="0" cap="none" spc="0" normalizeH="0" baseline="0" noProof="0" dirty="0" smtClean="0">
                <a:ln>
                  <a:noFill/>
                </a:ln>
                <a:solidFill>
                  <a:schemeClr val="tx1"/>
                </a:solidFill>
                <a:effectLst/>
                <a:uLnTx/>
                <a:uFillTx/>
                <a:latin typeface="+mn-ea"/>
                <a:ea typeface="+mn-ea"/>
                <a:cs typeface="+mn-cs"/>
              </a:rPr>
              <a:t>,‘</a:t>
            </a:r>
            <a:r>
              <a:rPr kumimoji="1" lang="ja-JP" altLang="en-US" sz="900" b="1" i="0" u="none" strike="noStrike" kern="0" cap="none" spc="0" normalizeH="0" baseline="0" noProof="0" dirty="0" smtClean="0">
                <a:ln>
                  <a:noFill/>
                </a:ln>
                <a:solidFill>
                  <a:schemeClr val="tx1"/>
                </a:solidFill>
                <a:effectLst/>
                <a:uLnTx/>
                <a:uFillTx/>
                <a:latin typeface="+mn-ea"/>
                <a:ea typeface="+mn-ea"/>
                <a:cs typeface="+mn-cs"/>
              </a:rPr>
              <a:t>　 </a:t>
            </a:r>
            <a:r>
              <a:rPr kumimoji="1" lang="en-US" altLang="ja-JP" sz="900" b="1" i="0" u="none" strike="noStrike" kern="0" cap="none" spc="0" normalizeH="0" baseline="0" noProof="0" dirty="0" smtClean="0">
                <a:ln>
                  <a:noFill/>
                </a:ln>
                <a:solidFill>
                  <a:schemeClr val="tx1"/>
                </a:solidFill>
                <a:effectLst/>
                <a:uLnTx/>
                <a:uFillTx/>
                <a:latin typeface="+mn-ea"/>
                <a:ea typeface="+mn-ea"/>
                <a:cs typeface="+mn-cs"/>
              </a:rPr>
              <a:t>,;::::::::::::::::::’,</a:t>
            </a:r>
            <a:r>
              <a:rPr kumimoji="1" lang="ja-JP" altLang="en-US" sz="900" b="1" i="0" u="none" strike="noStrike" kern="0" cap="none" spc="0" normalizeH="0" baseline="0" noProof="0" dirty="0" smtClean="0">
                <a:ln>
                  <a:noFill/>
                </a:ln>
                <a:solidFill>
                  <a:schemeClr val="tx1"/>
                </a:solidFill>
                <a:effectLst/>
                <a:uLnTx/>
                <a:uFillTx/>
                <a:latin typeface="+mn-ea"/>
                <a:ea typeface="+mn-ea"/>
                <a:cs typeface="+mn-cs"/>
              </a:rPr>
              <a:t>　</a:t>
            </a:r>
            <a:r>
              <a:rPr kumimoji="1" lang="en-US" altLang="ja-JP" sz="900" b="1" i="0" u="none" strike="noStrike" kern="0" cap="none" spc="0" normalizeH="0" baseline="0" noProof="0" dirty="0" smtClean="0">
                <a:ln>
                  <a:noFill/>
                </a:ln>
                <a:solidFill>
                  <a:schemeClr val="tx1"/>
                </a:solidFill>
                <a:effectLst/>
                <a:uLnTx/>
                <a:uFillTx/>
                <a:latin typeface="+mn-ea"/>
                <a:ea typeface="+mn-ea"/>
                <a:cs typeface="+mn-cs"/>
              </a:rPr>
              <a:t>‘,</a:t>
            </a:r>
            <a:r>
              <a:rPr kumimoji="1" lang="ja-JP" altLang="en-US" sz="900" b="1" i="0" u="none" strike="noStrike" kern="0" cap="none" spc="0" normalizeH="0" baseline="0" noProof="0" dirty="0" smtClean="0">
                <a:ln>
                  <a:noFill/>
                </a:ln>
                <a:solidFill>
                  <a:schemeClr val="tx1"/>
                </a:solidFill>
                <a:effectLst/>
                <a:uLnTx/>
                <a:uFillTx/>
                <a:latin typeface="+mn-ea"/>
                <a:ea typeface="+mn-ea"/>
                <a:cs typeface="+mn-cs"/>
              </a:rPr>
              <a:t>　　　 　</a:t>
            </a:r>
            <a:r>
              <a:rPr kumimoji="1" lang="en-US" altLang="ja-JP" sz="900" b="1" i="0" u="none" strike="noStrike" kern="0" cap="none" spc="0" normalizeH="0" baseline="0" noProof="0" dirty="0" smtClean="0">
                <a:ln>
                  <a:noFill/>
                </a:ln>
                <a:solidFill>
                  <a:schemeClr val="tx1"/>
                </a:solidFill>
                <a:effectLst/>
                <a:uLnTx/>
                <a:uFillTx/>
                <a:latin typeface="+mn-ea"/>
                <a:ea typeface="+mn-ea"/>
                <a:cs typeface="+mn-cs"/>
              </a:rPr>
              <a:t>,’</a:t>
            </a:r>
            <a:r>
              <a:rPr kumimoji="1" lang="ja-JP" altLang="en-US" sz="900" b="1" i="0" u="none" strike="noStrike" kern="0" cap="none" spc="0" normalizeH="0" baseline="0" noProof="0" dirty="0" smtClean="0">
                <a:ln>
                  <a:noFill/>
                </a:ln>
                <a:solidFill>
                  <a:schemeClr val="tx1"/>
                </a:solidFill>
                <a:effectLst/>
                <a:uLnTx/>
                <a:uFillTx/>
                <a:latin typeface="+mn-ea"/>
                <a:ea typeface="+mn-ea"/>
                <a:cs typeface="+mn-cs"/>
              </a:rPr>
              <a:t>　 </a:t>
            </a:r>
            <a:r>
              <a:rPr kumimoji="1" lang="en-US" altLang="ja-JP" sz="900" b="1" i="0" u="none" strike="noStrike" kern="0" cap="none" spc="0" normalizeH="0" baseline="0" noProof="0" dirty="0" smtClean="0">
                <a:ln>
                  <a:noFill/>
                </a:ln>
                <a:solidFill>
                  <a:schemeClr val="tx1"/>
                </a:solidFill>
                <a:effectLst/>
                <a:uLnTx/>
                <a:uFillTx/>
                <a:latin typeface="+mn-ea"/>
                <a:ea typeface="+mn-ea"/>
                <a:cs typeface="+mn-cs"/>
              </a:rPr>
              <a:t>,;:::::::::::::::::::‘,</a:t>
            </a:r>
            <a:r>
              <a:rPr kumimoji="1" lang="ja-JP" altLang="en-US" sz="900" b="1" i="0" u="none" strike="noStrike" kern="0" cap="none" spc="0" normalizeH="0" baseline="0" noProof="0" dirty="0" smtClean="0">
                <a:ln>
                  <a:noFill/>
                </a:ln>
                <a:solidFill>
                  <a:schemeClr val="tx1"/>
                </a:solidFill>
                <a:effectLst/>
                <a:uLnTx/>
                <a:uFillTx/>
                <a:latin typeface="+mn-ea"/>
                <a:ea typeface="+mn-ea"/>
                <a:cs typeface="+mn-cs"/>
              </a:rPr>
              <a:t>　</a:t>
            </a:r>
            <a:r>
              <a:rPr kumimoji="1" lang="en-US" altLang="ja-JP" sz="900" b="1" i="0" u="none" strike="noStrike" kern="0" cap="none" spc="0" normalizeH="0" baseline="0" noProof="0" dirty="0" smtClean="0">
                <a:ln>
                  <a:noFill/>
                </a:ln>
                <a:solidFill>
                  <a:schemeClr val="tx1"/>
                </a:solidFill>
                <a:effectLst/>
                <a:uLnTx/>
                <a:uFillTx/>
                <a:latin typeface="+mn-ea"/>
                <a:ea typeface="+mn-ea"/>
                <a:cs typeface="+mn-cs"/>
              </a:rPr>
              <a:t>’,</a:t>
            </a:r>
            <a:r>
              <a:rPr kumimoji="1" lang="ja-JP" altLang="en-US" sz="900" b="1" i="0" u="none" strike="noStrike" kern="0" cap="none" spc="0" normalizeH="0" baseline="0" noProof="0" dirty="0" smtClean="0">
                <a:ln>
                  <a:noFill/>
                </a:ln>
                <a:solidFill>
                  <a:schemeClr val="tx1"/>
                </a:solidFill>
                <a:effectLst/>
                <a:uLnTx/>
                <a:uFillTx/>
                <a:latin typeface="+mn-ea"/>
                <a:ea typeface="+mn-ea"/>
                <a:cs typeface="+mn-cs"/>
              </a:rPr>
              <a:t>　＼</a:t>
            </a:r>
          </a:p>
          <a:p>
            <a:pPr marL="342900" marR="0" lvl="0" indent="-342900" algn="l" defTabSz="914400" rtl="0" eaLnBrk="0" fontAlgn="base" latinLnBrk="0" hangingPunct="0">
              <a:lnSpc>
                <a:spcPct val="100000"/>
              </a:lnSpc>
              <a:spcBef>
                <a:spcPct val="20000"/>
              </a:spcBef>
              <a:spcAft>
                <a:spcPct val="0"/>
              </a:spcAft>
              <a:buClrTx/>
              <a:buSzTx/>
              <a:buFontTx/>
              <a:buNone/>
              <a:tabLst/>
              <a:defRPr/>
            </a:pPr>
            <a:r>
              <a:rPr kumimoji="1" lang="ja-JP" altLang="en-US" sz="900" b="1" i="0" u="none" strike="noStrike" kern="0" cap="none" spc="0" normalizeH="0" baseline="0" noProof="0" dirty="0" smtClean="0">
                <a:ln>
                  <a:noFill/>
                </a:ln>
                <a:solidFill>
                  <a:schemeClr val="tx1"/>
                </a:solidFill>
                <a:effectLst/>
                <a:uLnTx/>
                <a:uFillTx/>
                <a:latin typeface="+mn-ea"/>
                <a:ea typeface="+mn-ea"/>
                <a:cs typeface="+mn-cs"/>
              </a:rPr>
              <a:t>　　　　　　 ／　　　　　　　　　 </a:t>
            </a:r>
            <a:r>
              <a:rPr kumimoji="1" lang="en-US" altLang="ja-JP" sz="900" b="1" i="0" u="none" strike="noStrike" kern="0" cap="none" spc="0" normalizeH="0" baseline="0" noProof="0" dirty="0" smtClean="0">
                <a:ln>
                  <a:noFill/>
                </a:ln>
                <a:solidFill>
                  <a:schemeClr val="tx1"/>
                </a:solidFill>
                <a:effectLst/>
                <a:uLnTx/>
                <a:uFillTx/>
                <a:latin typeface="+mn-ea"/>
                <a:ea typeface="+mn-ea"/>
                <a:cs typeface="+mn-cs"/>
              </a:rPr>
              <a:t>{</a:t>
            </a:r>
            <a:r>
              <a:rPr kumimoji="1" lang="ja-JP" altLang="en-US" sz="900" b="1" i="0" u="none" strike="noStrike" kern="0" cap="none" spc="0" normalizeH="0" baseline="0" noProof="0" dirty="0" smtClean="0">
                <a:ln>
                  <a:noFill/>
                </a:ln>
                <a:solidFill>
                  <a:schemeClr val="tx1"/>
                </a:solidFill>
                <a:effectLst/>
                <a:uLnTx/>
                <a:uFillTx/>
                <a:latin typeface="+mn-ea"/>
                <a:ea typeface="+mn-ea"/>
                <a:cs typeface="+mn-cs"/>
              </a:rPr>
              <a:t>　 </a:t>
            </a:r>
            <a:r>
              <a:rPr kumimoji="1" lang="en-US" altLang="ja-JP" sz="900" b="1" i="0" u="none" strike="noStrike" kern="0" cap="none" spc="0" normalizeH="0" baseline="0" noProof="0" dirty="0" smtClean="0">
                <a:ln>
                  <a:noFill/>
                </a:ln>
                <a:solidFill>
                  <a:schemeClr val="tx1"/>
                </a:solidFill>
                <a:effectLst/>
                <a:uLnTx/>
                <a:uFillTx/>
                <a:latin typeface="+mn-ea"/>
                <a:ea typeface="+mn-ea"/>
                <a:cs typeface="+mn-cs"/>
              </a:rPr>
              <a:t>{:::::::::::::::::::::}</a:t>
            </a:r>
            <a:r>
              <a:rPr kumimoji="1" lang="ja-JP" altLang="en-US" sz="900" b="1" i="0" u="none" strike="noStrike" kern="0" cap="none" spc="0" normalizeH="0" baseline="0" noProof="0" dirty="0" smtClean="0">
                <a:ln>
                  <a:noFill/>
                </a:ln>
                <a:solidFill>
                  <a:schemeClr val="tx1"/>
                </a:solidFill>
                <a:effectLst/>
                <a:uLnTx/>
                <a:uFillTx/>
                <a:latin typeface="+mn-ea"/>
                <a:ea typeface="+mn-ea"/>
                <a:cs typeface="+mn-cs"/>
              </a:rPr>
              <a:t>　</a:t>
            </a:r>
            <a:r>
              <a:rPr kumimoji="1" lang="en-US" altLang="ja-JP" sz="900" b="1" i="0" u="none" strike="noStrike" kern="0" cap="none" spc="0" normalizeH="0" baseline="0" noProof="0" dirty="0" smtClean="0">
                <a:ln>
                  <a:noFill/>
                </a:ln>
                <a:solidFill>
                  <a:schemeClr val="tx1"/>
                </a:solidFill>
                <a:effectLst/>
                <a:uLnTx/>
                <a:uFillTx/>
                <a:latin typeface="+mn-ea"/>
                <a:ea typeface="+mn-ea"/>
                <a:cs typeface="+mn-cs"/>
              </a:rPr>
              <a:t>}</a:t>
            </a:r>
            <a:r>
              <a:rPr kumimoji="1" lang="ja-JP" altLang="en-US" sz="900" b="1" i="0" u="none" strike="noStrike" kern="0" cap="none" spc="0" normalizeH="0" baseline="0" noProof="0" dirty="0" smtClean="0">
                <a:ln>
                  <a:noFill/>
                </a:ln>
                <a:solidFill>
                  <a:schemeClr val="tx1"/>
                </a:solidFill>
                <a:effectLst/>
                <a:uLnTx/>
                <a:uFillTx/>
                <a:latin typeface="+mn-ea"/>
                <a:ea typeface="+mn-ea"/>
                <a:cs typeface="+mn-cs"/>
              </a:rPr>
              <a:t>　　　　    </a:t>
            </a:r>
            <a:r>
              <a:rPr kumimoji="1" lang="en-US" altLang="ja-JP" sz="900" b="1" i="0" u="none" strike="noStrike" kern="0" cap="none" spc="0" normalizeH="0" baseline="0" noProof="0" dirty="0" smtClean="0">
                <a:ln>
                  <a:noFill/>
                </a:ln>
                <a:solidFill>
                  <a:schemeClr val="tx1"/>
                </a:solidFill>
                <a:effectLst/>
                <a:uLnTx/>
                <a:uFillTx/>
                <a:latin typeface="+mn-ea"/>
                <a:ea typeface="+mn-ea"/>
                <a:cs typeface="+mn-cs"/>
              </a:rPr>
              <a:t>{</a:t>
            </a:r>
            <a:r>
              <a:rPr kumimoji="1" lang="ja-JP" altLang="en-US" sz="900" b="1" i="0" u="none" strike="noStrike" kern="0" cap="none" spc="0" normalizeH="0" baseline="0" noProof="0" dirty="0" smtClean="0">
                <a:ln>
                  <a:noFill/>
                </a:ln>
                <a:solidFill>
                  <a:schemeClr val="tx1"/>
                </a:solidFill>
                <a:effectLst/>
                <a:uLnTx/>
                <a:uFillTx/>
                <a:latin typeface="+mn-ea"/>
                <a:ea typeface="+mn-ea"/>
                <a:cs typeface="+mn-cs"/>
              </a:rPr>
              <a:t>　 </a:t>
            </a:r>
            <a:r>
              <a:rPr kumimoji="1" lang="en-US" altLang="ja-JP" sz="900" b="1" i="0" u="none" strike="noStrike" kern="0" cap="none" spc="0" normalizeH="0" baseline="0" noProof="0" dirty="0" smtClean="0">
                <a:ln>
                  <a:noFill/>
                </a:ln>
                <a:solidFill>
                  <a:schemeClr val="tx1"/>
                </a:solidFill>
                <a:effectLst/>
                <a:uLnTx/>
                <a:uFillTx/>
                <a:latin typeface="+mn-ea"/>
                <a:ea typeface="+mn-ea"/>
                <a:cs typeface="+mn-cs"/>
              </a:rPr>
              <a:t>{::::::::::::::::::::::}</a:t>
            </a:r>
            <a:r>
              <a:rPr kumimoji="1" lang="ja-JP" altLang="en-US" sz="900" b="1" i="0" u="none" strike="noStrike" kern="0" cap="none" spc="0" normalizeH="0" baseline="0" noProof="0" dirty="0" smtClean="0">
                <a:ln>
                  <a:noFill/>
                </a:ln>
                <a:solidFill>
                  <a:schemeClr val="tx1"/>
                </a:solidFill>
                <a:effectLst/>
                <a:uLnTx/>
                <a:uFillTx/>
                <a:latin typeface="+mn-ea"/>
                <a:ea typeface="+mn-ea"/>
                <a:cs typeface="+mn-cs"/>
              </a:rPr>
              <a:t>　｝　　　　＼　　　カ</a:t>
            </a:r>
          </a:p>
          <a:p>
            <a:pPr marL="342900" marR="0" lvl="0" indent="-342900" algn="l" defTabSz="914400" rtl="0" eaLnBrk="0" fontAlgn="base" latinLnBrk="0" hangingPunct="0">
              <a:lnSpc>
                <a:spcPct val="100000"/>
              </a:lnSpc>
              <a:spcBef>
                <a:spcPct val="20000"/>
              </a:spcBef>
              <a:spcAft>
                <a:spcPct val="0"/>
              </a:spcAft>
              <a:buClrTx/>
              <a:buSzTx/>
              <a:buFontTx/>
              <a:buNone/>
              <a:tabLst/>
              <a:defRPr/>
            </a:pPr>
            <a:r>
              <a:rPr kumimoji="1" lang="ja-JP" altLang="en-US" sz="900" b="1" i="0" u="none" strike="noStrike" kern="0" cap="none" spc="0" normalizeH="0" baseline="0" noProof="0" dirty="0" smtClean="0">
                <a:ln>
                  <a:noFill/>
                </a:ln>
                <a:solidFill>
                  <a:schemeClr val="tx1"/>
                </a:solidFill>
                <a:effectLst/>
                <a:uLnTx/>
                <a:uFillTx/>
                <a:latin typeface="+mn-ea"/>
                <a:ea typeface="+mn-ea"/>
                <a:cs typeface="+mn-cs"/>
              </a:rPr>
              <a:t>　　　　　／　　　　　　　　　　　</a:t>
            </a:r>
            <a:r>
              <a:rPr kumimoji="1" lang="en-US" altLang="ja-JP" sz="900" b="1" i="0" u="none" strike="noStrike" kern="0" cap="none" spc="0" normalizeH="0" baseline="0" noProof="0" dirty="0" smtClean="0">
                <a:ln>
                  <a:noFill/>
                </a:ln>
                <a:solidFill>
                  <a:schemeClr val="tx1"/>
                </a:solidFill>
                <a:effectLst/>
                <a:uLnTx/>
                <a:uFillTx/>
                <a:latin typeface="+mn-ea"/>
                <a:ea typeface="+mn-ea"/>
                <a:cs typeface="+mn-cs"/>
              </a:rPr>
              <a:t>‘</a:t>
            </a:r>
            <a:r>
              <a:rPr kumimoji="1" lang="ja-JP" altLang="en-US" sz="900" b="1" i="0" u="none" strike="noStrike" kern="0" cap="none" spc="0" normalizeH="0" baseline="0" noProof="0" dirty="0" err="1" smtClean="0">
                <a:ln>
                  <a:noFill/>
                </a:ln>
                <a:solidFill>
                  <a:schemeClr val="tx1"/>
                </a:solidFill>
                <a:effectLst/>
                <a:uLnTx/>
                <a:uFillTx/>
                <a:latin typeface="+mn-ea"/>
                <a:ea typeface="+mn-ea"/>
                <a:cs typeface="+mn-cs"/>
              </a:rPr>
              <a:t>、</a:t>
            </a:r>
            <a:r>
              <a:rPr kumimoji="1" lang="ja-JP" altLang="en-US" sz="900" b="1" i="0" u="none" strike="noStrike" kern="0" cap="none" spc="0" normalizeH="0" baseline="0" noProof="0" dirty="0" smtClean="0">
                <a:ln>
                  <a:noFill/>
                </a:ln>
                <a:solidFill>
                  <a:schemeClr val="tx1"/>
                </a:solidFill>
                <a:effectLst/>
                <a:uLnTx/>
                <a:uFillTx/>
                <a:latin typeface="+mn-ea"/>
                <a:ea typeface="+mn-ea"/>
                <a:cs typeface="+mn-cs"/>
              </a:rPr>
              <a:t> ヽ</a:t>
            </a:r>
            <a:r>
              <a:rPr kumimoji="1" lang="en-US" altLang="ja-JP" sz="900" b="1" i="0" u="none" strike="noStrike" kern="0" cap="none" spc="0" normalizeH="0" baseline="0" noProof="0" dirty="0" smtClean="0">
                <a:ln>
                  <a:noFill/>
                </a:ln>
                <a:solidFill>
                  <a:schemeClr val="tx1"/>
                </a:solidFill>
                <a:effectLst/>
                <a:uLnTx/>
                <a:uFillTx/>
                <a:latin typeface="+mn-ea"/>
                <a:ea typeface="+mn-ea"/>
                <a:cs typeface="+mn-cs"/>
              </a:rPr>
              <a:t>::::::::::::::</a:t>
            </a:r>
            <a:r>
              <a:rPr kumimoji="1" lang="ja-JP" altLang="en-US" sz="900" b="1" i="0" u="none" strike="noStrike" kern="0" cap="none" spc="0" normalizeH="0" baseline="0" noProof="0" dirty="0" smtClean="0">
                <a:ln>
                  <a:noFill/>
                </a:ln>
                <a:solidFill>
                  <a:schemeClr val="tx1"/>
                </a:solidFill>
                <a:effectLst/>
                <a:uLnTx/>
                <a:uFillTx/>
                <a:latin typeface="+mn-ea"/>
                <a:ea typeface="+mn-ea"/>
                <a:cs typeface="+mn-cs"/>
              </a:rPr>
              <a:t>／ </a:t>
            </a:r>
            <a:r>
              <a:rPr kumimoji="1" lang="en-US" altLang="ja-JP" sz="900" b="1" i="0" u="none" strike="noStrike" kern="0" cap="none" spc="0" normalizeH="0" baseline="0" noProof="0" dirty="0" smtClean="0">
                <a:ln>
                  <a:noFill/>
                </a:ln>
                <a:solidFill>
                  <a:schemeClr val="tx1"/>
                </a:solidFill>
                <a:effectLst/>
                <a:uLnTx/>
                <a:uFillTx/>
                <a:latin typeface="+mn-ea"/>
                <a:ea typeface="+mn-ea"/>
                <a:cs typeface="+mn-cs"/>
              </a:rPr>
              <a:t>/</a:t>
            </a:r>
            <a:r>
              <a:rPr kumimoji="1" lang="ja-JP" altLang="en-US" sz="900" b="1" i="0" u="none" strike="noStrike" kern="0" cap="none" spc="0" normalizeH="0" baseline="0" noProof="0" dirty="0" smtClean="0">
                <a:ln>
                  <a:noFill/>
                </a:ln>
                <a:solidFill>
                  <a:schemeClr val="tx1"/>
                </a:solidFill>
                <a:effectLst/>
                <a:uLnTx/>
                <a:uFillTx/>
                <a:latin typeface="+mn-ea"/>
                <a:ea typeface="+mn-ea"/>
                <a:cs typeface="+mn-cs"/>
              </a:rPr>
              <a:t>　　　　　  </a:t>
            </a:r>
            <a:r>
              <a:rPr kumimoji="1" lang="en-US" altLang="ja-JP" sz="900" b="1" i="0" u="none" strike="noStrike" kern="0" cap="none" spc="0" normalizeH="0" baseline="0" noProof="0" dirty="0" smtClean="0">
                <a:ln>
                  <a:noFill/>
                </a:ln>
                <a:solidFill>
                  <a:schemeClr val="tx1"/>
                </a:solidFill>
                <a:effectLst/>
                <a:uLnTx/>
                <a:uFillTx/>
                <a:latin typeface="+mn-ea"/>
                <a:ea typeface="+mn-ea"/>
                <a:cs typeface="+mn-cs"/>
              </a:rPr>
              <a:t>’</a:t>
            </a:r>
            <a:r>
              <a:rPr kumimoji="1" lang="ja-JP" altLang="en-US" sz="900" b="1" i="0" u="none" strike="noStrike" kern="0" cap="none" spc="0" normalizeH="0" baseline="0" noProof="0" dirty="0" err="1" smtClean="0">
                <a:ln>
                  <a:noFill/>
                </a:ln>
                <a:solidFill>
                  <a:schemeClr val="tx1"/>
                </a:solidFill>
                <a:effectLst/>
                <a:uLnTx/>
                <a:uFillTx/>
                <a:latin typeface="+mn-ea"/>
                <a:ea typeface="+mn-ea"/>
                <a:cs typeface="+mn-cs"/>
              </a:rPr>
              <a:t>、</a:t>
            </a:r>
            <a:r>
              <a:rPr kumimoji="1" lang="ja-JP" altLang="en-US" sz="900" b="1" i="0" u="none" strike="noStrike" kern="0" cap="none" spc="0" normalizeH="0" baseline="0" noProof="0" dirty="0" smtClean="0">
                <a:ln>
                  <a:noFill/>
                </a:ln>
                <a:solidFill>
                  <a:schemeClr val="tx1"/>
                </a:solidFill>
                <a:effectLst/>
                <a:uLnTx/>
                <a:uFillTx/>
                <a:latin typeface="+mn-ea"/>
                <a:ea typeface="+mn-ea"/>
                <a:cs typeface="+mn-cs"/>
              </a:rPr>
              <a:t> ヽ</a:t>
            </a:r>
            <a:r>
              <a:rPr kumimoji="1" lang="en-US" altLang="ja-JP" sz="900" b="1" i="0" u="none" strike="noStrike" kern="0" cap="none" spc="0" normalizeH="0" baseline="0" noProof="0" dirty="0" smtClean="0">
                <a:ln>
                  <a:noFill/>
                </a:ln>
                <a:solidFill>
                  <a:schemeClr val="tx1"/>
                </a:solidFill>
                <a:effectLst/>
                <a:uLnTx/>
                <a:uFillTx/>
                <a:latin typeface="+mn-ea"/>
                <a:ea typeface="+mn-ea"/>
                <a:cs typeface="+mn-cs"/>
              </a:rPr>
              <a:t>::::::::::::::</a:t>
            </a:r>
            <a:r>
              <a:rPr kumimoji="1" lang="ja-JP" altLang="en-US" sz="900" b="1" i="0" u="none" strike="noStrike" kern="0" cap="none" spc="0" normalizeH="0" baseline="0" noProof="0" dirty="0" smtClean="0">
                <a:ln>
                  <a:noFill/>
                </a:ln>
                <a:solidFill>
                  <a:schemeClr val="tx1"/>
                </a:solidFill>
                <a:effectLst/>
                <a:uLnTx/>
                <a:uFillTx/>
                <a:latin typeface="+mn-ea"/>
                <a:ea typeface="+mn-ea"/>
                <a:cs typeface="+mn-cs"/>
              </a:rPr>
              <a:t>／ </a:t>
            </a:r>
            <a:r>
              <a:rPr kumimoji="1" lang="en-US" altLang="ja-JP" sz="900" b="1" i="0" u="none" strike="noStrike" kern="0" cap="none" spc="0" normalizeH="0" baseline="0" noProof="0" dirty="0" smtClean="0">
                <a:ln>
                  <a:noFill/>
                </a:ln>
                <a:solidFill>
                  <a:schemeClr val="tx1"/>
                </a:solidFill>
                <a:effectLst/>
                <a:uLnTx/>
                <a:uFillTx/>
                <a:latin typeface="+mn-ea"/>
                <a:ea typeface="+mn-ea"/>
                <a:cs typeface="+mn-cs"/>
              </a:rPr>
              <a:t>/</a:t>
            </a:r>
            <a:r>
              <a:rPr kumimoji="1" lang="ja-JP" altLang="en-US" sz="900" b="1" i="0" u="none" strike="noStrike" kern="0" cap="none" spc="0" normalizeH="0" baseline="0" noProof="0" dirty="0" smtClean="0">
                <a:ln>
                  <a:noFill/>
                </a:ln>
                <a:solidFill>
                  <a:schemeClr val="tx1"/>
                </a:solidFill>
                <a:effectLst/>
                <a:uLnTx/>
                <a:uFillTx/>
                <a:latin typeface="+mn-ea"/>
                <a:ea typeface="+mn-ea"/>
                <a:cs typeface="+mn-cs"/>
              </a:rPr>
              <a:t>　 　 　 　　＼　</a:t>
            </a:r>
          </a:p>
          <a:p>
            <a:pPr marL="342900" marR="0" lvl="0" indent="-342900" algn="l" defTabSz="914400" rtl="0" eaLnBrk="0" fontAlgn="base" latinLnBrk="0" hangingPunct="0">
              <a:lnSpc>
                <a:spcPct val="100000"/>
              </a:lnSpc>
              <a:spcBef>
                <a:spcPct val="20000"/>
              </a:spcBef>
              <a:spcAft>
                <a:spcPct val="0"/>
              </a:spcAft>
              <a:buClrTx/>
              <a:buSzTx/>
              <a:buFontTx/>
              <a:buNone/>
              <a:tabLst/>
              <a:defRPr/>
            </a:pPr>
            <a:r>
              <a:rPr kumimoji="1" lang="ja-JP" altLang="en-US" sz="900" b="1" i="0" u="none" strike="noStrike" kern="0" cap="none" spc="0" normalizeH="0" baseline="0" noProof="0" dirty="0" smtClean="0">
                <a:ln>
                  <a:noFill/>
                </a:ln>
                <a:solidFill>
                  <a:schemeClr val="tx1"/>
                </a:solidFill>
                <a:effectLst/>
                <a:uLnTx/>
                <a:uFillTx/>
                <a:latin typeface="+mn-ea"/>
                <a:ea typeface="+mn-ea"/>
                <a:cs typeface="+mn-cs"/>
              </a:rPr>
              <a:t>　　　　　</a:t>
            </a:r>
            <a:r>
              <a:rPr kumimoji="1" lang="en-US" altLang="ja-JP" sz="900" b="1" i="0" u="none" strike="noStrike" kern="0" cap="none" spc="0" normalizeH="0" baseline="0" noProof="0" dirty="0" smtClean="0">
                <a:ln>
                  <a:noFill/>
                </a:ln>
                <a:solidFill>
                  <a:schemeClr val="tx1"/>
                </a:solidFill>
                <a:effectLst/>
                <a:uLnTx/>
                <a:uFillTx/>
                <a:latin typeface="+mn-ea"/>
                <a:ea typeface="+mn-ea"/>
                <a:cs typeface="+mn-cs"/>
              </a:rPr>
              <a:t>|</a:t>
            </a:r>
            <a:r>
              <a:rPr kumimoji="1" lang="ja-JP" altLang="en-US" sz="900" b="1" i="0" u="none" strike="noStrike" kern="0" cap="none" spc="0" normalizeH="0" baseline="0" noProof="0" dirty="0" smtClean="0">
                <a:ln>
                  <a:noFill/>
                </a:ln>
                <a:solidFill>
                  <a:schemeClr val="tx1"/>
                </a:solidFill>
                <a:effectLst/>
                <a:uLnTx/>
                <a:uFillTx/>
                <a:latin typeface="+mn-ea"/>
                <a:ea typeface="+mn-ea"/>
                <a:cs typeface="+mn-cs"/>
              </a:rPr>
              <a:t>　　　　　　　　　　　　</a:t>
            </a:r>
            <a:r>
              <a:rPr kumimoji="1" lang="en-US" altLang="ja-JP" sz="900" b="1" i="0" u="none" strike="noStrike" kern="0" cap="none" spc="0" normalizeH="0" baseline="0" noProof="0" dirty="0" smtClean="0">
                <a:ln>
                  <a:noFill/>
                </a:ln>
                <a:solidFill>
                  <a:schemeClr val="tx1"/>
                </a:solidFill>
                <a:effectLst/>
                <a:uLnTx/>
                <a:uFillTx/>
                <a:latin typeface="+mn-ea"/>
                <a:ea typeface="+mn-ea"/>
                <a:cs typeface="+mn-cs"/>
              </a:rPr>
              <a:t>(;;;;;;;;;;</a:t>
            </a:r>
            <a:r>
              <a:rPr kumimoji="1" lang="ja-JP" altLang="en-US" sz="900" b="1" i="0" u="none" strike="noStrike" kern="0" cap="none" spc="0" normalizeH="0" baseline="0" noProof="0" dirty="0" smtClean="0">
                <a:ln>
                  <a:noFill/>
                </a:ln>
                <a:solidFill>
                  <a:schemeClr val="tx1"/>
                </a:solidFill>
                <a:effectLst/>
                <a:uLnTx/>
                <a:uFillTx/>
                <a:latin typeface="+mn-ea"/>
                <a:ea typeface="+mn-ea"/>
                <a:cs typeface="+mn-cs"/>
              </a:rPr>
              <a:t>）</a:t>
            </a:r>
            <a:r>
              <a:rPr kumimoji="1" lang="en-US" altLang="ja-JP" sz="900" b="1" i="0" u="none" strike="noStrike" kern="0" cap="none" spc="0" normalizeH="0" baseline="0" noProof="0" dirty="0" smtClean="0">
                <a:ln>
                  <a:noFill/>
                </a:ln>
                <a:solidFill>
                  <a:schemeClr val="tx1"/>
                </a:solidFill>
                <a:effectLst/>
                <a:uLnTx/>
                <a:uFillTx/>
                <a:latin typeface="+mn-ea"/>
                <a:ea typeface="+mn-ea"/>
                <a:cs typeface="+mn-cs"/>
              </a:rPr>
              <a:t>)</a:t>
            </a:r>
            <a:r>
              <a:rPr kumimoji="1" lang="ja-JP" altLang="en-US" sz="900" b="1" i="0" u="none" strike="noStrike" kern="0" cap="none" spc="0" normalizeH="0" baseline="0" noProof="0" dirty="0" smtClean="0">
                <a:ln>
                  <a:noFill/>
                </a:ln>
                <a:solidFill>
                  <a:schemeClr val="tx1"/>
                </a:solidFill>
                <a:effectLst/>
                <a:uLnTx/>
                <a:uFillTx/>
                <a:latin typeface="+mn-ea"/>
                <a:ea typeface="+mn-ea"/>
                <a:cs typeface="+mn-cs"/>
              </a:rPr>
              <a:t>￣　／ 　 　 　 </a:t>
            </a:r>
            <a:r>
              <a:rPr kumimoji="1" lang="en-US" altLang="ja-JP" sz="900" b="1" i="0" u="none" strike="noStrike" kern="0" cap="none" spc="0" normalizeH="0" baseline="0" noProof="0" dirty="0" smtClean="0">
                <a:ln>
                  <a:noFill/>
                </a:ln>
                <a:solidFill>
                  <a:schemeClr val="tx1"/>
                </a:solidFill>
                <a:effectLst/>
                <a:uLnTx/>
                <a:uFillTx/>
                <a:latin typeface="+mn-ea"/>
                <a:ea typeface="+mn-ea"/>
                <a:cs typeface="+mn-cs"/>
              </a:rPr>
              <a:t>|</a:t>
            </a:r>
            <a:r>
              <a:rPr kumimoji="1" lang="ja-JP" altLang="en-US" sz="900" b="1" i="0" u="none" strike="noStrike" kern="0" cap="none" spc="0" normalizeH="0" baseline="0" noProof="0" dirty="0" smtClean="0">
                <a:ln>
                  <a:noFill/>
                </a:ln>
                <a:solidFill>
                  <a:schemeClr val="tx1"/>
                </a:solidFill>
                <a:effectLst/>
                <a:uLnTx/>
                <a:uFillTx/>
                <a:latin typeface="+mn-ea"/>
                <a:ea typeface="+mn-ea"/>
                <a:cs typeface="+mn-cs"/>
              </a:rPr>
              <a:t>　　　　 ＼　 ￣　　　　　　　　　　　　 </a:t>
            </a:r>
            <a:r>
              <a:rPr kumimoji="1" lang="en-US" altLang="ja-JP" sz="900" b="1" i="0" u="none" strike="noStrike" kern="0" cap="none" spc="0" normalizeH="0" baseline="0" noProof="0" dirty="0" smtClean="0">
                <a:ln>
                  <a:noFill/>
                </a:ln>
                <a:solidFill>
                  <a:schemeClr val="tx1"/>
                </a:solidFill>
                <a:effectLst/>
                <a:uLnTx/>
                <a:uFillTx/>
                <a:latin typeface="+mn-ea"/>
                <a:ea typeface="+mn-ea"/>
                <a:cs typeface="+mn-cs"/>
              </a:rPr>
              <a:t>|</a:t>
            </a:r>
            <a:r>
              <a:rPr kumimoji="1" lang="ja-JP" altLang="en-US" sz="900" b="1" i="0" u="none" strike="noStrike" kern="0" cap="none" spc="0" normalizeH="0" baseline="0" noProof="0" dirty="0" smtClean="0">
                <a:ln>
                  <a:noFill/>
                </a:ln>
                <a:solidFill>
                  <a:schemeClr val="tx1"/>
                </a:solidFill>
                <a:effectLst/>
                <a:uLnTx/>
                <a:uFillTx/>
                <a:latin typeface="+mn-ea"/>
                <a:ea typeface="+mn-ea"/>
                <a:cs typeface="+mn-cs"/>
              </a:rPr>
              <a:t>　　　　　タ</a:t>
            </a:r>
          </a:p>
          <a:p>
            <a:pPr marL="342900" marR="0" lvl="0" indent="-342900" algn="l" defTabSz="914400" rtl="0" eaLnBrk="0" fontAlgn="base" latinLnBrk="0" hangingPunct="0">
              <a:lnSpc>
                <a:spcPct val="100000"/>
              </a:lnSpc>
              <a:spcBef>
                <a:spcPct val="20000"/>
              </a:spcBef>
              <a:spcAft>
                <a:spcPct val="0"/>
              </a:spcAft>
              <a:buClrTx/>
              <a:buSzTx/>
              <a:buFontTx/>
              <a:buNone/>
              <a:tabLst/>
              <a:defRPr/>
            </a:pPr>
            <a:r>
              <a:rPr kumimoji="1" lang="ja-JP" altLang="en-US" sz="900" b="1" i="0" u="none" strike="noStrike" kern="0" cap="none" spc="0" normalizeH="0" baseline="0" noProof="0" dirty="0" smtClean="0">
                <a:ln>
                  <a:noFill/>
                </a:ln>
                <a:solidFill>
                  <a:schemeClr val="tx1"/>
                </a:solidFill>
                <a:effectLst/>
                <a:uLnTx/>
                <a:uFillTx/>
                <a:latin typeface="+mn-ea"/>
                <a:ea typeface="+mn-ea"/>
                <a:cs typeface="+mn-cs"/>
              </a:rPr>
              <a:t>　　　　　</a:t>
            </a:r>
            <a:r>
              <a:rPr kumimoji="1" lang="en-US" altLang="ja-JP" sz="900" b="1" i="0" u="none" strike="noStrike" kern="0" cap="none" spc="0" normalizeH="0" baseline="0" noProof="0" dirty="0" smtClean="0">
                <a:ln>
                  <a:noFill/>
                </a:ln>
                <a:solidFill>
                  <a:schemeClr val="tx1"/>
                </a:solidFill>
                <a:effectLst/>
                <a:uLnTx/>
                <a:uFillTx/>
                <a:latin typeface="+mn-ea"/>
                <a:ea typeface="+mn-ea"/>
                <a:cs typeface="+mn-cs"/>
              </a:rPr>
              <a:t>|</a:t>
            </a:r>
            <a:r>
              <a:rPr kumimoji="1" lang="ja-JP" altLang="en-US" sz="900" b="1" i="0" u="none" strike="noStrike" kern="0" cap="none" spc="0" normalizeH="0" baseline="0" noProof="0" dirty="0" smtClean="0">
                <a:ln>
                  <a:noFill/>
                </a:ln>
                <a:solidFill>
                  <a:schemeClr val="tx1"/>
                </a:solidFill>
                <a:effectLst/>
                <a:uLnTx/>
                <a:uFillTx/>
                <a:latin typeface="+mn-ea"/>
                <a:ea typeface="+mn-ea"/>
                <a:cs typeface="+mn-cs"/>
              </a:rPr>
              <a:t>　　　　　　　　　 　 ／</a:t>
            </a:r>
            <a:r>
              <a:rPr kumimoji="1" lang="en-US" altLang="ja-JP" sz="900" b="1" i="0" u="none" strike="noStrike" kern="0" cap="none" spc="0" normalizeH="0" baseline="0" noProof="0" dirty="0" smtClean="0">
                <a:ln>
                  <a:noFill/>
                </a:ln>
                <a:solidFill>
                  <a:schemeClr val="tx1"/>
                </a:solidFill>
                <a:effectLst/>
                <a:uLnTx/>
                <a:uFillTx/>
                <a:latin typeface="+mn-ea"/>
                <a:ea typeface="+mn-ea"/>
                <a:cs typeface="+mn-cs"/>
              </a:rPr>
              <a:t>‘</a:t>
            </a:r>
            <a:r>
              <a:rPr kumimoji="1" lang="ja-JP" altLang="en-US" sz="900" b="1" i="0" u="none" strike="noStrike" kern="0" cap="none" spc="0" normalizeH="0" baseline="0" noProof="0" dirty="0" smtClean="0">
                <a:ln>
                  <a:noFill/>
                </a:ln>
                <a:solidFill>
                  <a:schemeClr val="tx1"/>
                </a:solidFill>
                <a:effectLst/>
                <a:uLnTx/>
                <a:uFillTx/>
                <a:latin typeface="+mn-ea"/>
                <a:ea typeface="+mn-ea"/>
                <a:cs typeface="+mn-cs"/>
              </a:rPr>
              <a:t>　　 　 　 </a:t>
            </a:r>
            <a:r>
              <a:rPr kumimoji="1" lang="en-US" altLang="ja-JP" sz="900" b="1" i="0" u="none" strike="noStrike" kern="0" cap="none" spc="0" normalizeH="0" baseline="0" noProof="0" dirty="0" smtClean="0">
                <a:ln>
                  <a:noFill/>
                </a:ln>
                <a:solidFill>
                  <a:schemeClr val="tx1"/>
                </a:solidFill>
                <a:effectLst/>
                <a:uLnTx/>
                <a:uFillTx/>
                <a:latin typeface="+mn-ea"/>
                <a:ea typeface="+mn-ea"/>
                <a:cs typeface="+mn-cs"/>
              </a:rPr>
              <a:t>/</a:t>
            </a:r>
            <a:r>
              <a:rPr kumimoji="1" lang="ja-JP" altLang="en-US" sz="900" b="1" i="0" u="none" strike="noStrike" kern="0" cap="none" spc="0" normalizeH="0" baseline="0" noProof="0" dirty="0" smtClean="0">
                <a:ln>
                  <a:noFill/>
                </a:ln>
                <a:solidFill>
                  <a:schemeClr val="tx1"/>
                </a:solidFill>
                <a:effectLst/>
                <a:uLnTx/>
                <a:uFillTx/>
                <a:latin typeface="+mn-ea"/>
                <a:ea typeface="+mn-ea"/>
                <a:cs typeface="+mn-cs"/>
              </a:rPr>
              <a:t>　 　 　 　　 ∧　　　　　　 </a:t>
            </a:r>
            <a:r>
              <a:rPr kumimoji="1" lang="en-US" altLang="ja-JP" sz="900" b="1" i="0" u="none" strike="noStrike" kern="0" cap="none" spc="0" normalizeH="0" baseline="0" noProof="0" dirty="0" smtClean="0">
                <a:ln>
                  <a:noFill/>
                </a:ln>
                <a:solidFill>
                  <a:schemeClr val="tx1"/>
                </a:solidFill>
                <a:effectLst/>
                <a:uLnTx/>
                <a:uFillTx/>
                <a:latin typeface="+mn-ea"/>
                <a:ea typeface="+mn-ea"/>
                <a:cs typeface="+mn-cs"/>
              </a:rPr>
              <a:t>’,</a:t>
            </a:r>
            <a:r>
              <a:rPr kumimoji="1" lang="ja-JP" altLang="en-US" sz="900" b="1" i="0" u="none" strike="noStrike" kern="0" cap="none" spc="0" normalizeH="0" baseline="0" noProof="0" dirty="0" smtClean="0">
                <a:ln>
                  <a:noFill/>
                </a:ln>
                <a:solidFill>
                  <a:schemeClr val="tx1"/>
                </a:solidFill>
                <a:effectLst/>
                <a:uLnTx/>
                <a:uFillTx/>
                <a:latin typeface="+mn-ea"/>
                <a:ea typeface="+mn-ea"/>
                <a:cs typeface="+mn-cs"/>
              </a:rPr>
              <a:t>　　　　 　 　 　 　　  </a:t>
            </a:r>
            <a:r>
              <a:rPr kumimoji="1" lang="en-US" altLang="ja-JP" sz="900" b="1" i="0" u="none" strike="noStrike" kern="0" cap="none" spc="0" normalizeH="0" baseline="0" noProof="0" dirty="0" smtClean="0">
                <a:ln>
                  <a:noFill/>
                </a:ln>
                <a:solidFill>
                  <a:schemeClr val="tx1"/>
                </a:solidFill>
                <a:effectLst/>
                <a:uLnTx/>
                <a:uFillTx/>
                <a:latin typeface="+mn-ea"/>
                <a:ea typeface="+mn-ea"/>
                <a:cs typeface="+mn-cs"/>
              </a:rPr>
              <a:t>|</a:t>
            </a:r>
          </a:p>
          <a:p>
            <a:pPr marL="342900" marR="0" lvl="0" indent="-342900" algn="l" defTabSz="914400" rtl="0" eaLnBrk="0" fontAlgn="base" latinLnBrk="0" hangingPunct="0">
              <a:lnSpc>
                <a:spcPct val="100000"/>
              </a:lnSpc>
              <a:spcBef>
                <a:spcPct val="20000"/>
              </a:spcBef>
              <a:spcAft>
                <a:spcPct val="0"/>
              </a:spcAft>
              <a:buClrTx/>
              <a:buSzTx/>
              <a:buFontTx/>
              <a:buNone/>
              <a:tabLst/>
              <a:defRPr/>
            </a:pPr>
            <a:r>
              <a:rPr kumimoji="1" lang="ja-JP" altLang="en-US" sz="900" b="1" i="0" u="none" strike="noStrike" kern="0" cap="none" spc="0" normalizeH="0" baseline="0" noProof="0" dirty="0" smtClean="0">
                <a:ln>
                  <a:noFill/>
                </a:ln>
                <a:solidFill>
                  <a:schemeClr val="tx1"/>
                </a:solidFill>
                <a:effectLst/>
                <a:uLnTx/>
                <a:uFillTx/>
                <a:latin typeface="+mn-ea"/>
                <a:ea typeface="+mn-ea"/>
                <a:cs typeface="+mn-cs"/>
              </a:rPr>
              <a:t>　　　　　</a:t>
            </a:r>
            <a:r>
              <a:rPr kumimoji="1" lang="en-US" altLang="ja-JP" sz="900" b="1" i="0" u="none" strike="noStrike" kern="0" cap="none" spc="0" normalizeH="0" baseline="0" noProof="0" dirty="0" smtClean="0">
                <a:ln>
                  <a:noFill/>
                </a:ln>
                <a:solidFill>
                  <a:schemeClr val="tx1"/>
                </a:solidFill>
                <a:effectLst/>
                <a:uLnTx/>
                <a:uFillTx/>
                <a:latin typeface="+mn-ea"/>
                <a:ea typeface="+mn-ea"/>
                <a:cs typeface="+mn-cs"/>
              </a:rPr>
              <a:t>|</a:t>
            </a:r>
            <a:r>
              <a:rPr kumimoji="1" lang="ja-JP" altLang="en-US" sz="900" b="1" i="0" u="none" strike="noStrike" kern="0" cap="none" spc="0" normalizeH="0" baseline="0" noProof="0" dirty="0" smtClean="0">
                <a:ln>
                  <a:noFill/>
                </a:ln>
                <a:solidFill>
                  <a:schemeClr val="tx1"/>
                </a:solidFill>
                <a:effectLst/>
                <a:uLnTx/>
                <a:uFillTx/>
                <a:latin typeface="+mn-ea"/>
                <a:ea typeface="+mn-ea"/>
                <a:cs typeface="+mn-cs"/>
              </a:rPr>
              <a:t>　　　　　　　　　　｛</a:t>
            </a:r>
            <a:r>
              <a:rPr kumimoji="1" lang="en-US" altLang="ja-JP" sz="900" b="1" i="0" u="none" strike="noStrike" kern="0" cap="none" spc="0" normalizeH="0" baseline="0" noProof="0" dirty="0" smtClean="0">
                <a:ln>
                  <a:noFill/>
                </a:ln>
                <a:solidFill>
                  <a:schemeClr val="tx1"/>
                </a:solidFill>
                <a:effectLst/>
                <a:uLnTx/>
                <a:uFillTx/>
                <a:latin typeface="+mn-ea"/>
                <a:ea typeface="+mn-ea"/>
                <a:cs typeface="+mn-cs"/>
              </a:rPr>
              <a:t>{</a:t>
            </a:r>
            <a:r>
              <a:rPr kumimoji="1" lang="ja-JP" altLang="en-US" sz="900" b="1" i="0" u="none" strike="noStrike" kern="0" cap="none" spc="0" normalizeH="0" baseline="0" noProof="0" dirty="0" smtClean="0">
                <a:ln>
                  <a:noFill/>
                </a:ln>
                <a:solidFill>
                  <a:schemeClr val="tx1"/>
                </a:solidFill>
                <a:effectLst/>
                <a:uLnTx/>
                <a:uFillTx/>
                <a:latin typeface="+mn-ea"/>
                <a:ea typeface="+mn-ea"/>
                <a:cs typeface="+mn-cs"/>
              </a:rPr>
              <a:t>　　　 　 　 ｛　 　 　 　 　</a:t>
            </a:r>
            <a:r>
              <a:rPr kumimoji="1" lang="en-US" altLang="ja-JP" sz="900" b="1" i="0" u="none" strike="noStrike" kern="0" cap="none" spc="0" normalizeH="0" baseline="0" noProof="0" dirty="0" smtClean="0">
                <a:ln>
                  <a:noFill/>
                </a:ln>
                <a:solidFill>
                  <a:schemeClr val="tx1"/>
                </a:solidFill>
                <a:effectLst/>
                <a:uLnTx/>
                <a:uFillTx/>
                <a:latin typeface="+mn-ea"/>
                <a:ea typeface="+mn-ea"/>
                <a:cs typeface="+mn-cs"/>
              </a:rPr>
              <a:t>/</a:t>
            </a:r>
            <a:r>
              <a:rPr kumimoji="1" lang="ja-JP" altLang="en-US" sz="900" b="1" i="0" u="none" strike="noStrike" kern="0" cap="none" spc="0" normalizeH="0" baseline="0" noProof="0" dirty="0" smtClean="0">
                <a:ln>
                  <a:noFill/>
                </a:ln>
                <a:solidFill>
                  <a:schemeClr val="tx1"/>
                </a:solidFill>
                <a:effectLst/>
                <a:uLnTx/>
                <a:uFillTx/>
                <a:latin typeface="+mn-ea"/>
                <a:ea typeface="+mn-ea"/>
                <a:cs typeface="+mn-cs"/>
              </a:rPr>
              <a:t>　ヽ　　　　　　｝　　 　 　 　 　 　　 　 </a:t>
            </a:r>
            <a:r>
              <a:rPr kumimoji="1" lang="en-US" altLang="ja-JP" sz="900" b="1" i="0" u="none" strike="noStrike" kern="0" cap="none" spc="0" normalizeH="0" baseline="0" noProof="0" dirty="0" smtClean="0">
                <a:ln>
                  <a:noFill/>
                </a:ln>
                <a:solidFill>
                  <a:schemeClr val="tx1"/>
                </a:solidFill>
                <a:effectLst/>
                <a:uLnTx/>
                <a:uFillTx/>
                <a:latin typeface="+mn-ea"/>
                <a:ea typeface="+mn-ea"/>
                <a:cs typeface="+mn-cs"/>
              </a:rPr>
              <a:t>|</a:t>
            </a:r>
          </a:p>
          <a:p>
            <a:pPr marL="342900" marR="0" lvl="0" indent="-342900" algn="l" defTabSz="914400" rtl="0" eaLnBrk="0" fontAlgn="base" latinLnBrk="0" hangingPunct="0">
              <a:lnSpc>
                <a:spcPct val="100000"/>
              </a:lnSpc>
              <a:spcBef>
                <a:spcPct val="20000"/>
              </a:spcBef>
              <a:spcAft>
                <a:spcPct val="0"/>
              </a:spcAft>
              <a:buClrTx/>
              <a:buSzTx/>
              <a:buFontTx/>
              <a:buNone/>
              <a:tabLst/>
              <a:defRPr/>
            </a:pPr>
            <a:r>
              <a:rPr kumimoji="1" lang="ja-JP" altLang="en-US" sz="900" b="1" i="0" u="none" strike="noStrike" kern="0" cap="none" spc="0" normalizeH="0" baseline="0" noProof="0" dirty="0" smtClean="0">
                <a:ln>
                  <a:noFill/>
                </a:ln>
                <a:solidFill>
                  <a:schemeClr val="tx1"/>
                </a:solidFill>
                <a:effectLst/>
                <a:uLnTx/>
                <a:uFillTx/>
                <a:latin typeface="+mn-ea"/>
                <a:ea typeface="+mn-ea"/>
                <a:cs typeface="+mn-cs"/>
              </a:rPr>
              <a:t>　　　　　</a:t>
            </a:r>
            <a:r>
              <a:rPr kumimoji="1" lang="en-US" altLang="ja-JP" sz="900" b="1" i="0" u="none" strike="noStrike" kern="0" cap="none" spc="0" normalizeH="0" baseline="0" noProof="0" dirty="0" smtClean="0">
                <a:ln>
                  <a:noFill/>
                </a:ln>
                <a:solidFill>
                  <a:schemeClr val="tx1"/>
                </a:solidFill>
                <a:effectLst/>
                <a:uLnTx/>
                <a:uFillTx/>
                <a:latin typeface="+mn-ea"/>
                <a:ea typeface="+mn-ea"/>
                <a:cs typeface="+mn-cs"/>
              </a:rPr>
              <a:t>|</a:t>
            </a:r>
            <a:r>
              <a:rPr kumimoji="1" lang="ja-JP" altLang="en-US" sz="900" b="1" i="0" u="none" strike="noStrike" kern="0" cap="none" spc="0" normalizeH="0" baseline="0" noProof="0" dirty="0" smtClean="0">
                <a:ln>
                  <a:noFill/>
                </a:ln>
                <a:solidFill>
                  <a:schemeClr val="tx1"/>
                </a:solidFill>
                <a:effectLst/>
                <a:uLnTx/>
                <a:uFillTx/>
                <a:latin typeface="+mn-ea"/>
                <a:ea typeface="+mn-ea"/>
                <a:cs typeface="+mn-cs"/>
              </a:rPr>
              <a:t>　　　　　　　　　　 ヽ　　　　　　 ヽ＿＿</a:t>
            </a:r>
            <a:r>
              <a:rPr kumimoji="1" lang="en-US" altLang="ja-JP" sz="900" b="1" i="0" u="none" strike="noStrike" kern="0" cap="none" spc="0" normalizeH="0" baseline="0" noProof="0" dirty="0" smtClean="0">
                <a:ln>
                  <a:noFill/>
                </a:ln>
                <a:solidFill>
                  <a:schemeClr val="tx1"/>
                </a:solidFill>
                <a:effectLst/>
                <a:uLnTx/>
                <a:uFillTx/>
                <a:latin typeface="+mn-ea"/>
                <a:ea typeface="+mn-ea"/>
                <a:cs typeface="+mn-cs"/>
              </a:rPr>
              <a:t>_</a:t>
            </a:r>
            <a:r>
              <a:rPr kumimoji="1" lang="ja-JP" altLang="en-US" sz="900" b="1" i="0" u="none" strike="noStrike" kern="0" cap="none" spc="0" normalizeH="0" baseline="0" noProof="0" dirty="0" smtClean="0">
                <a:ln>
                  <a:noFill/>
                </a:ln>
                <a:solidFill>
                  <a:schemeClr val="tx1"/>
                </a:solidFill>
                <a:effectLst/>
                <a:uLnTx/>
                <a:uFillTx/>
                <a:latin typeface="+mn-ea"/>
                <a:ea typeface="+mn-ea"/>
                <a:cs typeface="+mn-cs"/>
              </a:rPr>
              <a:t>／ ＿</a:t>
            </a:r>
            <a:r>
              <a:rPr kumimoji="1" lang="en-US" altLang="ja-JP" sz="900" b="1" i="0" u="none" strike="noStrike" kern="0" cap="none" spc="0" normalizeH="0" baseline="0" noProof="0" dirty="0" smtClean="0">
                <a:ln>
                  <a:noFill/>
                </a:ln>
                <a:solidFill>
                  <a:schemeClr val="tx1"/>
                </a:solidFill>
                <a:effectLst/>
                <a:uLnTx/>
                <a:uFillTx/>
                <a:latin typeface="+mn-ea"/>
                <a:ea typeface="+mn-ea"/>
                <a:cs typeface="+mn-cs"/>
              </a:rPr>
              <a:t>_ </a:t>
            </a:r>
            <a:r>
              <a:rPr kumimoji="1" lang="ja-JP" altLang="en-US" sz="900" b="1" i="0" u="none" strike="noStrike" kern="0" cap="none" spc="0" normalizeH="0" baseline="0" noProof="0" dirty="0" smtClean="0">
                <a:ln>
                  <a:noFill/>
                </a:ln>
                <a:solidFill>
                  <a:schemeClr val="tx1"/>
                </a:solidFill>
                <a:effectLst/>
                <a:uLnTx/>
                <a:uFillTx/>
                <a:latin typeface="+mn-ea"/>
                <a:ea typeface="+mn-ea"/>
                <a:cs typeface="+mn-cs"/>
              </a:rPr>
              <a:t>＼＿＿</a:t>
            </a:r>
            <a:r>
              <a:rPr kumimoji="1" lang="en-US" altLang="ja-JP" sz="900" b="1" i="0" u="none" strike="noStrike" kern="0" cap="none" spc="0" normalizeH="0" baseline="0" noProof="0" dirty="0" smtClean="0">
                <a:ln>
                  <a:noFill/>
                </a:ln>
                <a:solidFill>
                  <a:schemeClr val="tx1"/>
                </a:solidFill>
                <a:effectLst/>
                <a:uLnTx/>
                <a:uFillTx/>
                <a:latin typeface="+mn-ea"/>
                <a:ea typeface="+mn-ea"/>
                <a:cs typeface="+mn-cs"/>
              </a:rPr>
              <a:t>_</a:t>
            </a:r>
            <a:r>
              <a:rPr kumimoji="1" lang="ja-JP" altLang="en-US" sz="900" b="1" i="0" u="none" strike="noStrike" kern="0" cap="none" spc="0" normalizeH="0" baseline="0" noProof="0" dirty="0" smtClean="0">
                <a:ln>
                  <a:noFill/>
                </a:ln>
                <a:solidFill>
                  <a:schemeClr val="tx1"/>
                </a:solidFill>
                <a:effectLst/>
                <a:uLnTx/>
                <a:uFillTx/>
                <a:latin typeface="+mn-ea"/>
                <a:ea typeface="+mn-ea"/>
                <a:cs typeface="+mn-cs"/>
              </a:rPr>
              <a:t>ﾉ　　　　　　　　　　 　 　　｜ </a:t>
            </a:r>
            <a:r>
              <a:rPr kumimoji="1" lang="en-US" altLang="ja-JP" sz="900" b="1" i="0" u="none" strike="noStrike" kern="0" cap="none" spc="0" normalizeH="0" baseline="0" noProof="0" dirty="0" smtClean="0">
                <a:ln>
                  <a:noFill/>
                </a:ln>
                <a:solidFill>
                  <a:schemeClr val="tx1"/>
                </a:solidFill>
                <a:effectLst/>
                <a:uLnTx/>
                <a:uFillTx/>
                <a:latin typeface="+mn-ea"/>
                <a:ea typeface="+mn-ea"/>
                <a:cs typeface="+mn-cs"/>
              </a:rPr>
              <a:t>.</a:t>
            </a:r>
            <a:r>
              <a:rPr kumimoji="1" lang="ja-JP" altLang="en-US" sz="900" b="1" i="0" u="none" strike="noStrike" kern="0" cap="none" spc="0" normalizeH="0" baseline="0" noProof="0" dirty="0" smtClean="0">
                <a:ln>
                  <a:noFill/>
                </a:ln>
                <a:solidFill>
                  <a:schemeClr val="tx1"/>
                </a:solidFill>
                <a:effectLst/>
                <a:uLnTx/>
                <a:uFillTx/>
                <a:latin typeface="+mn-ea"/>
                <a:ea typeface="+mn-ea"/>
                <a:cs typeface="+mn-cs"/>
              </a:rPr>
              <a:t>　＿＿＿＿＿＿＿</a:t>
            </a:r>
          </a:p>
          <a:p>
            <a:pPr marL="342900" marR="0" lvl="0" indent="-342900" algn="l" defTabSz="914400" rtl="0" eaLnBrk="0" fontAlgn="base" latinLnBrk="0" hangingPunct="0">
              <a:lnSpc>
                <a:spcPct val="100000"/>
              </a:lnSpc>
              <a:spcBef>
                <a:spcPct val="20000"/>
              </a:spcBef>
              <a:spcAft>
                <a:spcPct val="0"/>
              </a:spcAft>
              <a:buClrTx/>
              <a:buSzTx/>
              <a:buFontTx/>
              <a:buNone/>
              <a:tabLst/>
              <a:defRPr/>
            </a:pPr>
            <a:r>
              <a:rPr kumimoji="1" lang="ja-JP" altLang="en-US" sz="900" b="1" i="0" u="none" strike="noStrike" kern="0" cap="none" spc="0" normalizeH="0" baseline="0" noProof="0" dirty="0" smtClean="0">
                <a:ln>
                  <a:noFill/>
                </a:ln>
                <a:solidFill>
                  <a:schemeClr val="tx1"/>
                </a:solidFill>
                <a:effectLst/>
                <a:uLnTx/>
                <a:uFillTx/>
                <a:latin typeface="+mn-ea"/>
                <a:ea typeface="+mn-ea"/>
                <a:cs typeface="+mn-cs"/>
              </a:rPr>
              <a:t>　　　　　＼　　　　　　　　　　人　　　　　　　 ヽ　　 </a:t>
            </a:r>
            <a:r>
              <a:rPr kumimoji="1" lang="en-US" altLang="ja-JP" sz="900" b="1" i="0" u="none" strike="noStrike" kern="0" cap="none" spc="0" normalizeH="0" baseline="0" noProof="0" dirty="0" smtClean="0">
                <a:ln>
                  <a:noFill/>
                </a:ln>
                <a:solidFill>
                  <a:schemeClr val="tx1"/>
                </a:solidFill>
                <a:effectLst/>
                <a:uLnTx/>
                <a:uFillTx/>
                <a:latin typeface="+mn-ea"/>
                <a:ea typeface="+mn-ea"/>
                <a:cs typeface="+mn-cs"/>
              </a:rPr>
              <a:t>´</a:t>
            </a:r>
            <a:r>
              <a:rPr kumimoji="1" lang="ja-JP" altLang="en-US" sz="900" b="1" i="0" u="none" strike="noStrike" kern="0" cap="none" spc="0" normalizeH="0" baseline="0" noProof="0" dirty="0" smtClean="0">
                <a:ln>
                  <a:noFill/>
                </a:ln>
                <a:solidFill>
                  <a:schemeClr val="tx1"/>
                </a:solidFill>
                <a:effectLst/>
                <a:uLnTx/>
                <a:uFillTx/>
                <a:latin typeface="+mn-ea"/>
                <a:ea typeface="+mn-ea"/>
                <a:cs typeface="+mn-cs"/>
              </a:rPr>
              <a:t>　 　 ｀　　</a:t>
            </a:r>
            <a:r>
              <a:rPr kumimoji="1" lang="en-US" altLang="ja-JP" sz="900" b="1" i="0" u="none" strike="noStrike" kern="0" cap="none" spc="0" normalizeH="0" baseline="0" noProof="0" dirty="0" smtClean="0">
                <a:ln>
                  <a:noFill/>
                </a:ln>
                <a:solidFill>
                  <a:schemeClr val="tx1"/>
                </a:solidFill>
                <a:effectLst/>
                <a:uLnTx/>
                <a:uFillTx/>
                <a:latin typeface="+mn-ea"/>
                <a:ea typeface="+mn-ea"/>
                <a:cs typeface="+mn-cs"/>
              </a:rPr>
              <a:t>‘</a:t>
            </a:r>
            <a:r>
              <a:rPr kumimoji="1" lang="ja-JP" altLang="en-US" sz="900" b="1" i="0" u="none" strike="noStrike" kern="0" cap="none" spc="0" normalizeH="0" baseline="0" noProof="0" dirty="0" smtClean="0">
                <a:ln>
                  <a:noFill/>
                </a:ln>
                <a:solidFill>
                  <a:schemeClr val="tx1"/>
                </a:solidFill>
                <a:effectLst/>
                <a:uLnTx/>
                <a:uFillTx/>
                <a:latin typeface="+mn-ea"/>
                <a:ea typeface="+mn-ea"/>
                <a:cs typeface="+mn-cs"/>
              </a:rPr>
              <a:t>　　　　　　　　　　　　 　／ 　││</a:t>
            </a:r>
          </a:p>
          <a:p>
            <a:pPr marL="342900" marR="0" lvl="0" indent="-342900" algn="l" defTabSz="914400" rtl="0" eaLnBrk="0" fontAlgn="base" latinLnBrk="0" hangingPunct="0">
              <a:lnSpc>
                <a:spcPct val="100000"/>
              </a:lnSpc>
              <a:spcBef>
                <a:spcPct val="20000"/>
              </a:spcBef>
              <a:spcAft>
                <a:spcPct val="0"/>
              </a:spcAft>
              <a:buClrTx/>
              <a:buSzTx/>
              <a:buFontTx/>
              <a:buNone/>
              <a:tabLst/>
              <a:defRPr/>
            </a:pPr>
            <a:r>
              <a:rPr kumimoji="1" lang="ja-JP" altLang="en-US" sz="900" b="1" i="0" u="none" strike="noStrike" kern="0" cap="none" spc="0" normalizeH="0" baseline="0" noProof="0" dirty="0" smtClean="0">
                <a:ln>
                  <a:noFill/>
                </a:ln>
                <a:solidFill>
                  <a:schemeClr val="tx1"/>
                </a:solidFill>
                <a:effectLst/>
                <a:uLnTx/>
                <a:uFillTx/>
                <a:latin typeface="+mn-ea"/>
                <a:ea typeface="+mn-ea"/>
                <a:cs typeface="+mn-cs"/>
              </a:rPr>
              <a:t>　　　　　　 ＼ 　 　 　 　 　 （ し</a:t>
            </a:r>
            <a:r>
              <a:rPr kumimoji="1" lang="en-US" altLang="ja-JP" sz="900" b="1" i="0" u="none" strike="noStrike" kern="0" cap="none" spc="0" normalizeH="0" baseline="0" noProof="0" dirty="0" smtClean="0">
                <a:ln>
                  <a:noFill/>
                </a:ln>
                <a:solidFill>
                  <a:schemeClr val="tx1"/>
                </a:solidFill>
                <a:effectLst/>
                <a:uLnTx/>
                <a:uFillTx/>
                <a:latin typeface="+mn-ea"/>
                <a:ea typeface="+mn-ea"/>
                <a:cs typeface="+mn-cs"/>
              </a:rPr>
              <a:t>.</a:t>
            </a:r>
            <a:r>
              <a:rPr kumimoji="1" lang="ja-JP" altLang="en-US" sz="900" b="1" i="0" u="none" strike="noStrike" kern="0" cap="none" spc="0" normalizeH="0" baseline="0" noProof="0" dirty="0" smtClean="0">
                <a:ln>
                  <a:noFill/>
                </a:ln>
                <a:solidFill>
                  <a:schemeClr val="tx1"/>
                </a:solidFill>
                <a:effectLst/>
                <a:uLnTx/>
                <a:uFillTx/>
                <a:latin typeface="+mn-ea"/>
                <a:ea typeface="+mn-ea"/>
                <a:cs typeface="+mn-cs"/>
              </a:rPr>
              <a:t>）　　　　　　　　　　　　　　 　 　 　 　 　 　 　 　 　　 ／　　　││</a:t>
            </a:r>
          </a:p>
          <a:p>
            <a:pPr marL="342900" marR="0" lvl="0" indent="-342900" algn="l" defTabSz="914400" rtl="0" eaLnBrk="0" fontAlgn="base" latinLnBrk="0" hangingPunct="0">
              <a:lnSpc>
                <a:spcPct val="100000"/>
              </a:lnSpc>
              <a:spcBef>
                <a:spcPct val="20000"/>
              </a:spcBef>
              <a:spcAft>
                <a:spcPct val="0"/>
              </a:spcAft>
              <a:buClrTx/>
              <a:buSzTx/>
              <a:buFontTx/>
              <a:buNone/>
              <a:tabLst/>
              <a:defRPr/>
            </a:pPr>
            <a:r>
              <a:rPr kumimoji="1" lang="ja-JP" altLang="en-US" sz="900" b="1" i="0" u="none" strike="noStrike" kern="0" cap="none" spc="0" normalizeH="0" baseline="0" noProof="0" dirty="0" smtClean="0">
                <a:ln>
                  <a:noFill/>
                </a:ln>
                <a:solidFill>
                  <a:schemeClr val="tx1"/>
                </a:solidFill>
                <a:effectLst/>
                <a:uLnTx/>
                <a:uFillTx/>
                <a:latin typeface="+mn-ea"/>
                <a:ea typeface="+mn-ea"/>
                <a:cs typeface="+mn-cs"/>
              </a:rPr>
              <a:t>　　　　　　　　＼　　　　　　　｀</a:t>
            </a:r>
            <a:r>
              <a:rPr kumimoji="1" lang="en-US" altLang="ja-JP" sz="900" b="1" i="0" u="none" strike="noStrike" kern="0" cap="none" spc="0" normalizeH="0" baseline="0" noProof="0" dirty="0" smtClean="0">
                <a:ln>
                  <a:noFill/>
                </a:ln>
                <a:solidFill>
                  <a:schemeClr val="tx1"/>
                </a:solidFill>
                <a:effectLst/>
                <a:uLnTx/>
                <a:uFillTx/>
                <a:latin typeface="+mn-ea"/>
                <a:ea typeface="+mn-ea"/>
                <a:cs typeface="+mn-cs"/>
              </a:rPr>
              <a:t>¨</a:t>
            </a:r>
            <a:r>
              <a:rPr kumimoji="1" lang="ja-JP" altLang="en-US" sz="900" b="1" i="0" u="none" strike="noStrike" kern="0" cap="none" spc="0" normalizeH="0" baseline="0" noProof="0" dirty="0" smtClean="0">
                <a:ln>
                  <a:noFill/>
                </a:ln>
                <a:solidFill>
                  <a:schemeClr val="tx1"/>
                </a:solidFill>
                <a:effectLst/>
                <a:uLnTx/>
                <a:uFillTx/>
                <a:latin typeface="+mn-ea"/>
                <a:ea typeface="+mn-ea"/>
                <a:cs typeface="+mn-cs"/>
              </a:rPr>
              <a:t>　　　　　　　　　　　　　　　　　　　　　　　　　　　／　　　　</a:t>
            </a:r>
            <a:r>
              <a:rPr kumimoji="1" lang="en-US" altLang="ja-JP" sz="900" b="1" i="0" u="none" strike="noStrike" kern="0" cap="none" spc="0" normalizeH="0" baseline="0" noProof="0" dirty="0" smtClean="0">
                <a:ln>
                  <a:noFill/>
                </a:ln>
                <a:solidFill>
                  <a:schemeClr val="tx1"/>
                </a:solidFill>
                <a:effectLst/>
                <a:uLnTx/>
                <a:uFillTx/>
                <a:latin typeface="+mn-ea"/>
                <a:ea typeface="+mn-ea"/>
                <a:cs typeface="+mn-cs"/>
              </a:rPr>
              <a:t>..││</a:t>
            </a:r>
          </a:p>
          <a:p>
            <a:pPr marL="342900" marR="0" lvl="0" indent="-342900" algn="l" defTabSz="914400" rtl="0" eaLnBrk="0" fontAlgn="base" latinLnBrk="0" hangingPunct="0">
              <a:lnSpc>
                <a:spcPct val="100000"/>
              </a:lnSpc>
              <a:spcBef>
                <a:spcPct val="20000"/>
              </a:spcBef>
              <a:spcAft>
                <a:spcPct val="0"/>
              </a:spcAft>
              <a:buClrTx/>
              <a:buSzTx/>
              <a:buFontTx/>
              <a:buNone/>
              <a:tabLst/>
              <a:defRPr/>
            </a:pPr>
            <a:r>
              <a:rPr kumimoji="1" lang="ja-JP" altLang="en-US" sz="900" b="1" i="0" u="none" strike="noStrike" kern="0" cap="none" spc="0" normalizeH="0" baseline="0" noProof="0" dirty="0" smtClean="0">
                <a:ln>
                  <a:noFill/>
                </a:ln>
                <a:solidFill>
                  <a:schemeClr val="tx1"/>
                </a:solidFill>
                <a:effectLst/>
                <a:uLnTx/>
                <a:uFillTx/>
                <a:latin typeface="+mn-ea"/>
                <a:ea typeface="+mn-ea"/>
                <a:cs typeface="+mn-cs"/>
              </a:rPr>
              <a:t>　　　　　　　　　</a:t>
            </a:r>
            <a:r>
              <a:rPr kumimoji="1" lang="en-US" altLang="ja-JP" sz="900" b="1" i="0" u="none" strike="noStrike" kern="0" cap="none" spc="0" normalizeH="0" baseline="0" noProof="0" dirty="0" smtClean="0">
                <a:ln>
                  <a:noFill/>
                </a:ln>
                <a:solidFill>
                  <a:schemeClr val="tx1"/>
                </a:solidFill>
                <a:effectLst/>
                <a:uLnTx/>
                <a:uFillTx/>
                <a:latin typeface="+mn-ea"/>
                <a:ea typeface="+mn-ea"/>
                <a:cs typeface="+mn-cs"/>
              </a:rPr>
              <a:t>/</a:t>
            </a:r>
            <a:r>
              <a:rPr kumimoji="1" lang="ja-JP" altLang="en-US" sz="900" b="1" i="0" u="none" strike="noStrike" kern="0" cap="none" spc="0" normalizeH="0" baseline="0" noProof="0" dirty="0" smtClean="0">
                <a:ln>
                  <a:noFill/>
                </a:ln>
                <a:solidFill>
                  <a:schemeClr val="tx1"/>
                </a:solidFill>
                <a:effectLst/>
                <a:uLnTx/>
                <a:uFillTx/>
                <a:latin typeface="+mn-ea"/>
                <a:ea typeface="+mn-ea"/>
                <a:cs typeface="+mn-cs"/>
              </a:rPr>
              <a:t>　　　　　　　　　　　　　　　　　　　　　　　　　　　　　　　　 　 　 ＼ 　 　 　││</a:t>
            </a:r>
          </a:p>
          <a:p>
            <a:pPr marL="342900" marR="0" lvl="0" indent="-342900" algn="l" defTabSz="914400" rtl="0" eaLnBrk="0" fontAlgn="base" latinLnBrk="0" hangingPunct="0">
              <a:lnSpc>
                <a:spcPct val="100000"/>
              </a:lnSpc>
              <a:spcBef>
                <a:spcPct val="20000"/>
              </a:spcBef>
              <a:spcAft>
                <a:spcPct val="0"/>
              </a:spcAft>
              <a:buClrTx/>
              <a:buSzTx/>
              <a:buFontTx/>
              <a:buNone/>
              <a:tabLst/>
              <a:defRPr/>
            </a:pPr>
            <a:r>
              <a:rPr kumimoji="1" lang="ja-JP" altLang="en-US" sz="900" b="1" i="0" u="none" strike="noStrike" kern="0" cap="none" spc="0" normalizeH="0" baseline="0" noProof="0" dirty="0" smtClean="0">
                <a:ln>
                  <a:noFill/>
                </a:ln>
                <a:solidFill>
                  <a:schemeClr val="tx1"/>
                </a:solidFill>
                <a:effectLst/>
                <a:uLnTx/>
                <a:uFillTx/>
                <a:latin typeface="+mn-ea"/>
                <a:ea typeface="+mn-ea"/>
                <a:cs typeface="+mn-cs"/>
              </a:rPr>
              <a:t>　　　　　　　 ／　　　　　　　　　　　　　　　　　　　　　　　　　　　 　 　 　 　 　 　 　 ＼ 　 　││</a:t>
            </a:r>
          </a:p>
          <a:p>
            <a:pPr marL="342900" marR="0" lvl="0" indent="-342900" algn="ctr" defTabSz="914400" rtl="0" eaLnBrk="0" fontAlgn="base" latinLnBrk="0" hangingPunct="0">
              <a:lnSpc>
                <a:spcPct val="100000"/>
              </a:lnSpc>
              <a:spcBef>
                <a:spcPct val="20000"/>
              </a:spcBef>
              <a:spcAft>
                <a:spcPct val="0"/>
              </a:spcAft>
              <a:buClrTx/>
              <a:buSzTx/>
              <a:buFontTx/>
              <a:buNone/>
              <a:tabLst/>
              <a:defRPr/>
            </a:pPr>
            <a:r>
              <a:rPr kumimoji="1" lang="ja-JP" altLang="en-US" sz="2800" b="1" i="0" u="none" strike="noStrike" kern="0" cap="none" spc="0" normalizeH="0" baseline="0" noProof="0" dirty="0" smtClean="0">
                <a:ln>
                  <a:noFill/>
                </a:ln>
                <a:solidFill>
                  <a:srgbClr val="FF0000"/>
                </a:solidFill>
                <a:effectLst/>
                <a:uLnTx/>
                <a:uFillTx/>
                <a:latin typeface="+mn-ea"/>
                <a:ea typeface="+mn-ea"/>
                <a:cs typeface="+mn-cs"/>
              </a:rPr>
              <a:t>デスマーチプロジェクトばっかりやってきた。</a:t>
            </a:r>
            <a:endParaRPr kumimoji="1" lang="en-US" altLang="ja-JP" sz="2800" b="1" i="0" u="none" strike="noStrike" kern="0" cap="none" spc="0" normalizeH="0" baseline="0" noProof="0" dirty="0" smtClean="0">
              <a:ln>
                <a:noFill/>
              </a:ln>
              <a:solidFill>
                <a:srgbClr val="FF0000"/>
              </a:solidFill>
              <a:effectLst/>
              <a:uLnTx/>
              <a:uFillTx/>
              <a:latin typeface="+mn-ea"/>
              <a:ea typeface="+mn-ea"/>
              <a:cs typeface="+mn-cs"/>
            </a:endParaRPr>
          </a:p>
        </p:txBody>
      </p:sp>
      <p:sp>
        <p:nvSpPr>
          <p:cNvPr id="6" name="テキスト ボックス 5"/>
          <p:cNvSpPr txBox="1"/>
          <p:nvPr/>
        </p:nvSpPr>
        <p:spPr>
          <a:xfrm>
            <a:off x="5143504" y="4429132"/>
            <a:ext cx="3440113" cy="1600200"/>
          </a:xfrm>
          <a:prstGeom prst="rect">
            <a:avLst/>
          </a:prstGeom>
          <a:noFill/>
        </p:spPr>
        <p:txBody>
          <a:bodyPr wrap="none">
            <a:spAutoFit/>
          </a:bodyPr>
          <a:lstStyle/>
          <a:p>
            <a:pPr>
              <a:defRPr/>
            </a:pPr>
            <a:r>
              <a:rPr lang="ja-JP" altLang="en-US" sz="1400" b="1" dirty="0">
                <a:latin typeface="+mn-ea"/>
                <a:ea typeface="+mn-ea"/>
              </a:rPr>
              <a:t>　　　　　 ＿＿＿</a:t>
            </a:r>
            <a:r>
              <a:rPr lang="en-US" altLang="ja-JP" sz="1400" b="1" dirty="0">
                <a:latin typeface="+mn-ea"/>
                <a:ea typeface="+mn-ea"/>
              </a:rPr>
              <a:t>_</a:t>
            </a:r>
          </a:p>
          <a:p>
            <a:pPr>
              <a:defRPr/>
            </a:pPr>
            <a:r>
              <a:rPr lang="ja-JP" altLang="en-US" sz="1400" b="1" dirty="0">
                <a:latin typeface="+mn-ea"/>
                <a:ea typeface="+mn-ea"/>
              </a:rPr>
              <a:t>　 　　　／⌒　　⌒＼</a:t>
            </a:r>
          </a:p>
          <a:p>
            <a:pPr>
              <a:defRPr/>
            </a:pPr>
            <a:r>
              <a:rPr lang="ja-JP" altLang="en-US" sz="1400" b="1" dirty="0">
                <a:latin typeface="+mn-ea"/>
                <a:ea typeface="+mn-ea"/>
              </a:rPr>
              <a:t>　　　／（ ＞） 　（＜）＼</a:t>
            </a:r>
          </a:p>
          <a:p>
            <a:pPr>
              <a:defRPr/>
            </a:pPr>
            <a:r>
              <a:rPr lang="ja-JP" altLang="en-US" sz="1400" b="1" dirty="0">
                <a:latin typeface="+mn-ea"/>
                <a:ea typeface="+mn-ea"/>
              </a:rPr>
              <a:t>　 ／</a:t>
            </a:r>
            <a:r>
              <a:rPr lang="en-US" altLang="ja-JP" sz="1400" b="1" dirty="0">
                <a:latin typeface="+mn-ea"/>
                <a:ea typeface="+mn-ea"/>
              </a:rPr>
              <a:t>::::::⌒</a:t>
            </a:r>
            <a:r>
              <a:rPr lang="ja-JP" altLang="en-US" sz="1400" b="1" dirty="0">
                <a:latin typeface="+mn-ea"/>
                <a:ea typeface="+mn-ea"/>
              </a:rPr>
              <a:t>（</a:t>
            </a:r>
            <a:r>
              <a:rPr lang="en-US" altLang="ja-JP" sz="1400" b="1" dirty="0">
                <a:latin typeface="+mn-ea"/>
                <a:ea typeface="+mn-ea"/>
              </a:rPr>
              <a:t>__</a:t>
            </a:r>
            <a:r>
              <a:rPr lang="ja-JP" altLang="en-US" sz="1400" b="1" dirty="0">
                <a:latin typeface="+mn-ea"/>
                <a:ea typeface="+mn-ea"/>
              </a:rPr>
              <a:t>人</a:t>
            </a:r>
            <a:r>
              <a:rPr lang="en-US" altLang="ja-JP" sz="1400" b="1" dirty="0">
                <a:latin typeface="+mn-ea"/>
                <a:ea typeface="+mn-ea"/>
              </a:rPr>
              <a:t>__</a:t>
            </a:r>
            <a:r>
              <a:rPr lang="ja-JP" altLang="en-US" sz="1400" b="1" dirty="0">
                <a:latin typeface="+mn-ea"/>
                <a:ea typeface="+mn-ea"/>
              </a:rPr>
              <a:t>）⌒</a:t>
            </a:r>
            <a:r>
              <a:rPr lang="en-US" altLang="ja-JP" sz="1400" b="1" dirty="0">
                <a:latin typeface="+mn-ea"/>
                <a:ea typeface="+mn-ea"/>
              </a:rPr>
              <a:t>::::: </a:t>
            </a:r>
            <a:r>
              <a:rPr lang="ja-JP" altLang="en-US" sz="1400" b="1" dirty="0">
                <a:latin typeface="+mn-ea"/>
                <a:ea typeface="+mn-ea"/>
              </a:rPr>
              <a:t>＼ </a:t>
            </a:r>
            <a:r>
              <a:rPr lang="ja-JP" altLang="en-US" sz="1400" b="1" dirty="0" err="1">
                <a:latin typeface="+mn-ea"/>
                <a:ea typeface="+mn-ea"/>
              </a:rPr>
              <a:t>　</a:t>
            </a:r>
            <a:r>
              <a:rPr lang="ja-JP" altLang="en-US" sz="1400" b="1" dirty="0">
                <a:latin typeface="+mn-ea"/>
                <a:ea typeface="+mn-ea"/>
              </a:rPr>
              <a:t>しごとください。</a:t>
            </a:r>
          </a:p>
          <a:p>
            <a:pPr>
              <a:defRPr/>
            </a:pPr>
            <a:r>
              <a:rPr lang="ja-JP" altLang="en-US" sz="1400" b="1" dirty="0">
                <a:latin typeface="+mn-ea"/>
                <a:ea typeface="+mn-ea"/>
              </a:rPr>
              <a:t>　 </a:t>
            </a:r>
            <a:r>
              <a:rPr lang="en-US" altLang="ja-JP" sz="1400" b="1" dirty="0">
                <a:latin typeface="+mn-ea"/>
                <a:ea typeface="+mn-ea"/>
              </a:rPr>
              <a:t>|</a:t>
            </a:r>
            <a:r>
              <a:rPr lang="ja-JP" altLang="en-US" sz="1400" b="1" dirty="0">
                <a:latin typeface="+mn-ea"/>
                <a:ea typeface="+mn-ea"/>
              </a:rPr>
              <a:t>　　　 　</a:t>
            </a:r>
            <a:r>
              <a:rPr lang="en-US" altLang="ja-JP" sz="1400" b="1" dirty="0">
                <a:latin typeface="+mn-ea"/>
                <a:ea typeface="+mn-ea"/>
              </a:rPr>
              <a:t>/| | | | |</a:t>
            </a:r>
            <a:r>
              <a:rPr lang="ja-JP" altLang="en-US" sz="1400" b="1" dirty="0">
                <a:latin typeface="+mn-ea"/>
                <a:ea typeface="+mn-ea"/>
              </a:rPr>
              <a:t>　　　　　</a:t>
            </a:r>
            <a:r>
              <a:rPr lang="en-US" altLang="ja-JP" sz="1400" b="1" dirty="0">
                <a:latin typeface="+mn-ea"/>
                <a:ea typeface="+mn-ea"/>
              </a:rPr>
              <a:t>|</a:t>
            </a:r>
          </a:p>
          <a:p>
            <a:pPr>
              <a:defRPr/>
            </a:pPr>
            <a:r>
              <a:rPr lang="ja-JP" altLang="en-US" sz="1400" b="1" dirty="0">
                <a:latin typeface="+mn-ea"/>
                <a:ea typeface="+mn-ea"/>
              </a:rPr>
              <a:t>　 ＼　 </a:t>
            </a:r>
            <a:r>
              <a:rPr lang="en-US" altLang="ja-JP" sz="1400" b="1" dirty="0">
                <a:latin typeface="+mn-ea"/>
                <a:ea typeface="+mn-ea"/>
              </a:rPr>
              <a:t>(</a:t>
            </a:r>
            <a:r>
              <a:rPr lang="ja-JP" altLang="en-US" sz="1400" b="1" dirty="0" err="1">
                <a:latin typeface="+mn-ea"/>
                <a:ea typeface="+mn-ea"/>
              </a:rPr>
              <a:t>、</a:t>
            </a:r>
            <a:r>
              <a:rPr lang="en-US" altLang="ja-JP" sz="1400" b="1" dirty="0">
                <a:latin typeface="+mn-ea"/>
                <a:ea typeface="+mn-ea"/>
              </a:rPr>
              <a:t>`</a:t>
            </a:r>
            <a:r>
              <a:rPr lang="ja-JP" altLang="en-US" sz="1400" b="1" dirty="0" err="1">
                <a:latin typeface="+mn-ea"/>
                <a:ea typeface="+mn-ea"/>
              </a:rPr>
              <a:t>ー</a:t>
            </a:r>
            <a:r>
              <a:rPr lang="en-US" altLang="ja-JP" sz="1400" b="1" dirty="0">
                <a:latin typeface="+mn-ea"/>
                <a:ea typeface="+mn-ea"/>
              </a:rPr>
              <a:t>―'´,</a:t>
            </a:r>
            <a:r>
              <a:rPr lang="ja-JP" altLang="en-US" sz="1400" b="1" dirty="0">
                <a:latin typeface="+mn-ea"/>
                <a:ea typeface="+mn-ea"/>
              </a:rPr>
              <a:t>　　 　／</a:t>
            </a:r>
          </a:p>
          <a:p>
            <a:pPr>
              <a:defRPr/>
            </a:pPr>
            <a:endParaRPr lang="ja-JP" altLang="en-US" sz="1400" b="1" dirty="0">
              <a:latin typeface="+mn-ea"/>
              <a:ea typeface="+mn-ea"/>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600" dirty="0" smtClean="0"/>
              <a:t>状態遷移の</a:t>
            </a:r>
            <a:r>
              <a:rPr kumimoji="1" lang="ja-JP" altLang="en-US" sz="3600" dirty="0" smtClean="0"/>
              <a:t>実装方法</a:t>
            </a:r>
            <a:endParaRPr kumimoji="1" lang="ja-JP" altLang="en-US" sz="3600" dirty="0"/>
          </a:p>
        </p:txBody>
      </p:sp>
      <p:sp>
        <p:nvSpPr>
          <p:cNvPr id="3" name="コンテンツ プレースホルダ 2"/>
          <p:cNvSpPr>
            <a:spLocks noGrp="1"/>
          </p:cNvSpPr>
          <p:nvPr>
            <p:ph idx="1"/>
          </p:nvPr>
        </p:nvSpPr>
        <p:spPr>
          <a:xfrm>
            <a:off x="428596" y="1571612"/>
            <a:ext cx="8229600" cy="4502146"/>
          </a:xfrm>
        </p:spPr>
        <p:txBody>
          <a:bodyPr/>
          <a:lstStyle/>
          <a:p>
            <a:pPr algn="ctr">
              <a:buNone/>
            </a:pPr>
            <a:r>
              <a:rPr kumimoji="1" lang="ja-JP" altLang="en-US" dirty="0" smtClean="0"/>
              <a:t>ステートパターンをつかう。</a:t>
            </a:r>
            <a:endParaRPr kumimoji="1" lang="ja-JP" altLang="en-US" dirty="0"/>
          </a:p>
        </p:txBody>
      </p:sp>
      <p:sp>
        <p:nvSpPr>
          <p:cNvPr id="4" name="テキスト ボックス 3"/>
          <p:cNvSpPr txBox="1"/>
          <p:nvPr/>
        </p:nvSpPr>
        <p:spPr>
          <a:xfrm>
            <a:off x="428596" y="2500306"/>
            <a:ext cx="7090403" cy="3416320"/>
          </a:xfrm>
          <a:prstGeom prst="rect">
            <a:avLst/>
          </a:prstGeom>
          <a:noFill/>
        </p:spPr>
        <p:txBody>
          <a:bodyPr wrap="none" rtlCol="0">
            <a:spAutoFit/>
          </a:bodyPr>
          <a:lstStyle/>
          <a:p>
            <a:r>
              <a:rPr lang="ja-JP" altLang="en-US" b="1" dirty="0" smtClean="0">
                <a:latin typeface="+mn-ea"/>
                <a:ea typeface="+mn-ea"/>
              </a:rPr>
              <a:t>　 　　　　 　　　＿＿＿</a:t>
            </a:r>
            <a:r>
              <a:rPr lang="en-US" altLang="ja-JP" b="1" dirty="0" smtClean="0">
                <a:latin typeface="+mn-ea"/>
                <a:ea typeface="+mn-ea"/>
              </a:rPr>
              <a:t>_</a:t>
            </a:r>
          </a:p>
          <a:p>
            <a:r>
              <a:rPr lang="ja-JP" altLang="en-US" b="1" dirty="0" smtClean="0">
                <a:latin typeface="+mn-ea"/>
                <a:ea typeface="+mn-ea"/>
              </a:rPr>
              <a:t>　　　　　　　 ／</a:t>
            </a:r>
            <a:r>
              <a:rPr lang="en-US" altLang="ja-JP" b="1" dirty="0" smtClean="0">
                <a:latin typeface="+mn-ea"/>
                <a:ea typeface="+mn-ea"/>
              </a:rPr>
              <a:t>_</a:t>
            </a:r>
            <a:r>
              <a:rPr lang="ja-JP" altLang="en-US" b="1" dirty="0" smtClean="0">
                <a:latin typeface="+mn-ea"/>
                <a:ea typeface="+mn-ea"/>
              </a:rPr>
              <a:t>ノ 　ヽ</a:t>
            </a:r>
            <a:r>
              <a:rPr lang="en-US" altLang="ja-JP" b="1" dirty="0" smtClean="0">
                <a:latin typeface="+mn-ea"/>
                <a:ea typeface="+mn-ea"/>
              </a:rPr>
              <a:t>､_</a:t>
            </a:r>
            <a:r>
              <a:rPr lang="ja-JP" altLang="en-US" b="1" dirty="0" smtClean="0">
                <a:latin typeface="+mn-ea"/>
                <a:ea typeface="+mn-ea"/>
              </a:rPr>
              <a:t>＼</a:t>
            </a:r>
          </a:p>
          <a:p>
            <a:r>
              <a:rPr lang="ja-JP" altLang="en-US" b="1" dirty="0" smtClean="0">
                <a:latin typeface="+mn-ea"/>
                <a:ea typeface="+mn-ea"/>
              </a:rPr>
              <a:t>　ﾐ　ﾐ　ﾐ　　</a:t>
            </a:r>
            <a:r>
              <a:rPr lang="en-US" altLang="ja-JP" b="1" dirty="0" smtClean="0">
                <a:latin typeface="+mn-ea"/>
                <a:ea typeface="+mn-ea"/>
              </a:rPr>
              <a:t>o</a:t>
            </a:r>
            <a:r>
              <a:rPr lang="ja-JP" altLang="en-US" b="1" dirty="0" smtClean="0">
                <a:latin typeface="+mn-ea"/>
                <a:ea typeface="+mn-ea"/>
              </a:rPr>
              <a:t>ﾟ</a:t>
            </a:r>
            <a:r>
              <a:rPr lang="en-US" altLang="ja-JP" b="1" dirty="0" smtClean="0">
                <a:latin typeface="+mn-ea"/>
                <a:ea typeface="+mn-ea"/>
              </a:rPr>
              <a:t>(</a:t>
            </a:r>
            <a:r>
              <a:rPr lang="ja-JP" altLang="en-US" b="1" dirty="0" smtClean="0">
                <a:latin typeface="+mn-ea"/>
                <a:ea typeface="+mn-ea"/>
              </a:rPr>
              <a:t>（●）</a:t>
            </a:r>
            <a:r>
              <a:rPr lang="en-US" altLang="ja-JP" b="1" dirty="0" smtClean="0">
                <a:latin typeface="+mn-ea"/>
                <a:ea typeface="+mn-ea"/>
              </a:rPr>
              <a:t>) (</a:t>
            </a:r>
            <a:r>
              <a:rPr lang="ja-JP" altLang="en-US" b="1" dirty="0" smtClean="0">
                <a:latin typeface="+mn-ea"/>
                <a:ea typeface="+mn-ea"/>
              </a:rPr>
              <a:t>（●）</a:t>
            </a:r>
            <a:r>
              <a:rPr lang="en-US" altLang="ja-JP" b="1" dirty="0" smtClean="0">
                <a:latin typeface="+mn-ea"/>
                <a:ea typeface="+mn-ea"/>
              </a:rPr>
              <a:t>)</a:t>
            </a:r>
            <a:r>
              <a:rPr lang="ja-JP" altLang="en-US" b="1" dirty="0" smtClean="0">
                <a:latin typeface="+mn-ea"/>
                <a:ea typeface="+mn-ea"/>
              </a:rPr>
              <a:t>ﾟ</a:t>
            </a:r>
            <a:r>
              <a:rPr lang="en-US" altLang="ja-JP" b="1" dirty="0" smtClean="0">
                <a:latin typeface="+mn-ea"/>
                <a:ea typeface="+mn-ea"/>
              </a:rPr>
              <a:t>o</a:t>
            </a:r>
            <a:r>
              <a:rPr lang="ja-JP" altLang="en-US" b="1" dirty="0" smtClean="0">
                <a:latin typeface="+mn-ea"/>
                <a:ea typeface="+mn-ea"/>
              </a:rPr>
              <a:t>　　　　　　ﾐ　ﾐ　ﾐ 　　　　やっときたお</a:t>
            </a:r>
          </a:p>
          <a:p>
            <a:r>
              <a:rPr lang="en-US" altLang="ja-JP" b="1" dirty="0" smtClean="0">
                <a:latin typeface="+mn-ea"/>
                <a:ea typeface="+mn-ea"/>
              </a:rPr>
              <a:t>/⌒)⌒)⌒. ::::::⌒</a:t>
            </a:r>
            <a:r>
              <a:rPr lang="ja-JP" altLang="en-US" b="1" dirty="0" smtClean="0">
                <a:latin typeface="+mn-ea"/>
                <a:ea typeface="+mn-ea"/>
              </a:rPr>
              <a:t>（</a:t>
            </a:r>
            <a:r>
              <a:rPr lang="en-US" altLang="ja-JP" b="1" dirty="0" smtClean="0">
                <a:latin typeface="+mn-ea"/>
                <a:ea typeface="+mn-ea"/>
              </a:rPr>
              <a:t>__</a:t>
            </a:r>
            <a:r>
              <a:rPr lang="ja-JP" altLang="en-US" b="1" dirty="0" smtClean="0">
                <a:latin typeface="+mn-ea"/>
                <a:ea typeface="+mn-ea"/>
              </a:rPr>
              <a:t>人</a:t>
            </a:r>
            <a:r>
              <a:rPr lang="en-US" altLang="ja-JP" b="1" dirty="0" smtClean="0">
                <a:latin typeface="+mn-ea"/>
                <a:ea typeface="+mn-ea"/>
              </a:rPr>
              <a:t>__</a:t>
            </a:r>
            <a:r>
              <a:rPr lang="ja-JP" altLang="en-US" b="1" dirty="0" smtClean="0">
                <a:latin typeface="+mn-ea"/>
                <a:ea typeface="+mn-ea"/>
              </a:rPr>
              <a:t>）⌒</a:t>
            </a:r>
            <a:r>
              <a:rPr lang="en-US" altLang="ja-JP" b="1" dirty="0" smtClean="0">
                <a:latin typeface="+mn-ea"/>
                <a:ea typeface="+mn-ea"/>
              </a:rPr>
              <a:t>:::</a:t>
            </a:r>
            <a:r>
              <a:rPr lang="ja-JP" altLang="en-US" b="1" dirty="0" smtClean="0">
                <a:latin typeface="+mn-ea"/>
                <a:ea typeface="+mn-ea"/>
              </a:rPr>
              <a:t>＼　　　</a:t>
            </a:r>
            <a:r>
              <a:rPr lang="en-US" altLang="ja-JP" b="1" dirty="0" smtClean="0">
                <a:latin typeface="+mn-ea"/>
                <a:ea typeface="+mn-ea"/>
              </a:rPr>
              <a:t>/⌒)⌒)⌒)</a:t>
            </a:r>
          </a:p>
          <a:p>
            <a:r>
              <a:rPr lang="en-US" altLang="ja-JP" b="1" dirty="0" smtClean="0">
                <a:latin typeface="+mn-ea"/>
                <a:ea typeface="+mn-ea"/>
              </a:rPr>
              <a:t>|</a:t>
            </a:r>
            <a:r>
              <a:rPr lang="ja-JP" altLang="en-US" b="1" dirty="0" smtClean="0">
                <a:latin typeface="+mn-ea"/>
                <a:ea typeface="+mn-ea"/>
              </a:rPr>
              <a:t>　</a:t>
            </a:r>
            <a:r>
              <a:rPr lang="en-US" altLang="ja-JP" b="1" dirty="0" smtClean="0">
                <a:latin typeface="+mn-ea"/>
                <a:ea typeface="+mn-ea"/>
              </a:rPr>
              <a:t>/</a:t>
            </a:r>
            <a:r>
              <a:rPr lang="ja-JP" altLang="en-US" b="1" dirty="0" smtClean="0">
                <a:latin typeface="+mn-ea"/>
                <a:ea typeface="+mn-ea"/>
              </a:rPr>
              <a:t>　</a:t>
            </a:r>
            <a:r>
              <a:rPr lang="en-US" altLang="ja-JP" b="1" dirty="0" smtClean="0">
                <a:latin typeface="+mn-ea"/>
                <a:ea typeface="+mn-ea"/>
              </a:rPr>
              <a:t>/</a:t>
            </a:r>
            <a:r>
              <a:rPr lang="ja-JP" altLang="en-US" b="1" dirty="0" smtClean="0">
                <a:latin typeface="+mn-ea"/>
                <a:ea typeface="+mn-ea"/>
              </a:rPr>
              <a:t>　</a:t>
            </a:r>
            <a:r>
              <a:rPr lang="en-US" altLang="ja-JP" b="1" dirty="0" smtClean="0">
                <a:latin typeface="+mn-ea"/>
                <a:ea typeface="+mn-ea"/>
              </a:rPr>
              <a:t>/</a:t>
            </a:r>
            <a:r>
              <a:rPr lang="ja-JP" altLang="en-US" b="1" dirty="0" smtClean="0">
                <a:latin typeface="+mn-ea"/>
                <a:ea typeface="+mn-ea"/>
              </a:rPr>
              <a:t>　　　　 　</a:t>
            </a:r>
            <a:r>
              <a:rPr lang="en-US" altLang="ja-JP" b="1" dirty="0" smtClean="0">
                <a:latin typeface="+mn-ea"/>
                <a:ea typeface="+mn-ea"/>
              </a:rPr>
              <a:t>|r┬-|</a:t>
            </a:r>
            <a:r>
              <a:rPr lang="ja-JP" altLang="en-US" b="1" dirty="0" smtClean="0">
                <a:latin typeface="+mn-ea"/>
                <a:ea typeface="+mn-ea"/>
              </a:rPr>
              <a:t>　　　　</a:t>
            </a:r>
            <a:r>
              <a:rPr lang="en-US" altLang="ja-JP" b="1" dirty="0" smtClean="0">
                <a:latin typeface="+mn-ea"/>
                <a:ea typeface="+mn-ea"/>
              </a:rPr>
              <a:t>|</a:t>
            </a:r>
            <a:r>
              <a:rPr lang="ja-JP" altLang="en-US" b="1" dirty="0" smtClean="0">
                <a:latin typeface="+mn-ea"/>
                <a:ea typeface="+mn-ea"/>
              </a:rPr>
              <a:t>　</a:t>
            </a:r>
            <a:r>
              <a:rPr lang="en-US" altLang="ja-JP" b="1" dirty="0" smtClean="0">
                <a:latin typeface="+mn-ea"/>
                <a:ea typeface="+mn-ea"/>
              </a:rPr>
              <a:t>(⌒)/</a:t>
            </a:r>
            <a:r>
              <a:rPr lang="ja-JP" altLang="en-US" b="1" dirty="0" smtClean="0">
                <a:latin typeface="+mn-ea"/>
                <a:ea typeface="+mn-ea"/>
              </a:rPr>
              <a:t>　</a:t>
            </a:r>
            <a:r>
              <a:rPr lang="en-US" altLang="ja-JP" b="1" dirty="0" smtClean="0">
                <a:latin typeface="+mn-ea"/>
                <a:ea typeface="+mn-ea"/>
              </a:rPr>
              <a:t>/ / /</a:t>
            </a:r>
            <a:r>
              <a:rPr lang="ja-JP" altLang="en-US" b="1" dirty="0" smtClean="0">
                <a:latin typeface="+mn-ea"/>
                <a:ea typeface="+mn-ea"/>
              </a:rPr>
              <a:t>／　　　やっときたお</a:t>
            </a:r>
          </a:p>
          <a:p>
            <a:r>
              <a:rPr lang="en-US" altLang="ja-JP" b="1" dirty="0" smtClean="0">
                <a:latin typeface="+mn-ea"/>
                <a:ea typeface="+mn-ea"/>
              </a:rPr>
              <a:t>|</a:t>
            </a:r>
            <a:r>
              <a:rPr lang="ja-JP" altLang="en-US" b="1" dirty="0" smtClean="0">
                <a:latin typeface="+mn-ea"/>
                <a:ea typeface="+mn-ea"/>
              </a:rPr>
              <a:t>　</a:t>
            </a:r>
            <a:r>
              <a:rPr lang="en-US" altLang="ja-JP" b="1" dirty="0" smtClean="0">
                <a:latin typeface="+mn-ea"/>
                <a:ea typeface="+mn-ea"/>
              </a:rPr>
              <a:t>:::::::::::(⌒)</a:t>
            </a:r>
            <a:r>
              <a:rPr lang="ja-JP" altLang="en-US" b="1" dirty="0" smtClean="0">
                <a:latin typeface="+mn-ea"/>
                <a:ea typeface="+mn-ea"/>
              </a:rPr>
              <a:t>　　　　</a:t>
            </a:r>
            <a:r>
              <a:rPr lang="en-US" altLang="ja-JP" b="1" dirty="0" smtClean="0">
                <a:latin typeface="+mn-ea"/>
                <a:ea typeface="+mn-ea"/>
              </a:rPr>
              <a:t>|</a:t>
            </a:r>
            <a:r>
              <a:rPr lang="ja-JP" altLang="en-US" b="1" dirty="0" smtClean="0">
                <a:latin typeface="+mn-ea"/>
                <a:ea typeface="+mn-ea"/>
              </a:rPr>
              <a:t>　</a:t>
            </a:r>
            <a:r>
              <a:rPr lang="en-US" altLang="ja-JP" b="1" dirty="0" smtClean="0">
                <a:latin typeface="+mn-ea"/>
                <a:ea typeface="+mn-ea"/>
              </a:rPr>
              <a:t>|</a:t>
            </a:r>
            <a:r>
              <a:rPr lang="ja-JP" altLang="en-US" b="1" dirty="0" smtClean="0">
                <a:latin typeface="+mn-ea"/>
                <a:ea typeface="+mn-ea"/>
              </a:rPr>
              <a:t>　 </a:t>
            </a:r>
            <a:r>
              <a:rPr lang="en-US" altLang="ja-JP" b="1" dirty="0" smtClean="0">
                <a:latin typeface="+mn-ea"/>
                <a:ea typeface="+mn-ea"/>
              </a:rPr>
              <a:t>|</a:t>
            </a:r>
            <a:r>
              <a:rPr lang="ja-JP" altLang="en-US" b="1" dirty="0" smtClean="0">
                <a:latin typeface="+mn-ea"/>
                <a:ea typeface="+mn-ea"/>
              </a:rPr>
              <a:t>　　 ／ 　</a:t>
            </a:r>
            <a:r>
              <a:rPr lang="ja-JP" altLang="en-US" b="1" dirty="0" err="1" smtClean="0">
                <a:latin typeface="+mn-ea"/>
                <a:ea typeface="+mn-ea"/>
              </a:rPr>
              <a:t>ゝ</a:t>
            </a:r>
            <a:r>
              <a:rPr lang="ja-JP" altLang="en-US" b="1" dirty="0" smtClean="0">
                <a:latin typeface="+mn-ea"/>
                <a:ea typeface="+mn-ea"/>
              </a:rPr>
              <a:t>　　</a:t>
            </a:r>
            <a:r>
              <a:rPr lang="en-US" altLang="ja-JP" b="1" dirty="0" smtClean="0">
                <a:latin typeface="+mn-ea"/>
                <a:ea typeface="+mn-ea"/>
              </a:rPr>
              <a:t>:::::::::::/</a:t>
            </a:r>
          </a:p>
          <a:p>
            <a:r>
              <a:rPr lang="en-US" altLang="ja-JP" b="1" dirty="0" smtClean="0">
                <a:latin typeface="+mn-ea"/>
                <a:ea typeface="+mn-ea"/>
              </a:rPr>
              <a:t>|</a:t>
            </a:r>
            <a:r>
              <a:rPr lang="ja-JP" altLang="en-US" b="1" dirty="0" smtClean="0">
                <a:latin typeface="+mn-ea"/>
                <a:ea typeface="+mn-ea"/>
              </a:rPr>
              <a:t>　　　　　ノ　　 　　</a:t>
            </a:r>
            <a:r>
              <a:rPr lang="en-US" altLang="ja-JP" b="1" dirty="0" smtClean="0">
                <a:latin typeface="+mn-ea"/>
                <a:ea typeface="+mn-ea"/>
              </a:rPr>
              <a:t>|</a:t>
            </a:r>
            <a:r>
              <a:rPr lang="ja-JP" altLang="en-US" b="1" dirty="0" smtClean="0">
                <a:latin typeface="+mn-ea"/>
                <a:ea typeface="+mn-ea"/>
              </a:rPr>
              <a:t>　</a:t>
            </a:r>
            <a:r>
              <a:rPr lang="en-US" altLang="ja-JP" b="1" dirty="0" smtClean="0">
                <a:latin typeface="+mn-ea"/>
                <a:ea typeface="+mn-ea"/>
              </a:rPr>
              <a:t>|</a:t>
            </a:r>
            <a:r>
              <a:rPr lang="ja-JP" altLang="en-US" b="1" dirty="0" smtClean="0">
                <a:latin typeface="+mn-ea"/>
                <a:ea typeface="+mn-ea"/>
              </a:rPr>
              <a:t>　 </a:t>
            </a:r>
            <a:r>
              <a:rPr lang="en-US" altLang="ja-JP" b="1" dirty="0" smtClean="0">
                <a:latin typeface="+mn-ea"/>
                <a:ea typeface="+mn-ea"/>
              </a:rPr>
              <a:t>|</a:t>
            </a:r>
            <a:r>
              <a:rPr lang="ja-JP" altLang="en-US" b="1" dirty="0" smtClean="0">
                <a:latin typeface="+mn-ea"/>
                <a:ea typeface="+mn-ea"/>
              </a:rPr>
              <a:t>　 　＼　　</a:t>
            </a:r>
            <a:r>
              <a:rPr lang="en-US" altLang="ja-JP" b="1" dirty="0" smtClean="0">
                <a:latin typeface="+mn-ea"/>
                <a:ea typeface="+mn-ea"/>
              </a:rPr>
              <a:t>/</a:t>
            </a:r>
            <a:r>
              <a:rPr lang="ja-JP" altLang="en-US" b="1" dirty="0" smtClean="0">
                <a:latin typeface="+mn-ea"/>
                <a:ea typeface="+mn-ea"/>
              </a:rPr>
              <a:t>　　）　　</a:t>
            </a:r>
            <a:r>
              <a:rPr lang="en-US" altLang="ja-JP" b="1" dirty="0" smtClean="0">
                <a:latin typeface="+mn-ea"/>
                <a:ea typeface="+mn-ea"/>
              </a:rPr>
              <a:t>/</a:t>
            </a:r>
            <a:r>
              <a:rPr lang="ja-JP" altLang="en-US" b="1" dirty="0" smtClean="0">
                <a:latin typeface="+mn-ea"/>
                <a:ea typeface="+mn-ea"/>
              </a:rPr>
              <a:t>　　　　　ステートパターン</a:t>
            </a:r>
            <a:r>
              <a:rPr lang="ja-JP" altLang="en-US" b="1" dirty="0" err="1" smtClean="0">
                <a:latin typeface="+mn-ea"/>
                <a:ea typeface="+mn-ea"/>
              </a:rPr>
              <a:t>だお</a:t>
            </a:r>
            <a:endParaRPr lang="ja-JP" altLang="en-US" b="1" dirty="0" smtClean="0">
              <a:latin typeface="+mn-ea"/>
              <a:ea typeface="+mn-ea"/>
            </a:endParaRPr>
          </a:p>
          <a:p>
            <a:r>
              <a:rPr lang="ja-JP" altLang="en-US" b="1" dirty="0" smtClean="0">
                <a:latin typeface="+mn-ea"/>
                <a:ea typeface="+mn-ea"/>
              </a:rPr>
              <a:t>ヽ　　　　</a:t>
            </a:r>
            <a:r>
              <a:rPr lang="en-US" altLang="ja-JP" b="1" dirty="0" smtClean="0">
                <a:latin typeface="+mn-ea"/>
                <a:ea typeface="+mn-ea"/>
              </a:rPr>
              <a:t>/</a:t>
            </a:r>
            <a:r>
              <a:rPr lang="ja-JP" altLang="en-US" b="1" dirty="0" smtClean="0">
                <a:latin typeface="+mn-ea"/>
                <a:ea typeface="+mn-ea"/>
              </a:rPr>
              <a:t>　　　　　　</a:t>
            </a:r>
            <a:r>
              <a:rPr lang="en-US" altLang="ja-JP" b="1" dirty="0" smtClean="0">
                <a:latin typeface="+mn-ea"/>
                <a:ea typeface="+mn-ea"/>
              </a:rPr>
              <a:t>`</a:t>
            </a:r>
            <a:r>
              <a:rPr lang="ja-JP" altLang="en-US" b="1" dirty="0" err="1" smtClean="0">
                <a:latin typeface="+mn-ea"/>
                <a:ea typeface="+mn-ea"/>
              </a:rPr>
              <a:t>ー</a:t>
            </a:r>
            <a:r>
              <a:rPr lang="en-US" altLang="ja-JP" b="1" dirty="0" smtClean="0">
                <a:latin typeface="+mn-ea"/>
                <a:ea typeface="+mn-ea"/>
              </a:rPr>
              <a:t>'´ </a:t>
            </a:r>
            <a:r>
              <a:rPr lang="ja-JP" altLang="en-US" b="1" dirty="0" smtClean="0">
                <a:latin typeface="+mn-ea"/>
                <a:ea typeface="+mn-ea"/>
              </a:rPr>
              <a:t>　 　 　ヽ </a:t>
            </a:r>
            <a:r>
              <a:rPr lang="en-US" altLang="ja-JP" b="1" dirty="0" smtClean="0">
                <a:latin typeface="+mn-ea"/>
                <a:ea typeface="+mn-ea"/>
              </a:rPr>
              <a:t>/</a:t>
            </a:r>
            <a:r>
              <a:rPr lang="ja-JP" altLang="en-US" b="1" dirty="0" smtClean="0">
                <a:latin typeface="+mn-ea"/>
                <a:ea typeface="+mn-ea"/>
              </a:rPr>
              <a:t>　　　　／　　　　　</a:t>
            </a:r>
          </a:p>
          <a:p>
            <a:r>
              <a:rPr lang="ja-JP" altLang="en-US" b="1" dirty="0" smtClean="0">
                <a:latin typeface="+mn-ea"/>
                <a:ea typeface="+mn-ea"/>
              </a:rPr>
              <a:t>　</a:t>
            </a:r>
            <a:r>
              <a:rPr lang="en-US" altLang="ja-JP" b="1" dirty="0" smtClean="0">
                <a:latin typeface="+mn-ea"/>
                <a:ea typeface="+mn-ea"/>
              </a:rPr>
              <a:t>|</a:t>
            </a:r>
            <a:r>
              <a:rPr lang="ja-JP" altLang="en-US" b="1" dirty="0" smtClean="0">
                <a:latin typeface="+mn-ea"/>
                <a:ea typeface="+mn-ea"/>
              </a:rPr>
              <a:t>　　　　</a:t>
            </a:r>
            <a:r>
              <a:rPr lang="en-US" altLang="ja-JP" b="1" dirty="0" smtClean="0">
                <a:latin typeface="+mn-ea"/>
                <a:ea typeface="+mn-ea"/>
              </a:rPr>
              <a:t>|</a:t>
            </a:r>
            <a:r>
              <a:rPr lang="ja-JP" altLang="en-US" b="1" dirty="0" smtClean="0">
                <a:latin typeface="+mn-ea"/>
                <a:ea typeface="+mn-ea"/>
              </a:rPr>
              <a:t>　　 </a:t>
            </a:r>
            <a:r>
              <a:rPr lang="en-US" altLang="ja-JP" b="1" dirty="0" smtClean="0">
                <a:latin typeface="+mn-ea"/>
                <a:ea typeface="+mn-ea"/>
              </a:rPr>
              <a:t>l||l</a:t>
            </a:r>
            <a:r>
              <a:rPr lang="ja-JP" altLang="en-US" b="1" dirty="0" smtClean="0">
                <a:latin typeface="+mn-ea"/>
                <a:ea typeface="+mn-ea"/>
              </a:rPr>
              <a:t>　从人 </a:t>
            </a:r>
            <a:r>
              <a:rPr lang="en-US" altLang="ja-JP" b="1" dirty="0" smtClean="0">
                <a:latin typeface="+mn-ea"/>
                <a:ea typeface="+mn-ea"/>
              </a:rPr>
              <a:t>l||l </a:t>
            </a:r>
            <a:r>
              <a:rPr lang="ja-JP" altLang="en-US" b="1" dirty="0" smtClean="0">
                <a:latin typeface="+mn-ea"/>
                <a:ea typeface="+mn-ea"/>
              </a:rPr>
              <a:t>　　　　 </a:t>
            </a:r>
            <a:r>
              <a:rPr lang="en-US" altLang="ja-JP" b="1" dirty="0" smtClean="0">
                <a:latin typeface="+mn-ea"/>
                <a:ea typeface="+mn-ea"/>
              </a:rPr>
              <a:t>l||l </a:t>
            </a:r>
            <a:r>
              <a:rPr lang="ja-JP" altLang="en-US" b="1" dirty="0" smtClean="0">
                <a:latin typeface="+mn-ea"/>
                <a:ea typeface="+mn-ea"/>
              </a:rPr>
              <a:t>从人 </a:t>
            </a:r>
            <a:r>
              <a:rPr lang="en-US" altLang="ja-JP" b="1" dirty="0" smtClean="0">
                <a:latin typeface="+mn-ea"/>
                <a:ea typeface="+mn-ea"/>
              </a:rPr>
              <a:t>l||l</a:t>
            </a:r>
            <a:r>
              <a:rPr lang="ja-JP" altLang="en-US" b="1" dirty="0" smtClean="0">
                <a:latin typeface="+mn-ea"/>
                <a:ea typeface="+mn-ea"/>
              </a:rPr>
              <a:t>　　　バ　　　</a:t>
            </a:r>
          </a:p>
          <a:p>
            <a:r>
              <a:rPr lang="ja-JP" altLang="en-US" b="1" dirty="0" smtClean="0">
                <a:latin typeface="+mn-ea"/>
                <a:ea typeface="+mn-ea"/>
              </a:rPr>
              <a:t>　ヽ　　　 </a:t>
            </a:r>
            <a:r>
              <a:rPr lang="en-US" altLang="ja-JP" b="1" dirty="0" smtClean="0">
                <a:latin typeface="+mn-ea"/>
                <a:ea typeface="+mn-ea"/>
              </a:rPr>
              <a:t>-</a:t>
            </a:r>
            <a:r>
              <a:rPr lang="ja-JP" altLang="en-US" b="1" dirty="0" smtClean="0">
                <a:latin typeface="+mn-ea"/>
                <a:ea typeface="+mn-ea"/>
              </a:rPr>
              <a:t>一</a:t>
            </a:r>
            <a:r>
              <a:rPr lang="en-US" altLang="ja-JP" b="1" dirty="0" smtClean="0">
                <a:latin typeface="+mn-ea"/>
                <a:ea typeface="+mn-ea"/>
              </a:rPr>
              <a:t>''''''"</a:t>
            </a:r>
            <a:r>
              <a:rPr lang="ja-JP" altLang="en-US" b="1" dirty="0" smtClean="0">
                <a:latin typeface="+mn-ea"/>
                <a:ea typeface="+mn-ea"/>
              </a:rPr>
              <a:t>～～｀</a:t>
            </a:r>
            <a:r>
              <a:rPr lang="en-US" altLang="ja-JP" b="1" dirty="0" smtClean="0">
                <a:latin typeface="+mn-ea"/>
                <a:ea typeface="+mn-ea"/>
              </a:rPr>
              <a:t>`'</a:t>
            </a:r>
            <a:r>
              <a:rPr lang="ja-JP" altLang="en-US" b="1" dirty="0" err="1" smtClean="0">
                <a:latin typeface="+mn-ea"/>
                <a:ea typeface="+mn-ea"/>
              </a:rPr>
              <a:t>ー</a:t>
            </a:r>
            <a:r>
              <a:rPr lang="en-US" altLang="ja-JP" b="1" dirty="0" smtClean="0">
                <a:latin typeface="+mn-ea"/>
                <a:ea typeface="+mn-ea"/>
              </a:rPr>
              <a:t>--､</a:t>
            </a:r>
            <a:r>
              <a:rPr lang="ja-JP" altLang="en-US" b="1" dirty="0" smtClean="0">
                <a:latin typeface="+mn-ea"/>
                <a:ea typeface="+mn-ea"/>
              </a:rPr>
              <a:t>　　　</a:t>
            </a:r>
            <a:r>
              <a:rPr lang="en-US" altLang="ja-JP" b="1" dirty="0" smtClean="0">
                <a:latin typeface="+mn-ea"/>
                <a:ea typeface="+mn-ea"/>
              </a:rPr>
              <a:t>-</a:t>
            </a:r>
            <a:r>
              <a:rPr lang="ja-JP" altLang="en-US" b="1" dirty="0" smtClean="0">
                <a:latin typeface="+mn-ea"/>
                <a:ea typeface="+mn-ea"/>
              </a:rPr>
              <a:t>一</a:t>
            </a:r>
            <a:r>
              <a:rPr lang="en-US" altLang="ja-JP" b="1" dirty="0" smtClean="0">
                <a:latin typeface="+mn-ea"/>
                <a:ea typeface="+mn-ea"/>
              </a:rPr>
              <a:t>'''''''</a:t>
            </a:r>
            <a:r>
              <a:rPr lang="ja-JP" altLang="en-US" b="1" dirty="0" err="1" smtClean="0">
                <a:latin typeface="+mn-ea"/>
                <a:ea typeface="+mn-ea"/>
              </a:rPr>
              <a:t>ー</a:t>
            </a:r>
            <a:r>
              <a:rPr lang="en-US" altLang="ja-JP" b="1" dirty="0" smtClean="0">
                <a:latin typeface="+mn-ea"/>
                <a:ea typeface="+mn-ea"/>
              </a:rPr>
              <a:t>-､</a:t>
            </a:r>
            <a:r>
              <a:rPr lang="ja-JP" altLang="en-US" b="1" dirty="0" smtClean="0">
                <a:latin typeface="+mn-ea"/>
                <a:ea typeface="+mn-ea"/>
              </a:rPr>
              <a:t>　ン</a:t>
            </a:r>
          </a:p>
          <a:p>
            <a:r>
              <a:rPr lang="ja-JP" altLang="en-US" b="1" dirty="0" smtClean="0">
                <a:latin typeface="+mn-ea"/>
                <a:ea typeface="+mn-ea"/>
              </a:rPr>
              <a:t>　　ヽ ＿＿＿＿</a:t>
            </a:r>
            <a:r>
              <a:rPr lang="en-US" altLang="ja-JP" b="1" dirty="0" smtClean="0">
                <a:latin typeface="+mn-ea"/>
                <a:ea typeface="+mn-ea"/>
              </a:rPr>
              <a:t>(⌒)(⌒)⌒)</a:t>
            </a:r>
            <a:r>
              <a:rPr lang="ja-JP" altLang="en-US" b="1" dirty="0" smtClean="0">
                <a:latin typeface="+mn-ea"/>
                <a:ea typeface="+mn-ea"/>
              </a:rPr>
              <a:t>　</a:t>
            </a:r>
            <a:r>
              <a:rPr lang="en-US" altLang="ja-JP" b="1" dirty="0" smtClean="0">
                <a:latin typeface="+mn-ea"/>
                <a:ea typeface="+mn-ea"/>
              </a:rPr>
              <a:t>)</a:t>
            </a:r>
            <a:r>
              <a:rPr lang="ja-JP" altLang="en-US" b="1" dirty="0" smtClean="0">
                <a:latin typeface="+mn-ea"/>
                <a:ea typeface="+mn-ea"/>
              </a:rPr>
              <a:t>　　</a:t>
            </a:r>
            <a:r>
              <a:rPr lang="en-US" altLang="ja-JP" b="1" dirty="0" smtClean="0">
                <a:latin typeface="+mn-ea"/>
                <a:ea typeface="+mn-ea"/>
              </a:rPr>
              <a:t>(⌒</a:t>
            </a:r>
            <a:r>
              <a:rPr lang="ja-JP" altLang="en-US" b="1" dirty="0" smtClean="0">
                <a:latin typeface="+mn-ea"/>
                <a:ea typeface="+mn-ea"/>
              </a:rPr>
              <a:t>＿</a:t>
            </a:r>
            <a:r>
              <a:rPr lang="en-US" altLang="ja-JP" b="1" dirty="0" smtClean="0">
                <a:latin typeface="+mn-ea"/>
                <a:ea typeface="+mn-ea"/>
              </a:rPr>
              <a:t>(⌒)⌒)⌒)) </a:t>
            </a:r>
            <a:r>
              <a:rPr lang="ja-JP" altLang="en-US" b="1" dirty="0" smtClean="0">
                <a:latin typeface="+mn-ea"/>
                <a:ea typeface="+mn-ea"/>
              </a:rPr>
              <a:t>バ　　　　　　</a:t>
            </a:r>
          </a:p>
          <a:p>
            <a:r>
              <a:rPr lang="ja-JP" altLang="en-US" b="1" dirty="0" smtClean="0">
                <a:latin typeface="+mn-ea"/>
                <a:ea typeface="+mn-ea"/>
              </a:rPr>
              <a:t>　　　　　　　　　　　　　　　　　　　　　　　　　　　　　ン</a:t>
            </a:r>
            <a:endParaRPr lang="ja-JP" altLang="en-US" b="1" dirty="0">
              <a:latin typeface="+mn-ea"/>
              <a:ea typeface="+mn-ea"/>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600" dirty="0" smtClean="0"/>
              <a:t>ステートパターンの構成要素</a:t>
            </a:r>
            <a:endParaRPr kumimoji="1" lang="ja-JP" altLang="en-US" sz="3600" dirty="0"/>
          </a:p>
        </p:txBody>
      </p:sp>
      <p:sp>
        <p:nvSpPr>
          <p:cNvPr id="4" name="角丸四角形 3"/>
          <p:cNvSpPr/>
          <p:nvPr/>
        </p:nvSpPr>
        <p:spPr>
          <a:xfrm>
            <a:off x="1071538" y="1142984"/>
            <a:ext cx="2071702" cy="642942"/>
          </a:xfrm>
          <a:prstGeom prst="roundRect">
            <a:avLst>
              <a:gd name="adj" fmla="val 11287"/>
            </a:avLst>
          </a:prstGeom>
          <a:solidFill>
            <a:srgbClr val="FFFF00">
              <a:alpha val="48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tx1"/>
                </a:solidFill>
              </a:rPr>
              <a:t>ステートマシン</a:t>
            </a:r>
            <a:endParaRPr kumimoji="1" lang="ja-JP" altLang="en-US" b="1" dirty="0">
              <a:solidFill>
                <a:schemeClr val="tx1"/>
              </a:solidFill>
            </a:endParaRPr>
          </a:p>
        </p:txBody>
      </p:sp>
      <p:sp>
        <p:nvSpPr>
          <p:cNvPr id="5" name="角丸四角形 4"/>
          <p:cNvSpPr/>
          <p:nvPr/>
        </p:nvSpPr>
        <p:spPr>
          <a:xfrm>
            <a:off x="4000496" y="2500306"/>
            <a:ext cx="2071702" cy="642942"/>
          </a:xfrm>
          <a:prstGeom prst="roundRect">
            <a:avLst/>
          </a:prstGeom>
          <a:solidFill>
            <a:srgbClr val="FFFF00">
              <a:alpha val="48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smtClean="0">
                <a:solidFill>
                  <a:schemeClr val="tx1"/>
                </a:solidFill>
              </a:rPr>
              <a:t>状態</a:t>
            </a:r>
            <a:r>
              <a:rPr kumimoji="1" lang="ja-JP" altLang="en-US" b="1" dirty="0" smtClean="0">
                <a:solidFill>
                  <a:schemeClr val="tx1"/>
                </a:solidFill>
              </a:rPr>
              <a:t>（０）</a:t>
            </a:r>
            <a:endParaRPr kumimoji="1" lang="ja-JP" altLang="en-US" b="1" dirty="0">
              <a:solidFill>
                <a:schemeClr val="tx1"/>
              </a:solidFill>
            </a:endParaRPr>
          </a:p>
        </p:txBody>
      </p:sp>
      <p:sp>
        <p:nvSpPr>
          <p:cNvPr id="6" name="角丸四角形 5"/>
          <p:cNvSpPr/>
          <p:nvPr/>
        </p:nvSpPr>
        <p:spPr>
          <a:xfrm>
            <a:off x="6143636" y="2500306"/>
            <a:ext cx="2071702" cy="642942"/>
          </a:xfrm>
          <a:prstGeom prst="roundRect">
            <a:avLst/>
          </a:prstGeom>
          <a:solidFill>
            <a:srgbClr val="FFFF00">
              <a:alpha val="48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smtClean="0">
                <a:solidFill>
                  <a:schemeClr val="tx1"/>
                </a:solidFill>
              </a:rPr>
              <a:t>状態</a:t>
            </a:r>
            <a:r>
              <a:rPr kumimoji="1" lang="ja-JP" altLang="en-US" b="1" dirty="0" smtClean="0">
                <a:solidFill>
                  <a:schemeClr val="tx1"/>
                </a:solidFill>
              </a:rPr>
              <a:t>（１）</a:t>
            </a:r>
            <a:endParaRPr kumimoji="1" lang="ja-JP" altLang="en-US" b="1" dirty="0">
              <a:solidFill>
                <a:schemeClr val="tx1"/>
              </a:solidFill>
            </a:endParaRPr>
          </a:p>
        </p:txBody>
      </p:sp>
      <p:sp>
        <p:nvSpPr>
          <p:cNvPr id="7" name="角丸四角形 6"/>
          <p:cNvSpPr/>
          <p:nvPr/>
        </p:nvSpPr>
        <p:spPr>
          <a:xfrm>
            <a:off x="1071538" y="1785926"/>
            <a:ext cx="2071702" cy="1357322"/>
          </a:xfrm>
          <a:prstGeom prst="roundRect">
            <a:avLst>
              <a:gd name="adj" fmla="val 0"/>
            </a:avLst>
          </a:prstGeom>
          <a:solidFill>
            <a:srgbClr val="CCE9AD">
              <a:alpha val="48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tx1"/>
                </a:solidFill>
              </a:rPr>
              <a:t>ステータス</a:t>
            </a:r>
            <a:endParaRPr kumimoji="1" lang="en-US" altLang="ja-JP" b="1" dirty="0" smtClean="0">
              <a:solidFill>
                <a:schemeClr val="tx1"/>
              </a:solidFill>
            </a:endParaRPr>
          </a:p>
          <a:p>
            <a:pPr algn="ctr"/>
            <a:r>
              <a:rPr lang="ja-JP" altLang="en-US" b="1" dirty="0" smtClean="0">
                <a:solidFill>
                  <a:schemeClr val="tx1"/>
                </a:solidFill>
              </a:rPr>
              <a:t>（状態）</a:t>
            </a:r>
            <a:endParaRPr kumimoji="1" lang="ja-JP" altLang="en-US" b="1" dirty="0">
              <a:solidFill>
                <a:schemeClr val="tx1"/>
              </a:solidFill>
            </a:endParaRPr>
          </a:p>
        </p:txBody>
      </p:sp>
      <p:sp>
        <p:nvSpPr>
          <p:cNvPr id="9" name="角丸四角形 8"/>
          <p:cNvSpPr/>
          <p:nvPr/>
        </p:nvSpPr>
        <p:spPr>
          <a:xfrm>
            <a:off x="1071538" y="3143248"/>
            <a:ext cx="2071702" cy="642942"/>
          </a:xfrm>
          <a:prstGeom prst="roundRect">
            <a:avLst>
              <a:gd name="adj" fmla="val 0"/>
            </a:avLst>
          </a:prstGeom>
          <a:solidFill>
            <a:srgbClr val="CCE9AD">
              <a:alpha val="48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tx1"/>
                </a:solidFill>
              </a:rPr>
              <a:t>イベント</a:t>
            </a:r>
            <a:r>
              <a:rPr kumimoji="1" lang="en-US" altLang="ja-JP" b="1" dirty="0" smtClean="0">
                <a:solidFill>
                  <a:schemeClr val="tx1"/>
                </a:solidFill>
              </a:rPr>
              <a:t>A</a:t>
            </a:r>
            <a:r>
              <a:rPr kumimoji="1" lang="ja-JP" altLang="en-US" b="1" dirty="0" smtClean="0">
                <a:solidFill>
                  <a:schemeClr val="tx1"/>
                </a:solidFill>
              </a:rPr>
              <a:t>入口</a:t>
            </a:r>
            <a:endParaRPr kumimoji="1" lang="ja-JP" altLang="en-US" b="1" dirty="0">
              <a:solidFill>
                <a:schemeClr val="tx1"/>
              </a:solidFill>
            </a:endParaRPr>
          </a:p>
        </p:txBody>
      </p:sp>
      <p:sp>
        <p:nvSpPr>
          <p:cNvPr id="10" name="角丸四角形 9"/>
          <p:cNvSpPr/>
          <p:nvPr/>
        </p:nvSpPr>
        <p:spPr>
          <a:xfrm>
            <a:off x="1071538" y="3786190"/>
            <a:ext cx="2071702" cy="642942"/>
          </a:xfrm>
          <a:prstGeom prst="roundRect">
            <a:avLst>
              <a:gd name="adj" fmla="val 0"/>
            </a:avLst>
          </a:prstGeom>
          <a:solidFill>
            <a:srgbClr val="CCE9AD">
              <a:alpha val="48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smtClean="0">
                <a:solidFill>
                  <a:schemeClr val="tx1"/>
                </a:solidFill>
              </a:rPr>
              <a:t>イベント</a:t>
            </a:r>
            <a:r>
              <a:rPr lang="en-US" altLang="ja-JP" b="1" dirty="0" smtClean="0">
                <a:solidFill>
                  <a:schemeClr val="tx1"/>
                </a:solidFill>
              </a:rPr>
              <a:t>B</a:t>
            </a:r>
            <a:r>
              <a:rPr lang="ja-JP" altLang="en-US" b="1" dirty="0" smtClean="0">
                <a:solidFill>
                  <a:schemeClr val="tx1"/>
                </a:solidFill>
              </a:rPr>
              <a:t>入口</a:t>
            </a:r>
            <a:endParaRPr kumimoji="1" lang="ja-JP" altLang="en-US" b="1" dirty="0">
              <a:solidFill>
                <a:schemeClr val="tx1"/>
              </a:solidFill>
            </a:endParaRPr>
          </a:p>
        </p:txBody>
      </p:sp>
      <p:sp>
        <p:nvSpPr>
          <p:cNvPr id="11" name="角丸四角形 10"/>
          <p:cNvSpPr/>
          <p:nvPr/>
        </p:nvSpPr>
        <p:spPr>
          <a:xfrm>
            <a:off x="1071538" y="4429132"/>
            <a:ext cx="2071702" cy="642942"/>
          </a:xfrm>
          <a:prstGeom prst="roundRect">
            <a:avLst>
              <a:gd name="adj" fmla="val 0"/>
            </a:avLst>
          </a:prstGeom>
          <a:solidFill>
            <a:srgbClr val="CCE9AD">
              <a:alpha val="48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smtClean="0">
                <a:solidFill>
                  <a:schemeClr val="tx1"/>
                </a:solidFill>
              </a:rPr>
              <a:t>イベント</a:t>
            </a:r>
            <a:r>
              <a:rPr lang="en-US" altLang="ja-JP" b="1" dirty="0" smtClean="0">
                <a:solidFill>
                  <a:schemeClr val="tx1"/>
                </a:solidFill>
              </a:rPr>
              <a:t>C</a:t>
            </a:r>
            <a:r>
              <a:rPr lang="ja-JP" altLang="en-US" b="1" dirty="0" smtClean="0">
                <a:solidFill>
                  <a:schemeClr val="tx1"/>
                </a:solidFill>
              </a:rPr>
              <a:t>入口</a:t>
            </a:r>
            <a:endParaRPr kumimoji="1" lang="ja-JP" altLang="en-US" b="1" dirty="0">
              <a:solidFill>
                <a:schemeClr val="tx1"/>
              </a:solidFill>
            </a:endParaRPr>
          </a:p>
        </p:txBody>
      </p:sp>
      <p:sp>
        <p:nvSpPr>
          <p:cNvPr id="12" name="角丸四角形 11"/>
          <p:cNvSpPr/>
          <p:nvPr/>
        </p:nvSpPr>
        <p:spPr>
          <a:xfrm>
            <a:off x="4000496" y="3143248"/>
            <a:ext cx="2071702" cy="642942"/>
          </a:xfrm>
          <a:prstGeom prst="roundRect">
            <a:avLst>
              <a:gd name="adj" fmla="val 0"/>
            </a:avLst>
          </a:prstGeom>
          <a:solidFill>
            <a:srgbClr val="CCE9AD">
              <a:alpha val="48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tx1"/>
                </a:solidFill>
              </a:rPr>
              <a:t>イベント</a:t>
            </a:r>
            <a:r>
              <a:rPr kumimoji="1" lang="en-US" altLang="ja-JP" b="1" dirty="0" smtClean="0">
                <a:solidFill>
                  <a:schemeClr val="tx1"/>
                </a:solidFill>
              </a:rPr>
              <a:t>A</a:t>
            </a:r>
            <a:r>
              <a:rPr kumimoji="1" lang="ja-JP" altLang="en-US" b="1" dirty="0" smtClean="0">
                <a:solidFill>
                  <a:schemeClr val="tx1"/>
                </a:solidFill>
              </a:rPr>
              <a:t>処理</a:t>
            </a:r>
            <a:endParaRPr kumimoji="1" lang="ja-JP" altLang="en-US" b="1" dirty="0">
              <a:solidFill>
                <a:schemeClr val="tx1"/>
              </a:solidFill>
            </a:endParaRPr>
          </a:p>
        </p:txBody>
      </p:sp>
      <p:sp>
        <p:nvSpPr>
          <p:cNvPr id="13" name="角丸四角形 12"/>
          <p:cNvSpPr/>
          <p:nvPr/>
        </p:nvSpPr>
        <p:spPr>
          <a:xfrm>
            <a:off x="4000496" y="3786190"/>
            <a:ext cx="2071702" cy="642942"/>
          </a:xfrm>
          <a:prstGeom prst="roundRect">
            <a:avLst>
              <a:gd name="adj" fmla="val 0"/>
            </a:avLst>
          </a:prstGeom>
          <a:solidFill>
            <a:srgbClr val="CCE9AD">
              <a:alpha val="48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smtClean="0">
                <a:solidFill>
                  <a:schemeClr val="tx1"/>
                </a:solidFill>
              </a:rPr>
              <a:t>イベント</a:t>
            </a:r>
            <a:r>
              <a:rPr lang="en-US" altLang="ja-JP" b="1" dirty="0" smtClean="0">
                <a:solidFill>
                  <a:schemeClr val="tx1"/>
                </a:solidFill>
              </a:rPr>
              <a:t>B</a:t>
            </a:r>
            <a:r>
              <a:rPr lang="ja-JP" altLang="en-US" b="1" dirty="0" smtClean="0">
                <a:solidFill>
                  <a:schemeClr val="tx1"/>
                </a:solidFill>
              </a:rPr>
              <a:t>処理</a:t>
            </a:r>
            <a:endParaRPr kumimoji="1" lang="ja-JP" altLang="en-US" b="1" dirty="0">
              <a:solidFill>
                <a:schemeClr val="tx1"/>
              </a:solidFill>
            </a:endParaRPr>
          </a:p>
        </p:txBody>
      </p:sp>
      <p:sp>
        <p:nvSpPr>
          <p:cNvPr id="14" name="角丸四角形 13"/>
          <p:cNvSpPr/>
          <p:nvPr/>
        </p:nvSpPr>
        <p:spPr>
          <a:xfrm>
            <a:off x="4000496" y="4429132"/>
            <a:ext cx="2071702" cy="642942"/>
          </a:xfrm>
          <a:prstGeom prst="roundRect">
            <a:avLst>
              <a:gd name="adj" fmla="val 0"/>
            </a:avLst>
          </a:prstGeom>
          <a:solidFill>
            <a:srgbClr val="CCE9AD">
              <a:alpha val="48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smtClean="0">
                <a:solidFill>
                  <a:schemeClr val="tx1"/>
                </a:solidFill>
              </a:rPr>
              <a:t>イベント</a:t>
            </a:r>
            <a:r>
              <a:rPr lang="en-US" altLang="ja-JP" b="1" dirty="0" smtClean="0">
                <a:solidFill>
                  <a:schemeClr val="tx1"/>
                </a:solidFill>
              </a:rPr>
              <a:t>C</a:t>
            </a:r>
            <a:r>
              <a:rPr lang="ja-JP" altLang="en-US" b="1" dirty="0" smtClean="0">
                <a:solidFill>
                  <a:schemeClr val="tx1"/>
                </a:solidFill>
              </a:rPr>
              <a:t>処理</a:t>
            </a:r>
            <a:endParaRPr kumimoji="1" lang="ja-JP" altLang="en-US" b="1" dirty="0">
              <a:solidFill>
                <a:schemeClr val="tx1"/>
              </a:solidFill>
            </a:endParaRPr>
          </a:p>
        </p:txBody>
      </p:sp>
      <p:sp>
        <p:nvSpPr>
          <p:cNvPr id="15" name="角丸四角形 14"/>
          <p:cNvSpPr/>
          <p:nvPr/>
        </p:nvSpPr>
        <p:spPr>
          <a:xfrm>
            <a:off x="6143636" y="3143248"/>
            <a:ext cx="2071702" cy="642942"/>
          </a:xfrm>
          <a:prstGeom prst="roundRect">
            <a:avLst>
              <a:gd name="adj" fmla="val 0"/>
            </a:avLst>
          </a:prstGeom>
          <a:solidFill>
            <a:srgbClr val="CCE9AD">
              <a:alpha val="48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tx1"/>
                </a:solidFill>
              </a:rPr>
              <a:t>イベント</a:t>
            </a:r>
            <a:r>
              <a:rPr kumimoji="1" lang="en-US" altLang="ja-JP" b="1" dirty="0" smtClean="0">
                <a:solidFill>
                  <a:schemeClr val="tx1"/>
                </a:solidFill>
              </a:rPr>
              <a:t>A</a:t>
            </a:r>
            <a:r>
              <a:rPr kumimoji="1" lang="ja-JP" altLang="en-US" b="1" dirty="0" smtClean="0">
                <a:solidFill>
                  <a:schemeClr val="tx1"/>
                </a:solidFill>
              </a:rPr>
              <a:t>処理</a:t>
            </a:r>
            <a:endParaRPr kumimoji="1" lang="ja-JP" altLang="en-US" b="1" dirty="0">
              <a:solidFill>
                <a:schemeClr val="tx1"/>
              </a:solidFill>
            </a:endParaRPr>
          </a:p>
        </p:txBody>
      </p:sp>
      <p:sp>
        <p:nvSpPr>
          <p:cNvPr id="16" name="角丸四角形 15"/>
          <p:cNvSpPr/>
          <p:nvPr/>
        </p:nvSpPr>
        <p:spPr>
          <a:xfrm>
            <a:off x="6143636" y="3786190"/>
            <a:ext cx="2071702" cy="642942"/>
          </a:xfrm>
          <a:prstGeom prst="roundRect">
            <a:avLst>
              <a:gd name="adj" fmla="val 0"/>
            </a:avLst>
          </a:prstGeom>
          <a:solidFill>
            <a:srgbClr val="CCE9AD">
              <a:alpha val="48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smtClean="0">
                <a:solidFill>
                  <a:schemeClr val="tx1"/>
                </a:solidFill>
              </a:rPr>
              <a:t>イベント</a:t>
            </a:r>
            <a:r>
              <a:rPr lang="en-US" altLang="ja-JP" b="1" dirty="0" smtClean="0">
                <a:solidFill>
                  <a:schemeClr val="tx1"/>
                </a:solidFill>
              </a:rPr>
              <a:t>B</a:t>
            </a:r>
            <a:r>
              <a:rPr lang="ja-JP" altLang="en-US" b="1" dirty="0" smtClean="0">
                <a:solidFill>
                  <a:schemeClr val="tx1"/>
                </a:solidFill>
              </a:rPr>
              <a:t>処理</a:t>
            </a:r>
            <a:endParaRPr kumimoji="1" lang="ja-JP" altLang="en-US" b="1" dirty="0">
              <a:solidFill>
                <a:schemeClr val="tx1"/>
              </a:solidFill>
            </a:endParaRPr>
          </a:p>
        </p:txBody>
      </p:sp>
      <p:sp>
        <p:nvSpPr>
          <p:cNvPr id="17" name="角丸四角形 16"/>
          <p:cNvSpPr/>
          <p:nvPr/>
        </p:nvSpPr>
        <p:spPr>
          <a:xfrm>
            <a:off x="6143636" y="4429132"/>
            <a:ext cx="2071702" cy="642942"/>
          </a:xfrm>
          <a:prstGeom prst="roundRect">
            <a:avLst>
              <a:gd name="adj" fmla="val 0"/>
            </a:avLst>
          </a:prstGeom>
          <a:solidFill>
            <a:srgbClr val="CCE9AD">
              <a:alpha val="48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smtClean="0">
                <a:solidFill>
                  <a:schemeClr val="tx1"/>
                </a:solidFill>
              </a:rPr>
              <a:t>イベント</a:t>
            </a:r>
            <a:r>
              <a:rPr lang="en-US" altLang="ja-JP" b="1" dirty="0" smtClean="0">
                <a:solidFill>
                  <a:schemeClr val="tx1"/>
                </a:solidFill>
              </a:rPr>
              <a:t>C</a:t>
            </a:r>
            <a:r>
              <a:rPr lang="ja-JP" altLang="en-US" b="1" dirty="0" smtClean="0">
                <a:solidFill>
                  <a:schemeClr val="tx1"/>
                </a:solidFill>
              </a:rPr>
              <a:t>処理</a:t>
            </a:r>
            <a:endParaRPr kumimoji="1" lang="ja-JP" altLang="en-US" b="1" dirty="0">
              <a:solidFill>
                <a:schemeClr val="tx1"/>
              </a:solidFill>
            </a:endParaRPr>
          </a:p>
        </p:txBody>
      </p:sp>
      <p:sp>
        <p:nvSpPr>
          <p:cNvPr id="18" name="円/楕円 17"/>
          <p:cNvSpPr/>
          <p:nvPr/>
        </p:nvSpPr>
        <p:spPr>
          <a:xfrm>
            <a:off x="4857752" y="2285992"/>
            <a:ext cx="285752" cy="21431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円/楕円 18"/>
          <p:cNvSpPr/>
          <p:nvPr/>
        </p:nvSpPr>
        <p:spPr>
          <a:xfrm>
            <a:off x="7072330" y="2285992"/>
            <a:ext cx="285752" cy="21431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円/楕円 19"/>
          <p:cNvSpPr/>
          <p:nvPr/>
        </p:nvSpPr>
        <p:spPr>
          <a:xfrm>
            <a:off x="5929322" y="2000240"/>
            <a:ext cx="285752" cy="21431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2" name="直線コネクタ 21"/>
          <p:cNvCxnSpPr>
            <a:stCxn id="20" idx="2"/>
          </p:cNvCxnSpPr>
          <p:nvPr/>
        </p:nvCxnSpPr>
        <p:spPr>
          <a:xfrm rot="10800000" flipV="1">
            <a:off x="3143240" y="2107396"/>
            <a:ext cx="2786082" cy="35719"/>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直線矢印コネクタ 24"/>
          <p:cNvCxnSpPr>
            <a:stCxn id="20" idx="4"/>
            <a:endCxn id="18" idx="6"/>
          </p:cNvCxnSpPr>
          <p:nvPr/>
        </p:nvCxnSpPr>
        <p:spPr>
          <a:xfrm rot="5400000">
            <a:off x="5518554" y="1839504"/>
            <a:ext cx="178595" cy="928694"/>
          </a:xfrm>
          <a:prstGeom prst="straightConnector1">
            <a:avLst/>
          </a:prstGeom>
          <a:ln w="25400">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cxnSp>
        <p:nvCxnSpPr>
          <p:cNvPr id="30" name="直線矢印コネクタ 29"/>
          <p:cNvCxnSpPr>
            <a:stCxn id="9" idx="3"/>
            <a:endCxn id="12" idx="1"/>
          </p:cNvCxnSpPr>
          <p:nvPr/>
        </p:nvCxnSpPr>
        <p:spPr>
          <a:xfrm>
            <a:off x="3143240" y="3464719"/>
            <a:ext cx="857256" cy="1588"/>
          </a:xfrm>
          <a:prstGeom prst="straightConnector1">
            <a:avLst/>
          </a:prstGeom>
          <a:ln w="25400">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cxnSp>
        <p:nvCxnSpPr>
          <p:cNvPr id="31" name="直線矢印コネクタ 30"/>
          <p:cNvCxnSpPr/>
          <p:nvPr/>
        </p:nvCxnSpPr>
        <p:spPr>
          <a:xfrm>
            <a:off x="3143240" y="4071942"/>
            <a:ext cx="857256" cy="1588"/>
          </a:xfrm>
          <a:prstGeom prst="straightConnector1">
            <a:avLst/>
          </a:prstGeom>
          <a:ln w="25400">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cxnSp>
        <p:nvCxnSpPr>
          <p:cNvPr id="32" name="直線矢印コネクタ 31"/>
          <p:cNvCxnSpPr/>
          <p:nvPr/>
        </p:nvCxnSpPr>
        <p:spPr>
          <a:xfrm>
            <a:off x="3143240" y="4714884"/>
            <a:ext cx="857256" cy="1588"/>
          </a:xfrm>
          <a:prstGeom prst="straightConnector1">
            <a:avLst/>
          </a:prstGeom>
          <a:ln w="25400">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sp>
        <p:nvSpPr>
          <p:cNvPr id="33" name="角丸四角形吹き出し 32"/>
          <p:cNvSpPr/>
          <p:nvPr/>
        </p:nvSpPr>
        <p:spPr>
          <a:xfrm>
            <a:off x="2143108" y="5286388"/>
            <a:ext cx="2928958" cy="714380"/>
          </a:xfrm>
          <a:prstGeom prst="wedgeRoundRectCallout">
            <a:avLst>
              <a:gd name="adj1" fmla="val 75625"/>
              <a:gd name="adj2" fmla="val -60873"/>
              <a:gd name="adj3" fmla="val 16667"/>
            </a:avLst>
          </a:prstGeom>
          <a:solidFill>
            <a:srgbClr val="FFDCB9">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dirty="0" smtClean="0">
                <a:solidFill>
                  <a:schemeClr val="tx1"/>
                </a:solidFill>
              </a:rPr>
              <a:t>状態遷移表と同じ構成</a:t>
            </a:r>
            <a:endParaRPr kumimoji="1" lang="ja-JP" altLang="en-US" sz="1600" dirty="0">
              <a:solidFill>
                <a:schemeClr val="tx1"/>
              </a:solidFill>
            </a:endParaRPr>
          </a:p>
        </p:txBody>
      </p:sp>
      <p:sp>
        <p:nvSpPr>
          <p:cNvPr id="34" name="角丸四角形吹き出し 33"/>
          <p:cNvSpPr/>
          <p:nvPr/>
        </p:nvSpPr>
        <p:spPr>
          <a:xfrm>
            <a:off x="4500562" y="1071546"/>
            <a:ext cx="3571900" cy="714380"/>
          </a:xfrm>
          <a:prstGeom prst="wedgeRoundRectCallout">
            <a:avLst>
              <a:gd name="adj1" fmla="val 2780"/>
              <a:gd name="adj2" fmla="val 87443"/>
              <a:gd name="adj3" fmla="val 16667"/>
            </a:avLst>
          </a:prstGeom>
          <a:solidFill>
            <a:srgbClr val="FFDCB9">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smtClean="0">
                <a:solidFill>
                  <a:schemeClr val="tx1"/>
                </a:solidFill>
              </a:rPr>
              <a:t>唯一の状態を保持（スイッチング）する</a:t>
            </a:r>
            <a:endParaRPr kumimoji="1" lang="ja-JP" altLang="en-US" sz="1600" dirty="0">
              <a:solidFill>
                <a:schemeClr val="tx1"/>
              </a:solidFill>
            </a:endParaRP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タイトル 1"/>
          <p:cNvSpPr>
            <a:spLocks noGrp="1"/>
          </p:cNvSpPr>
          <p:nvPr>
            <p:ph type="title"/>
          </p:nvPr>
        </p:nvSpPr>
        <p:spPr/>
        <p:txBody>
          <a:bodyPr/>
          <a:lstStyle/>
          <a:p>
            <a:r>
              <a:rPr lang="ja-JP" altLang="en-US" sz="3200" dirty="0" smtClean="0"/>
              <a:t>状態遷移表を確認しておきましょう</a:t>
            </a:r>
          </a:p>
        </p:txBody>
      </p:sp>
      <p:graphicFrame>
        <p:nvGraphicFramePr>
          <p:cNvPr id="4" name="表 3"/>
          <p:cNvGraphicFramePr>
            <a:graphicFrameLocks noGrp="1"/>
          </p:cNvGraphicFramePr>
          <p:nvPr/>
        </p:nvGraphicFramePr>
        <p:xfrm>
          <a:off x="500034" y="928671"/>
          <a:ext cx="8001056" cy="5099719"/>
        </p:xfrm>
        <a:graphic>
          <a:graphicData uri="http://schemas.openxmlformats.org/drawingml/2006/table">
            <a:tbl>
              <a:tblPr firstRow="1" bandRow="1">
                <a:tableStyleId>{5C22544A-7EE6-4342-B048-85BDC9FD1C3A}</a:tableStyleId>
              </a:tblPr>
              <a:tblGrid>
                <a:gridCol w="1802039"/>
                <a:gridCol w="1874121"/>
                <a:gridCol w="2234529"/>
                <a:gridCol w="2090367"/>
              </a:tblGrid>
              <a:tr h="645106">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ja-JP" altLang="en-US" sz="1600" dirty="0" smtClean="0">
                          <a:solidFill>
                            <a:schemeClr val="accent2"/>
                          </a:solidFill>
                        </a:rPr>
                        <a:t>状態</a:t>
                      </a:r>
                    </a:p>
                    <a:p>
                      <a:pPr algn="l"/>
                      <a:r>
                        <a:rPr kumimoji="1" lang="ja-JP" altLang="en-US" sz="1600" dirty="0" smtClean="0">
                          <a:solidFill>
                            <a:schemeClr val="accent2"/>
                          </a:solidFill>
                        </a:rPr>
                        <a:t>イベント</a:t>
                      </a:r>
                      <a:endParaRPr kumimoji="1" lang="ja-JP" altLang="en-US" sz="1600" dirty="0">
                        <a:solidFill>
                          <a:schemeClr val="accent2"/>
                        </a:solidFill>
                      </a:endParaRPr>
                    </a:p>
                  </a:txBody>
                  <a:tcPr/>
                </a:tc>
                <a:tc>
                  <a:txBody>
                    <a:bodyPr/>
                    <a:lstStyle/>
                    <a:p>
                      <a:pPr algn="ctr"/>
                      <a:r>
                        <a:rPr kumimoji="1" lang="ja-JP" altLang="en-US" sz="1600" dirty="0" smtClean="0">
                          <a:solidFill>
                            <a:schemeClr val="accent2"/>
                          </a:solidFill>
                        </a:rPr>
                        <a:t>メモリ挿入待ち</a:t>
                      </a:r>
                      <a:endParaRPr kumimoji="1" lang="en-US" altLang="ja-JP" sz="1600" dirty="0" smtClean="0">
                        <a:solidFill>
                          <a:schemeClr val="accent2"/>
                        </a:solidFill>
                      </a:endParaRPr>
                    </a:p>
                    <a:p>
                      <a:pPr algn="ctr"/>
                      <a:r>
                        <a:rPr kumimoji="1" lang="en-US" altLang="ja-JP" sz="1600" dirty="0" smtClean="0">
                          <a:solidFill>
                            <a:schemeClr val="accent2"/>
                          </a:solidFill>
                        </a:rPr>
                        <a:t>(0)</a:t>
                      </a:r>
                      <a:endParaRPr kumimoji="1" lang="ja-JP" altLang="en-US" sz="1600" dirty="0">
                        <a:solidFill>
                          <a:schemeClr val="accent2"/>
                        </a:solidFill>
                      </a:endParaRPr>
                    </a:p>
                  </a:txBody>
                  <a:tcPr/>
                </a:tc>
                <a:tc>
                  <a:txBody>
                    <a:bodyPr/>
                    <a:lstStyle/>
                    <a:p>
                      <a:pPr algn="ctr"/>
                      <a:r>
                        <a:rPr kumimoji="1" lang="ja-JP" altLang="en-US" sz="1600" dirty="0" smtClean="0">
                          <a:solidFill>
                            <a:schemeClr val="accent2"/>
                          </a:solidFill>
                        </a:rPr>
                        <a:t>検査中</a:t>
                      </a:r>
                      <a:endParaRPr kumimoji="1" lang="en-US" altLang="ja-JP" sz="1600" dirty="0" smtClean="0">
                        <a:solidFill>
                          <a:schemeClr val="accent2"/>
                        </a:solidFill>
                      </a:endParaRPr>
                    </a:p>
                    <a:p>
                      <a:pPr algn="ctr"/>
                      <a:r>
                        <a:rPr kumimoji="1" lang="en-US" altLang="ja-JP" sz="1600" dirty="0" smtClean="0">
                          <a:solidFill>
                            <a:schemeClr val="accent2"/>
                          </a:solidFill>
                        </a:rPr>
                        <a:t>(1)</a:t>
                      </a:r>
                      <a:endParaRPr kumimoji="1" lang="ja-JP" altLang="en-US" sz="1600" dirty="0">
                        <a:solidFill>
                          <a:schemeClr val="accent2"/>
                        </a:solidFill>
                      </a:endParaRPr>
                    </a:p>
                  </a:txBody>
                  <a:tcPr/>
                </a:tc>
                <a:tc>
                  <a:txBody>
                    <a:bodyPr/>
                    <a:lstStyle/>
                    <a:p>
                      <a:pPr algn="ctr"/>
                      <a:r>
                        <a:rPr kumimoji="1" lang="ja-JP" altLang="en-US" sz="1600" dirty="0" smtClean="0">
                          <a:solidFill>
                            <a:schemeClr val="accent2"/>
                          </a:solidFill>
                        </a:rPr>
                        <a:t>取り外し待ち</a:t>
                      </a:r>
                      <a:endParaRPr kumimoji="1" lang="en-US" altLang="ja-JP" sz="1600" dirty="0" smtClean="0">
                        <a:solidFill>
                          <a:schemeClr val="accent2"/>
                        </a:solidFill>
                      </a:endParaRPr>
                    </a:p>
                    <a:p>
                      <a:pPr algn="ctr"/>
                      <a:r>
                        <a:rPr kumimoji="1" lang="en-US" altLang="ja-JP" sz="1600" dirty="0" smtClean="0">
                          <a:solidFill>
                            <a:schemeClr val="accent2"/>
                          </a:solidFill>
                        </a:rPr>
                        <a:t>(2)</a:t>
                      </a:r>
                      <a:endParaRPr kumimoji="1" lang="ja-JP" altLang="en-US" sz="1600" dirty="0">
                        <a:solidFill>
                          <a:schemeClr val="accent2"/>
                        </a:solidFill>
                      </a:endParaRPr>
                    </a:p>
                  </a:txBody>
                  <a:tcPr/>
                </a:tc>
              </a:tr>
              <a:tr h="793245">
                <a:tc>
                  <a:txBody>
                    <a:bodyPr/>
                    <a:lstStyle/>
                    <a:p>
                      <a:r>
                        <a:rPr kumimoji="1" lang="ja-JP" altLang="en-US" sz="1600" dirty="0" smtClean="0">
                          <a:solidFill>
                            <a:schemeClr val="accent2"/>
                          </a:solidFill>
                        </a:rPr>
                        <a:t>メモリ挿入検出</a:t>
                      </a:r>
                      <a:endParaRPr kumimoji="1" lang="ja-JP" altLang="en-US" sz="1600" dirty="0">
                        <a:solidFill>
                          <a:schemeClr val="accent2"/>
                        </a:solidFill>
                      </a:endParaRPr>
                    </a:p>
                  </a:txBody>
                  <a:tcPr/>
                </a:tc>
                <a:tc>
                  <a:txBody>
                    <a:bodyPr/>
                    <a:lstStyle/>
                    <a:p>
                      <a:r>
                        <a:rPr kumimoji="1" lang="ja-JP" altLang="en-US" sz="1600" dirty="0" smtClean="0">
                          <a:solidFill>
                            <a:schemeClr val="accent2"/>
                          </a:solidFill>
                        </a:rPr>
                        <a:t>ファイルオープン</a:t>
                      </a:r>
                      <a:endParaRPr kumimoji="1" lang="en-US" altLang="ja-JP" sz="1600" dirty="0" smtClean="0">
                        <a:solidFill>
                          <a:schemeClr val="accent2"/>
                        </a:solidFill>
                      </a:endParaRPr>
                    </a:p>
                    <a:p>
                      <a:r>
                        <a:rPr kumimoji="1" lang="ja-JP" altLang="en-US" sz="1600" dirty="0" smtClean="0">
                          <a:solidFill>
                            <a:schemeClr val="accent2"/>
                          </a:solidFill>
                        </a:rPr>
                        <a:t>状態を検査中に 　　　 →</a:t>
                      </a:r>
                      <a:r>
                        <a:rPr kumimoji="1" lang="en-US" altLang="ja-JP" sz="1600" dirty="0" smtClean="0">
                          <a:solidFill>
                            <a:schemeClr val="accent2"/>
                          </a:solidFill>
                        </a:rPr>
                        <a:t>(1)</a:t>
                      </a:r>
                      <a:r>
                        <a:rPr kumimoji="1" lang="ja-JP" altLang="en-US" sz="1600" dirty="0" smtClean="0">
                          <a:solidFill>
                            <a:schemeClr val="accent2"/>
                          </a:solidFill>
                        </a:rPr>
                        <a:t>読込通知</a:t>
                      </a:r>
                      <a:endParaRPr kumimoji="1" lang="ja-JP" altLang="en-US" sz="1600" dirty="0">
                        <a:solidFill>
                          <a:schemeClr val="accent2"/>
                        </a:solidFill>
                      </a:endParaRPr>
                    </a:p>
                  </a:txBody>
                  <a:tcPr/>
                </a:tc>
                <a:tc>
                  <a:txBody>
                    <a:bodyPr/>
                    <a:lstStyle/>
                    <a:p>
                      <a:r>
                        <a:rPr kumimoji="1" lang="ja-JP" altLang="en-US" sz="1600" dirty="0" smtClean="0">
                          <a:solidFill>
                            <a:schemeClr val="accent2"/>
                          </a:solidFill>
                        </a:rPr>
                        <a:t>エラー表示</a:t>
                      </a:r>
                      <a:endParaRPr kumimoji="1" lang="en-US" altLang="ja-JP" sz="1600" dirty="0" smtClean="0">
                        <a:solidFill>
                          <a:schemeClr val="accent2"/>
                        </a:solidFill>
                      </a:endParaRPr>
                    </a:p>
                    <a:p>
                      <a:r>
                        <a:rPr kumimoji="1" lang="ja-JP" altLang="en-US" sz="1600" dirty="0" smtClean="0">
                          <a:solidFill>
                            <a:schemeClr val="accent2"/>
                          </a:solidFill>
                        </a:rPr>
                        <a:t>検査中断</a:t>
                      </a:r>
                      <a:endParaRPr kumimoji="1" lang="en-US" altLang="ja-JP" sz="1600" dirty="0" smtClean="0">
                        <a:solidFill>
                          <a:schemeClr val="accent2"/>
                        </a:solidFill>
                      </a:endParaRPr>
                    </a:p>
                    <a:p>
                      <a:r>
                        <a:rPr kumimoji="1" lang="ja-JP" altLang="en-US" sz="1600" dirty="0" smtClean="0">
                          <a:solidFill>
                            <a:schemeClr val="accent2"/>
                          </a:solidFill>
                        </a:rPr>
                        <a:t>→</a:t>
                      </a:r>
                      <a:r>
                        <a:rPr kumimoji="1" lang="en-US" altLang="ja-JP" sz="1600" dirty="0" smtClean="0">
                          <a:solidFill>
                            <a:schemeClr val="accent2"/>
                          </a:solidFill>
                        </a:rPr>
                        <a:t>(2)</a:t>
                      </a:r>
                      <a:endParaRPr kumimoji="1" lang="ja-JP" altLang="en-US" sz="1600" dirty="0">
                        <a:solidFill>
                          <a:schemeClr val="accent2"/>
                        </a:solidFill>
                      </a:endParaRPr>
                    </a:p>
                  </a:txBody>
                  <a:tcPr/>
                </a:tc>
                <a:tc>
                  <a:txBody>
                    <a:bodyPr/>
                    <a:lstStyle/>
                    <a:p>
                      <a:r>
                        <a:rPr kumimoji="1" lang="ja-JP" altLang="en-US" sz="1600" dirty="0" smtClean="0"/>
                        <a:t>ログ記録</a:t>
                      </a:r>
                      <a:endParaRPr kumimoji="1" lang="en-US" altLang="ja-JP" sz="1600" dirty="0" smtClean="0"/>
                    </a:p>
                    <a:p>
                      <a:r>
                        <a:rPr kumimoji="1" lang="ja-JP" altLang="en-US" sz="1600" dirty="0" smtClean="0"/>
                        <a:t>ファイルオープン</a:t>
                      </a:r>
                      <a:endParaRPr kumimoji="1" lang="en-US" altLang="ja-JP" sz="1600" dirty="0" smtClean="0"/>
                    </a:p>
                    <a:p>
                      <a:r>
                        <a:rPr kumimoji="1" lang="ja-JP" altLang="en-US" sz="1600" dirty="0" smtClean="0"/>
                        <a:t>→</a:t>
                      </a:r>
                      <a:r>
                        <a:rPr kumimoji="1" lang="en-US" altLang="ja-JP" sz="1600" dirty="0" smtClean="0"/>
                        <a:t>(1)</a:t>
                      </a:r>
                      <a:endParaRPr kumimoji="1" lang="ja-JP" altLang="en-US" sz="1600" dirty="0"/>
                    </a:p>
                  </a:txBody>
                  <a:tcPr/>
                </a:tc>
              </a:tr>
              <a:tr h="584763">
                <a:tc>
                  <a:txBody>
                    <a:bodyPr/>
                    <a:lstStyle/>
                    <a:p>
                      <a:r>
                        <a:rPr kumimoji="1" lang="ja-JP" altLang="en-US" sz="1600" dirty="0" smtClean="0">
                          <a:solidFill>
                            <a:schemeClr val="accent2"/>
                          </a:solidFill>
                        </a:rPr>
                        <a:t>ファイル読込</a:t>
                      </a:r>
                      <a:endParaRPr kumimoji="1" lang="ja-JP" altLang="en-US" sz="1600" dirty="0">
                        <a:solidFill>
                          <a:schemeClr val="accent2"/>
                        </a:solidFill>
                      </a:endParaRPr>
                    </a:p>
                  </a:txBody>
                  <a:tcPr/>
                </a:tc>
                <a:tc>
                  <a:txBody>
                    <a:bodyPr/>
                    <a:lstStyle/>
                    <a:p>
                      <a:r>
                        <a:rPr kumimoji="1" lang="ja-JP" altLang="en-US" sz="1600" dirty="0" smtClean="0">
                          <a:solidFill>
                            <a:schemeClr val="accent2"/>
                          </a:solidFill>
                        </a:rPr>
                        <a:t>ログ記録</a:t>
                      </a:r>
                      <a:endParaRPr kumimoji="1" lang="en-US" altLang="ja-JP" sz="1600" dirty="0" smtClean="0">
                        <a:solidFill>
                          <a:schemeClr val="accent2"/>
                        </a:solidFill>
                      </a:endParaRPr>
                    </a:p>
                    <a:p>
                      <a:r>
                        <a:rPr kumimoji="1" lang="ja-JP" altLang="en-US" sz="1600" dirty="0" smtClean="0">
                          <a:solidFill>
                            <a:schemeClr val="accent2"/>
                          </a:solidFill>
                        </a:rPr>
                        <a:t>→</a:t>
                      </a:r>
                      <a:r>
                        <a:rPr kumimoji="1" lang="en-US" altLang="ja-JP" sz="1600" dirty="0" smtClean="0">
                          <a:solidFill>
                            <a:schemeClr val="accent2"/>
                          </a:solidFill>
                        </a:rPr>
                        <a:t>(0)</a:t>
                      </a:r>
                      <a:endParaRPr kumimoji="1" lang="ja-JP" altLang="en-US" sz="1600" dirty="0">
                        <a:solidFill>
                          <a:schemeClr val="accent2"/>
                        </a:solidFill>
                      </a:endParaRPr>
                    </a:p>
                  </a:txBody>
                  <a:tcPr/>
                </a:tc>
                <a:tc>
                  <a:txBody>
                    <a:bodyPr/>
                    <a:lstStyle/>
                    <a:p>
                      <a:r>
                        <a:rPr kumimoji="1" lang="ja-JP" altLang="en-US" sz="1600" dirty="0" smtClean="0">
                          <a:solidFill>
                            <a:schemeClr val="accent2"/>
                          </a:solidFill>
                        </a:rPr>
                        <a:t>ファイル読込</a:t>
                      </a:r>
                      <a:endParaRPr kumimoji="1" lang="en-US" altLang="ja-JP" sz="1600" dirty="0" smtClean="0">
                        <a:solidFill>
                          <a:schemeClr val="accent2"/>
                        </a:solidFill>
                      </a:endParaRPr>
                    </a:p>
                    <a:p>
                      <a:r>
                        <a:rPr kumimoji="1" lang="ja-JP" altLang="en-US" sz="1600" dirty="0" smtClean="0">
                          <a:solidFill>
                            <a:schemeClr val="accent2"/>
                          </a:solidFill>
                        </a:rPr>
                        <a:t> 書込通知→</a:t>
                      </a:r>
                      <a:r>
                        <a:rPr kumimoji="1" lang="en-US" altLang="ja-JP" sz="1600" dirty="0" smtClean="0">
                          <a:solidFill>
                            <a:schemeClr val="accent2"/>
                          </a:solidFill>
                        </a:rPr>
                        <a:t>(1)</a:t>
                      </a:r>
                      <a:endParaRPr kumimoji="1" lang="ja-JP" altLang="en-US" sz="1600" dirty="0">
                        <a:solidFill>
                          <a:schemeClr val="accent2"/>
                        </a:solidFill>
                      </a:endParaRPr>
                    </a:p>
                  </a:txBody>
                  <a:tcPr/>
                </a:tc>
                <a:tc>
                  <a:txBody>
                    <a:bodyPr/>
                    <a:lstStyle/>
                    <a:p>
                      <a:r>
                        <a:rPr kumimoji="1" lang="ja-JP" altLang="en-US" sz="1600" dirty="0" smtClean="0">
                          <a:solidFill>
                            <a:schemeClr val="accent2"/>
                          </a:solidFill>
                        </a:rPr>
                        <a:t>ログ記録</a:t>
                      </a:r>
                      <a:endParaRPr kumimoji="1" lang="en-US" altLang="ja-JP" sz="1600" dirty="0" smtClean="0">
                        <a:solidFill>
                          <a:schemeClr val="accent2"/>
                        </a:solidFill>
                      </a:endParaRPr>
                    </a:p>
                    <a:p>
                      <a:r>
                        <a:rPr kumimoji="1" lang="ja-JP" altLang="en-US" sz="1600" dirty="0" smtClean="0">
                          <a:solidFill>
                            <a:schemeClr val="accent2"/>
                          </a:solidFill>
                        </a:rPr>
                        <a:t>→</a:t>
                      </a:r>
                      <a:r>
                        <a:rPr kumimoji="1" lang="en-US" altLang="ja-JP" sz="1600" dirty="0" smtClean="0">
                          <a:solidFill>
                            <a:schemeClr val="accent2"/>
                          </a:solidFill>
                        </a:rPr>
                        <a:t>(2)</a:t>
                      </a:r>
                      <a:endParaRPr kumimoji="1" lang="ja-JP" altLang="en-US" sz="1600" dirty="0">
                        <a:solidFill>
                          <a:schemeClr val="accent2"/>
                        </a:solidFill>
                      </a:endParaRPr>
                    </a:p>
                  </a:txBody>
                  <a:tcPr/>
                </a:tc>
              </a:tr>
              <a:tr h="1028281">
                <a:tc>
                  <a:txBody>
                    <a:bodyPr/>
                    <a:lstStyle/>
                    <a:p>
                      <a:r>
                        <a:rPr kumimoji="1" lang="ja-JP" altLang="en-US" sz="1600" dirty="0" smtClean="0">
                          <a:solidFill>
                            <a:schemeClr val="accent2"/>
                          </a:solidFill>
                        </a:rPr>
                        <a:t>ファイル書込</a:t>
                      </a:r>
                      <a:endParaRPr kumimoji="1" lang="ja-JP" altLang="en-US" sz="1600" dirty="0">
                        <a:solidFill>
                          <a:schemeClr val="accent2"/>
                        </a:solidFill>
                      </a:endParaRPr>
                    </a:p>
                  </a:txBody>
                  <a:tcPr/>
                </a:tc>
                <a:tc>
                  <a:txBody>
                    <a:bodyPr/>
                    <a:lstStyle/>
                    <a:p>
                      <a:r>
                        <a:rPr kumimoji="1" lang="ja-JP" altLang="en-US" sz="1600" dirty="0" smtClean="0">
                          <a:solidFill>
                            <a:schemeClr val="accent2"/>
                          </a:solidFill>
                        </a:rPr>
                        <a:t>ログ記録</a:t>
                      </a:r>
                      <a:endParaRPr kumimoji="1" lang="en-US" altLang="ja-JP" sz="1600" dirty="0" smtClean="0">
                        <a:solidFill>
                          <a:schemeClr val="accent2"/>
                        </a:solidFill>
                      </a:endParaRPr>
                    </a:p>
                    <a:p>
                      <a:r>
                        <a:rPr kumimoji="1" lang="ja-JP" altLang="en-US" sz="1600" dirty="0" smtClean="0">
                          <a:solidFill>
                            <a:schemeClr val="accent2"/>
                          </a:solidFill>
                        </a:rPr>
                        <a:t>→</a:t>
                      </a:r>
                      <a:r>
                        <a:rPr kumimoji="1" lang="en-US" altLang="ja-JP" sz="1600" dirty="0" smtClean="0">
                          <a:solidFill>
                            <a:schemeClr val="accent2"/>
                          </a:solidFill>
                        </a:rPr>
                        <a:t>(0)</a:t>
                      </a:r>
                      <a:endParaRPr kumimoji="1" lang="ja-JP" altLang="en-US" sz="1600" dirty="0">
                        <a:solidFill>
                          <a:schemeClr val="accent2"/>
                        </a:solidFill>
                      </a:endParaRPr>
                    </a:p>
                  </a:txBody>
                  <a:tcPr/>
                </a:tc>
                <a:tc>
                  <a:txBody>
                    <a:bodyPr/>
                    <a:lstStyle/>
                    <a:p>
                      <a:r>
                        <a:rPr kumimoji="1" lang="ja-JP" altLang="en-US" sz="1600" dirty="0" smtClean="0">
                          <a:solidFill>
                            <a:schemeClr val="accent2"/>
                          </a:solidFill>
                        </a:rPr>
                        <a:t>経過通知</a:t>
                      </a:r>
                      <a:endParaRPr kumimoji="1" lang="en-US" altLang="ja-JP" sz="1600" dirty="0" smtClean="0">
                        <a:solidFill>
                          <a:schemeClr val="accent2"/>
                        </a:solidFill>
                      </a:endParaRPr>
                    </a:p>
                    <a:p>
                      <a:r>
                        <a:rPr kumimoji="1" lang="ja-JP" altLang="en-US" sz="1600" dirty="0" smtClean="0">
                          <a:solidFill>
                            <a:schemeClr val="accent2"/>
                          </a:solidFill>
                        </a:rPr>
                        <a:t>完了なら完了通知</a:t>
                      </a:r>
                      <a:endParaRPr kumimoji="1" lang="en-US" altLang="ja-JP" sz="1600" dirty="0" smtClean="0">
                        <a:solidFill>
                          <a:schemeClr val="accent2"/>
                        </a:solidFill>
                      </a:endParaRPr>
                    </a:p>
                    <a:p>
                      <a:r>
                        <a:rPr kumimoji="1" lang="ja-JP" altLang="en-US" sz="1600" dirty="0" smtClean="0">
                          <a:solidFill>
                            <a:schemeClr val="accent2"/>
                          </a:solidFill>
                        </a:rPr>
                        <a:t>未完なら読込通知</a:t>
                      </a:r>
                      <a:endParaRPr kumimoji="1" lang="en-US" altLang="ja-JP" sz="1600" dirty="0" smtClean="0">
                        <a:solidFill>
                          <a:schemeClr val="accent2"/>
                        </a:solidFill>
                      </a:endParaRPr>
                    </a:p>
                    <a:p>
                      <a:r>
                        <a:rPr kumimoji="1" lang="ja-JP" altLang="en-US" sz="1600" dirty="0" smtClean="0">
                          <a:solidFill>
                            <a:schemeClr val="accent2"/>
                          </a:solidFill>
                        </a:rPr>
                        <a:t>→</a:t>
                      </a:r>
                      <a:r>
                        <a:rPr kumimoji="1" lang="en-US" altLang="ja-JP" sz="1600" dirty="0" smtClean="0">
                          <a:solidFill>
                            <a:schemeClr val="accent2"/>
                          </a:solidFill>
                        </a:rPr>
                        <a:t>(1)</a:t>
                      </a:r>
                      <a:endParaRPr kumimoji="1" lang="ja-JP" altLang="en-US" sz="1600" dirty="0">
                        <a:solidFill>
                          <a:schemeClr val="accent2"/>
                        </a:solidFill>
                      </a:endParaRPr>
                    </a:p>
                  </a:txBody>
                  <a:tcPr/>
                </a:tc>
                <a:tc>
                  <a:txBody>
                    <a:bodyPr/>
                    <a:lstStyle/>
                    <a:p>
                      <a:r>
                        <a:rPr kumimoji="1" lang="ja-JP" altLang="en-US" sz="1600" dirty="0" smtClean="0">
                          <a:solidFill>
                            <a:schemeClr val="accent2"/>
                          </a:solidFill>
                        </a:rPr>
                        <a:t>ログ記録</a:t>
                      </a:r>
                      <a:endParaRPr kumimoji="1" lang="en-US" altLang="ja-JP" sz="1600" dirty="0" smtClean="0">
                        <a:solidFill>
                          <a:schemeClr val="accent2"/>
                        </a:solidFill>
                      </a:endParaRPr>
                    </a:p>
                    <a:p>
                      <a:r>
                        <a:rPr kumimoji="1" lang="ja-JP" altLang="en-US" sz="1600" dirty="0" smtClean="0">
                          <a:solidFill>
                            <a:schemeClr val="accent2"/>
                          </a:solidFill>
                        </a:rPr>
                        <a:t>→</a:t>
                      </a:r>
                      <a:r>
                        <a:rPr kumimoji="1" lang="en-US" altLang="ja-JP" sz="1600" dirty="0" smtClean="0">
                          <a:solidFill>
                            <a:schemeClr val="accent2"/>
                          </a:solidFill>
                        </a:rPr>
                        <a:t>(2)</a:t>
                      </a:r>
                      <a:endParaRPr kumimoji="1" lang="ja-JP" altLang="en-US" sz="1600" dirty="0">
                        <a:solidFill>
                          <a:schemeClr val="accent2"/>
                        </a:solidFill>
                      </a:endParaRPr>
                    </a:p>
                  </a:txBody>
                  <a:tcPr/>
                </a:tc>
              </a:tr>
              <a:tr h="793245">
                <a:tc>
                  <a:txBody>
                    <a:bodyPr/>
                    <a:lstStyle/>
                    <a:p>
                      <a:r>
                        <a:rPr kumimoji="1" lang="ja-JP" altLang="en-US" sz="1600" dirty="0" smtClean="0">
                          <a:solidFill>
                            <a:schemeClr val="accent2"/>
                          </a:solidFill>
                        </a:rPr>
                        <a:t>検査完了</a:t>
                      </a:r>
                      <a:endParaRPr kumimoji="1" lang="ja-JP" altLang="en-US" sz="1600" dirty="0">
                        <a:solidFill>
                          <a:schemeClr val="accent2"/>
                        </a:solidFill>
                      </a:endParaRPr>
                    </a:p>
                  </a:txBody>
                  <a:tcPr/>
                </a:tc>
                <a:tc>
                  <a:txBody>
                    <a:bodyPr/>
                    <a:lstStyle/>
                    <a:p>
                      <a:r>
                        <a:rPr kumimoji="1" lang="ja-JP" altLang="en-US" sz="1600" dirty="0" smtClean="0">
                          <a:solidFill>
                            <a:schemeClr val="accent2"/>
                          </a:solidFill>
                        </a:rPr>
                        <a:t>ログ記録</a:t>
                      </a:r>
                      <a:endParaRPr kumimoji="1" lang="en-US" altLang="ja-JP" sz="1600" dirty="0" smtClean="0">
                        <a:solidFill>
                          <a:schemeClr val="accent2"/>
                        </a:solidFill>
                      </a:endParaRPr>
                    </a:p>
                    <a:p>
                      <a:r>
                        <a:rPr kumimoji="1" lang="ja-JP" altLang="en-US" sz="1600" dirty="0" smtClean="0">
                          <a:solidFill>
                            <a:schemeClr val="accent2"/>
                          </a:solidFill>
                        </a:rPr>
                        <a:t>→</a:t>
                      </a:r>
                      <a:r>
                        <a:rPr kumimoji="1" lang="en-US" altLang="ja-JP" sz="1600" dirty="0" smtClean="0">
                          <a:solidFill>
                            <a:schemeClr val="accent2"/>
                          </a:solidFill>
                        </a:rPr>
                        <a:t>(0)</a:t>
                      </a:r>
                      <a:endParaRPr kumimoji="1" lang="ja-JP" altLang="en-US" sz="1600" dirty="0">
                        <a:solidFill>
                          <a:schemeClr val="accent2"/>
                        </a:solidFill>
                      </a:endParaRPr>
                    </a:p>
                  </a:txBody>
                  <a:tcPr/>
                </a:tc>
                <a:tc>
                  <a:txBody>
                    <a:bodyPr/>
                    <a:lstStyle/>
                    <a:p>
                      <a:r>
                        <a:rPr kumimoji="1" lang="ja-JP" altLang="en-US" sz="1600" dirty="0" smtClean="0">
                          <a:solidFill>
                            <a:schemeClr val="accent2"/>
                          </a:solidFill>
                        </a:rPr>
                        <a:t>検査結果を表示</a:t>
                      </a:r>
                      <a:endParaRPr kumimoji="1" lang="en-US" altLang="ja-JP" sz="1600" dirty="0" smtClean="0">
                        <a:solidFill>
                          <a:schemeClr val="accent2"/>
                        </a:solidFill>
                      </a:endParaRPr>
                    </a:p>
                    <a:p>
                      <a:r>
                        <a:rPr kumimoji="1" lang="ja-JP" altLang="en-US" sz="1600" dirty="0" smtClean="0">
                          <a:solidFill>
                            <a:schemeClr val="accent2"/>
                          </a:solidFill>
                        </a:rPr>
                        <a:t>ファイルクローズ</a:t>
                      </a:r>
                      <a:endParaRPr kumimoji="1" lang="en-US" altLang="ja-JP" sz="1600" dirty="0" smtClean="0">
                        <a:solidFill>
                          <a:schemeClr val="accent2"/>
                        </a:solidFill>
                      </a:endParaRPr>
                    </a:p>
                    <a:p>
                      <a:r>
                        <a:rPr kumimoji="1" lang="ja-JP" altLang="en-US" sz="1600" dirty="0" smtClean="0">
                          <a:solidFill>
                            <a:schemeClr val="accent2"/>
                          </a:solidFill>
                        </a:rPr>
                        <a:t>→</a:t>
                      </a:r>
                      <a:r>
                        <a:rPr kumimoji="1" lang="en-US" altLang="ja-JP" sz="1600" dirty="0" smtClean="0">
                          <a:solidFill>
                            <a:schemeClr val="accent2"/>
                          </a:solidFill>
                        </a:rPr>
                        <a:t>(2)</a:t>
                      </a:r>
                      <a:endParaRPr kumimoji="1" lang="ja-JP" altLang="en-US" sz="1600" dirty="0">
                        <a:solidFill>
                          <a:schemeClr val="accent2"/>
                        </a:solidFill>
                      </a:endParaRPr>
                    </a:p>
                  </a:txBody>
                  <a:tcPr/>
                </a:tc>
                <a:tc>
                  <a:txBody>
                    <a:bodyPr/>
                    <a:lstStyle/>
                    <a:p>
                      <a:r>
                        <a:rPr kumimoji="1" lang="ja-JP" altLang="en-US" sz="1600" dirty="0" smtClean="0"/>
                        <a:t>ログ記録</a:t>
                      </a:r>
                      <a:endParaRPr kumimoji="1" lang="en-US" altLang="ja-JP" sz="1600" dirty="0" smtClean="0"/>
                    </a:p>
                    <a:p>
                      <a:r>
                        <a:rPr kumimoji="1" lang="ja-JP" altLang="en-US" sz="1600" dirty="0" smtClean="0"/>
                        <a:t>→</a:t>
                      </a:r>
                      <a:r>
                        <a:rPr kumimoji="1" lang="en-US" altLang="ja-JP" sz="1600" dirty="0" smtClean="0"/>
                        <a:t>(2)</a:t>
                      </a:r>
                      <a:endParaRPr kumimoji="1" lang="ja-JP" altLang="en-US" sz="1600" dirty="0"/>
                    </a:p>
                  </a:txBody>
                  <a:tcPr/>
                </a:tc>
              </a:tr>
              <a:tr h="57801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600" dirty="0" smtClean="0">
                          <a:solidFill>
                            <a:schemeClr val="accent2"/>
                          </a:solidFill>
                        </a:rPr>
                        <a:t>メモリ取り外し検出</a:t>
                      </a:r>
                    </a:p>
                    <a:p>
                      <a:endParaRPr kumimoji="1" lang="ja-JP" altLang="en-US" sz="1600" dirty="0"/>
                    </a:p>
                  </a:txBody>
                  <a:tcPr/>
                </a:tc>
                <a:tc>
                  <a:txBody>
                    <a:bodyPr/>
                    <a:lstStyle/>
                    <a:p>
                      <a:r>
                        <a:rPr kumimoji="1" lang="ja-JP" altLang="en-US" sz="1600" dirty="0" smtClean="0"/>
                        <a:t>ログ記録</a:t>
                      </a:r>
                      <a:endParaRPr kumimoji="1" lang="en-US" altLang="ja-JP" sz="1600" dirty="0" smtClean="0"/>
                    </a:p>
                    <a:p>
                      <a:r>
                        <a:rPr kumimoji="1" lang="ja-JP" altLang="en-US" sz="1600" dirty="0" smtClean="0"/>
                        <a:t>→</a:t>
                      </a:r>
                      <a:r>
                        <a:rPr kumimoji="1" lang="en-US" altLang="ja-JP" sz="1600" dirty="0" smtClean="0"/>
                        <a:t>(0)</a:t>
                      </a:r>
                      <a:endParaRPr kumimoji="1" lang="ja-JP" altLang="en-US" sz="1600" dirty="0"/>
                    </a:p>
                  </a:txBody>
                  <a:tcPr/>
                </a:tc>
                <a:tc>
                  <a:txBody>
                    <a:bodyPr/>
                    <a:lstStyle/>
                    <a:p>
                      <a:r>
                        <a:rPr kumimoji="1" lang="ja-JP" altLang="en-US" sz="1600" dirty="0" smtClean="0"/>
                        <a:t>エラー表示</a:t>
                      </a:r>
                      <a:endParaRPr kumimoji="1" lang="en-US" altLang="ja-JP" sz="1600" dirty="0" smtClean="0"/>
                    </a:p>
                    <a:p>
                      <a:r>
                        <a:rPr kumimoji="1" lang="ja-JP" altLang="en-US" sz="1600" dirty="0" smtClean="0"/>
                        <a:t>検査中断→</a:t>
                      </a:r>
                      <a:r>
                        <a:rPr kumimoji="1" lang="en-US" altLang="ja-JP" sz="1600" dirty="0" smtClean="0"/>
                        <a:t>(0)</a:t>
                      </a:r>
                      <a:endParaRPr kumimoji="1" lang="ja-JP" altLang="en-US" sz="1600" dirty="0"/>
                    </a:p>
                  </a:txBody>
                  <a:tcPr/>
                </a:tc>
                <a:tc>
                  <a:txBody>
                    <a:bodyPr/>
                    <a:lstStyle/>
                    <a:p>
                      <a:r>
                        <a:rPr kumimoji="1" lang="ja-JP" altLang="en-US" sz="1600" dirty="0" smtClean="0"/>
                        <a:t>次の検査準備</a:t>
                      </a:r>
                      <a:endParaRPr kumimoji="1" lang="en-US" altLang="ja-JP" sz="1600" dirty="0" smtClean="0"/>
                    </a:p>
                    <a:p>
                      <a:r>
                        <a:rPr kumimoji="1" lang="ja-JP" altLang="en-US" sz="1600" dirty="0" smtClean="0"/>
                        <a:t>→</a:t>
                      </a:r>
                      <a:r>
                        <a:rPr kumimoji="1" lang="en-US" altLang="ja-JP" sz="1600" dirty="0" smtClean="0"/>
                        <a:t>(0)</a:t>
                      </a:r>
                    </a:p>
                  </a:txBody>
                  <a:tcPr/>
                </a:tc>
              </a:tr>
              <a:tr h="578010">
                <a:tc>
                  <a:txBody>
                    <a:bodyPr/>
                    <a:lstStyle/>
                    <a:p>
                      <a:r>
                        <a:rPr kumimoji="1" lang="ja-JP" altLang="en-US" sz="1600" dirty="0" smtClean="0"/>
                        <a:t>中断</a:t>
                      </a:r>
                      <a:endParaRPr kumimoji="1" lang="ja-JP" altLang="en-US" sz="1600" dirty="0"/>
                    </a:p>
                  </a:txBody>
                  <a:tcPr/>
                </a:tc>
                <a:tc>
                  <a:txBody>
                    <a:bodyPr/>
                    <a:lstStyle/>
                    <a:p>
                      <a:r>
                        <a:rPr kumimoji="1" lang="ja-JP" altLang="en-US" sz="1600" dirty="0" smtClean="0"/>
                        <a:t>→</a:t>
                      </a:r>
                      <a:r>
                        <a:rPr kumimoji="1" lang="en-US" altLang="ja-JP" sz="1600" dirty="0" smtClean="0"/>
                        <a:t>(0)</a:t>
                      </a:r>
                      <a:endParaRPr kumimoji="1" lang="ja-JP" altLang="en-US" sz="1600" dirty="0"/>
                    </a:p>
                  </a:txBody>
                  <a:tcPr/>
                </a:tc>
                <a:tc>
                  <a:txBody>
                    <a:bodyPr/>
                    <a:lstStyle/>
                    <a:p>
                      <a:r>
                        <a:rPr kumimoji="1" lang="ja-JP" altLang="en-US" sz="1600" dirty="0" smtClean="0"/>
                        <a:t>ファイルクローズ→</a:t>
                      </a:r>
                      <a:r>
                        <a:rPr kumimoji="1" lang="en-US" altLang="ja-JP" sz="1600" dirty="0" smtClean="0"/>
                        <a:t>(2)</a:t>
                      </a:r>
                      <a:endParaRPr kumimoji="1" lang="ja-JP" altLang="en-US" sz="1600" dirty="0"/>
                    </a:p>
                  </a:txBody>
                  <a:tcPr/>
                </a:tc>
                <a:tc>
                  <a:txBody>
                    <a:bodyPr/>
                    <a:lstStyle/>
                    <a:p>
                      <a:r>
                        <a:rPr kumimoji="1" lang="ja-JP" altLang="en-US" sz="1600" dirty="0" smtClean="0"/>
                        <a:t>→</a:t>
                      </a:r>
                      <a:r>
                        <a:rPr kumimoji="1" lang="en-US" altLang="ja-JP" sz="1600" dirty="0" smtClean="0"/>
                        <a:t>(2)</a:t>
                      </a:r>
                    </a:p>
                  </a:txBody>
                  <a:tcPr/>
                </a:tc>
              </a:tr>
            </a:tbl>
          </a:graphicData>
        </a:graphic>
      </p:graphicFrame>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28596" y="500043"/>
            <a:ext cx="8143932" cy="785818"/>
          </a:xfrm>
        </p:spPr>
        <p:txBody>
          <a:bodyPr/>
          <a:lstStyle/>
          <a:p>
            <a:pPr algn="ctr"/>
            <a:r>
              <a:rPr kumimoji="1" lang="ja-JP" altLang="en-US" sz="3600" b="0" dirty="0" smtClean="0"/>
              <a:t>コードの例</a:t>
            </a:r>
            <a:endParaRPr kumimoji="1" lang="ja-JP" altLang="en-US" sz="3600" b="0" dirty="0"/>
          </a:p>
        </p:txBody>
      </p:sp>
      <p:sp>
        <p:nvSpPr>
          <p:cNvPr id="3" name="テキスト プレースホルダ 2"/>
          <p:cNvSpPr>
            <a:spLocks noGrp="1"/>
          </p:cNvSpPr>
          <p:nvPr>
            <p:ph type="body" idx="1"/>
          </p:nvPr>
        </p:nvSpPr>
        <p:spPr>
          <a:xfrm>
            <a:off x="785786" y="2857496"/>
            <a:ext cx="7772400" cy="3000395"/>
          </a:xfrm>
        </p:spPr>
        <p:txBody>
          <a:bodyPr anchor="t"/>
          <a:lstStyle/>
          <a:p>
            <a:r>
              <a:rPr lang="ja-JP" altLang="en-US" sz="1800" b="1" dirty="0" smtClean="0">
                <a:latin typeface="+mn-ea"/>
              </a:rPr>
              <a:t>　 　 　　　＿＿＿</a:t>
            </a:r>
            <a:r>
              <a:rPr lang="en-US" altLang="ja-JP" sz="1800" b="1" dirty="0" smtClean="0">
                <a:latin typeface="+mn-ea"/>
              </a:rPr>
              <a:t>_</a:t>
            </a:r>
          </a:p>
          <a:p>
            <a:r>
              <a:rPr lang="ja-JP" altLang="en-US" sz="1800" b="1" dirty="0" smtClean="0">
                <a:latin typeface="+mn-ea"/>
              </a:rPr>
              <a:t>　 　　　／　　 　 　＼</a:t>
            </a:r>
          </a:p>
          <a:p>
            <a:r>
              <a:rPr lang="ja-JP" altLang="en-US" sz="1800" b="1" dirty="0" smtClean="0">
                <a:latin typeface="+mn-ea"/>
              </a:rPr>
              <a:t>　　　／　 </a:t>
            </a:r>
            <a:r>
              <a:rPr lang="en-US" altLang="ja-JP" sz="1800" b="1" dirty="0" smtClean="0">
                <a:latin typeface="+mn-ea"/>
              </a:rPr>
              <a:t>_</a:t>
            </a:r>
            <a:r>
              <a:rPr lang="ja-JP" altLang="en-US" sz="1800" b="1" dirty="0" smtClean="0">
                <a:latin typeface="+mn-ea"/>
              </a:rPr>
              <a:t>ノ 　ヽ</a:t>
            </a:r>
            <a:r>
              <a:rPr lang="en-US" altLang="ja-JP" sz="1800" b="1" dirty="0" smtClean="0">
                <a:latin typeface="+mn-ea"/>
              </a:rPr>
              <a:t>､_</a:t>
            </a:r>
            <a:r>
              <a:rPr lang="ja-JP" altLang="en-US" sz="1800" b="1" dirty="0" smtClean="0">
                <a:latin typeface="+mn-ea"/>
              </a:rPr>
              <a:t>　 ＼</a:t>
            </a:r>
          </a:p>
          <a:p>
            <a:r>
              <a:rPr lang="ja-JP" altLang="en-US" sz="1800" b="1" dirty="0" smtClean="0">
                <a:latin typeface="+mn-ea"/>
              </a:rPr>
              <a:t>　 ／ 　</a:t>
            </a:r>
            <a:r>
              <a:rPr lang="en-US" altLang="ja-JP" sz="1800" b="1" dirty="0" smtClean="0">
                <a:latin typeface="+mn-ea"/>
              </a:rPr>
              <a:t>o</a:t>
            </a:r>
            <a:r>
              <a:rPr lang="ja-JP" altLang="en-US" sz="1800" b="1" dirty="0" smtClean="0">
                <a:latin typeface="+mn-ea"/>
              </a:rPr>
              <a:t>ﾟ⌒　　　⌒ﾟ</a:t>
            </a:r>
            <a:r>
              <a:rPr lang="en-US" altLang="ja-JP" sz="1800" b="1" dirty="0" smtClean="0">
                <a:latin typeface="+mn-ea"/>
              </a:rPr>
              <a:t>o</a:t>
            </a:r>
            <a:r>
              <a:rPr lang="ja-JP" altLang="en-US" sz="1800" b="1" dirty="0" smtClean="0">
                <a:latin typeface="+mn-ea"/>
              </a:rPr>
              <a:t>　 ＼ 　うれしい</a:t>
            </a:r>
            <a:r>
              <a:rPr lang="ja-JP" altLang="en-US" sz="1800" b="1" dirty="0" err="1" smtClean="0">
                <a:latin typeface="+mn-ea"/>
              </a:rPr>
              <a:t>お。</a:t>
            </a:r>
            <a:r>
              <a:rPr lang="ja-JP" altLang="en-US" sz="1800" b="1" dirty="0" smtClean="0">
                <a:latin typeface="+mn-ea"/>
              </a:rPr>
              <a:t>いただきますお。</a:t>
            </a:r>
          </a:p>
          <a:p>
            <a:r>
              <a:rPr lang="ja-JP" altLang="en-US" sz="1800" b="1" dirty="0" smtClean="0">
                <a:latin typeface="+mn-ea"/>
              </a:rPr>
              <a:t>　 </a:t>
            </a:r>
            <a:r>
              <a:rPr lang="en-US" altLang="ja-JP" sz="1800" b="1" dirty="0" smtClean="0">
                <a:latin typeface="+mn-ea"/>
              </a:rPr>
              <a:t>|</a:t>
            </a:r>
            <a:r>
              <a:rPr lang="ja-JP" altLang="en-US" sz="1800" b="1" dirty="0" smtClean="0">
                <a:latin typeface="+mn-ea"/>
              </a:rPr>
              <a:t>　　　　 （</a:t>
            </a:r>
            <a:r>
              <a:rPr lang="en-US" altLang="ja-JP" sz="1800" b="1" dirty="0" smtClean="0">
                <a:latin typeface="+mn-ea"/>
              </a:rPr>
              <a:t>__</a:t>
            </a:r>
            <a:r>
              <a:rPr lang="ja-JP" altLang="en-US" sz="1800" b="1" dirty="0" smtClean="0">
                <a:latin typeface="+mn-ea"/>
              </a:rPr>
              <a:t>人</a:t>
            </a:r>
            <a:r>
              <a:rPr lang="en-US" altLang="ja-JP" sz="1800" b="1" dirty="0" smtClean="0">
                <a:latin typeface="+mn-ea"/>
              </a:rPr>
              <a:t>__</a:t>
            </a:r>
            <a:r>
              <a:rPr lang="ja-JP" altLang="en-US" sz="1800" b="1" dirty="0" smtClean="0">
                <a:latin typeface="+mn-ea"/>
              </a:rPr>
              <a:t>）　　　　</a:t>
            </a:r>
            <a:r>
              <a:rPr lang="en-US" altLang="ja-JP" sz="1800" b="1" dirty="0" smtClean="0">
                <a:latin typeface="+mn-ea"/>
              </a:rPr>
              <a:t>|</a:t>
            </a:r>
          </a:p>
          <a:p>
            <a:r>
              <a:rPr lang="ja-JP" altLang="en-US" sz="1800" b="1" dirty="0" smtClean="0">
                <a:latin typeface="+mn-ea"/>
              </a:rPr>
              <a:t>　 ＼　　 　 ｀ ⌒</a:t>
            </a:r>
            <a:r>
              <a:rPr lang="en-US" altLang="ja-JP" sz="1800" b="1" dirty="0" smtClean="0">
                <a:latin typeface="+mn-ea"/>
              </a:rPr>
              <a:t>´ </a:t>
            </a:r>
            <a:r>
              <a:rPr lang="ja-JP" altLang="en-US" sz="1800" b="1" dirty="0" smtClean="0">
                <a:latin typeface="+mn-ea"/>
              </a:rPr>
              <a:t>　 　 ／</a:t>
            </a:r>
          </a:p>
          <a:p>
            <a:endParaRPr lang="ja-JP" altLang="en-US" sz="1800" b="1" dirty="0" smtClean="0">
              <a:latin typeface="+mn-ea"/>
            </a:endParaRPr>
          </a:p>
          <a:p>
            <a:endParaRPr kumimoji="1" lang="ja-JP" altLang="en-US" sz="1800" b="1" dirty="0">
              <a:latin typeface="+mn-ea"/>
            </a:endParaRP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600" dirty="0" smtClean="0"/>
              <a:t>状態遷移用の基底クラス</a:t>
            </a:r>
            <a:endParaRPr kumimoji="1" lang="ja-JP" altLang="en-US" sz="3600" dirty="0"/>
          </a:p>
        </p:txBody>
      </p:sp>
      <p:sp>
        <p:nvSpPr>
          <p:cNvPr id="3" name="コンテンツ プレースホルダ 2"/>
          <p:cNvSpPr>
            <a:spLocks noGrp="1"/>
          </p:cNvSpPr>
          <p:nvPr>
            <p:ph idx="1"/>
          </p:nvPr>
        </p:nvSpPr>
        <p:spPr>
          <a:xfrm>
            <a:off x="500034" y="928670"/>
            <a:ext cx="8229600" cy="5286412"/>
          </a:xfrm>
        </p:spPr>
        <p:txBody>
          <a:bodyPr/>
          <a:lstStyle/>
          <a:p>
            <a:pPr>
              <a:buNone/>
            </a:pPr>
            <a:r>
              <a:rPr lang="en-US" altLang="ja-JP" sz="1600" dirty="0" smtClean="0"/>
              <a:t>class </a:t>
            </a:r>
            <a:r>
              <a:rPr lang="en-US" altLang="ja-JP" sz="1600" dirty="0" err="1" smtClean="0"/>
              <a:t>USBCheckerStateMachine</a:t>
            </a:r>
            <a:r>
              <a:rPr lang="en-US" altLang="ja-JP" sz="1600" dirty="0" smtClean="0"/>
              <a:t>; </a:t>
            </a:r>
          </a:p>
          <a:p>
            <a:pPr>
              <a:buNone/>
            </a:pPr>
            <a:r>
              <a:rPr kumimoji="1" lang="en-US" altLang="ja-JP" sz="1600" dirty="0" smtClean="0"/>
              <a:t>class </a:t>
            </a:r>
            <a:r>
              <a:rPr kumimoji="1" lang="en-US" altLang="ja-JP" sz="1600" dirty="0" err="1" smtClean="0"/>
              <a:t>USBCheckerState</a:t>
            </a:r>
            <a:endParaRPr kumimoji="1" lang="en-US" altLang="ja-JP" sz="1600" dirty="0" smtClean="0"/>
          </a:p>
          <a:p>
            <a:pPr>
              <a:buNone/>
            </a:pPr>
            <a:r>
              <a:rPr lang="en-US" altLang="ja-JP" sz="1600" dirty="0" smtClean="0"/>
              <a:t>{</a:t>
            </a:r>
          </a:p>
          <a:p>
            <a:pPr>
              <a:buNone/>
            </a:pPr>
            <a:r>
              <a:rPr kumimoji="1" lang="en-US" altLang="ja-JP" sz="1600" dirty="0" smtClean="0"/>
              <a:t>    const class </a:t>
            </a:r>
            <a:r>
              <a:rPr kumimoji="1" lang="en-US" altLang="ja-JP" sz="1600" dirty="0" err="1" smtClean="0"/>
              <a:t>USBCheckerStateMachine</a:t>
            </a:r>
            <a:r>
              <a:rPr kumimoji="1" lang="en-US" altLang="ja-JP" sz="1600" dirty="0" smtClean="0"/>
              <a:t> *</a:t>
            </a:r>
            <a:r>
              <a:rPr kumimoji="1" lang="en-US" altLang="ja-JP" sz="1600" dirty="0" err="1" smtClean="0"/>
              <a:t>StateMachine</a:t>
            </a:r>
            <a:r>
              <a:rPr kumimoji="1" lang="en-US" altLang="ja-JP" sz="1600" dirty="0" smtClean="0"/>
              <a:t>;</a:t>
            </a:r>
          </a:p>
          <a:p>
            <a:pPr>
              <a:buNone/>
            </a:pPr>
            <a:r>
              <a:rPr lang="en-US" altLang="ja-JP" sz="1600" dirty="0" smtClean="0"/>
              <a:t>public:</a:t>
            </a:r>
          </a:p>
          <a:p>
            <a:pPr>
              <a:buNone/>
            </a:pPr>
            <a:r>
              <a:rPr lang="en-US" altLang="ja-JP" sz="1600" dirty="0" smtClean="0"/>
              <a:t>    </a:t>
            </a:r>
            <a:r>
              <a:rPr lang="en-US" altLang="ja-JP" sz="1600" dirty="0" err="1" smtClean="0"/>
              <a:t>USBCheckerState</a:t>
            </a:r>
            <a:r>
              <a:rPr lang="en-US" altLang="ja-JP" sz="1600" dirty="0" smtClean="0"/>
              <a:t>(</a:t>
            </a:r>
            <a:r>
              <a:rPr lang="en-US" altLang="ja-JP" sz="1600" dirty="0" err="1" smtClean="0"/>
              <a:t>USBCheckerStateMachine</a:t>
            </a:r>
            <a:r>
              <a:rPr lang="en-US" altLang="ja-JP" sz="1600" dirty="0" smtClean="0"/>
              <a:t> *</a:t>
            </a:r>
            <a:r>
              <a:rPr lang="en-US" altLang="ja-JP" sz="1600" dirty="0" err="1" smtClean="0"/>
              <a:t>state_machine</a:t>
            </a:r>
            <a:r>
              <a:rPr lang="en-US" altLang="ja-JP" sz="1600" dirty="0" smtClean="0"/>
              <a:t>_ )</a:t>
            </a:r>
          </a:p>
          <a:p>
            <a:pPr>
              <a:buNone/>
            </a:pPr>
            <a:r>
              <a:rPr lang="en-US" altLang="ja-JP" sz="1600" dirty="0" smtClean="0"/>
              <a:t>        : </a:t>
            </a:r>
            <a:r>
              <a:rPr lang="en-US" altLang="ja-JP" sz="1600" dirty="0" err="1" smtClean="0"/>
              <a:t>StateMachine</a:t>
            </a:r>
            <a:r>
              <a:rPr lang="en-US" altLang="ja-JP" sz="1600" dirty="0" smtClean="0"/>
              <a:t>( </a:t>
            </a:r>
            <a:r>
              <a:rPr lang="en-US" altLang="ja-JP" sz="1600" dirty="0" err="1" smtClean="0"/>
              <a:t>state_machine</a:t>
            </a:r>
            <a:r>
              <a:rPr lang="en-US" altLang="ja-JP" sz="1600" dirty="0" smtClean="0"/>
              <a:t>_ ) { }</a:t>
            </a:r>
          </a:p>
          <a:p>
            <a:pPr>
              <a:buNone/>
            </a:pPr>
            <a:r>
              <a:rPr lang="en-US" altLang="ja-JP" sz="1600" dirty="0" smtClean="0"/>
              <a:t>    virtual ~</a:t>
            </a:r>
            <a:r>
              <a:rPr lang="en-US" altLang="ja-JP" sz="1600" dirty="0" err="1" smtClean="0"/>
              <a:t>USBCheckerState</a:t>
            </a:r>
            <a:r>
              <a:rPr lang="en-US" altLang="ja-JP" sz="1600" dirty="0" smtClean="0"/>
              <a:t> (){}</a:t>
            </a:r>
          </a:p>
          <a:p>
            <a:pPr>
              <a:buNone/>
            </a:pPr>
            <a:endParaRPr lang="en-US" altLang="ja-JP" sz="1600" dirty="0" smtClean="0"/>
          </a:p>
          <a:p>
            <a:pPr>
              <a:buNone/>
            </a:pPr>
            <a:r>
              <a:rPr lang="en-US" altLang="ja-JP" sz="1600" dirty="0" smtClean="0"/>
              <a:t>    virtual void </a:t>
            </a:r>
            <a:r>
              <a:rPr lang="en-US" altLang="ja-JP" sz="1600" dirty="0" err="1" smtClean="0"/>
              <a:t>OnConnectUSB</a:t>
            </a:r>
            <a:r>
              <a:rPr lang="en-US" altLang="ja-JP" sz="1600" dirty="0" smtClean="0"/>
              <a:t>();</a:t>
            </a:r>
            <a:r>
              <a:rPr lang="ja-JP" altLang="en-US" sz="1600" dirty="0" smtClean="0"/>
              <a:t>　　　　</a:t>
            </a:r>
            <a:r>
              <a:rPr lang="en-US" altLang="ja-JP" sz="1600" dirty="0" smtClean="0"/>
              <a:t>//</a:t>
            </a:r>
            <a:r>
              <a:rPr lang="ja-JP" altLang="en-US" sz="1600" dirty="0" smtClean="0"/>
              <a:t>メモリ挿入検出時の処理</a:t>
            </a:r>
            <a:endParaRPr lang="en-US" altLang="ja-JP" sz="1600" dirty="0" smtClean="0"/>
          </a:p>
          <a:p>
            <a:pPr>
              <a:buNone/>
            </a:pPr>
            <a:r>
              <a:rPr lang="en-US" altLang="ja-JP" sz="1600" dirty="0" smtClean="0"/>
              <a:t>    virtual void </a:t>
            </a:r>
            <a:r>
              <a:rPr lang="en-US" altLang="ja-JP" sz="1600" dirty="0" err="1" smtClean="0"/>
              <a:t>OnDisconnectUSB</a:t>
            </a:r>
            <a:r>
              <a:rPr lang="en-US" altLang="ja-JP" sz="1600" dirty="0" smtClean="0"/>
              <a:t>();</a:t>
            </a:r>
            <a:r>
              <a:rPr lang="ja-JP" altLang="en-US" sz="1600" dirty="0" smtClean="0"/>
              <a:t>　　</a:t>
            </a:r>
            <a:r>
              <a:rPr lang="en-US" altLang="ja-JP" sz="1600" dirty="0" smtClean="0"/>
              <a:t>//</a:t>
            </a:r>
            <a:r>
              <a:rPr lang="ja-JP" altLang="en-US" sz="1600" dirty="0" smtClean="0"/>
              <a:t>メモリ抜出検出時の処理</a:t>
            </a:r>
            <a:endParaRPr lang="en-US" altLang="ja-JP" sz="1600" dirty="0" smtClean="0"/>
          </a:p>
          <a:p>
            <a:pPr>
              <a:buNone/>
            </a:pPr>
            <a:r>
              <a:rPr lang="en-US" altLang="ja-JP" sz="1600" dirty="0" smtClean="0"/>
              <a:t>    virtual void </a:t>
            </a:r>
            <a:r>
              <a:rPr lang="en-US" altLang="ja-JP" sz="1600" dirty="0" err="1" smtClean="0"/>
              <a:t>OnReadFile</a:t>
            </a:r>
            <a:r>
              <a:rPr lang="en-US" altLang="ja-JP" sz="1600" dirty="0" smtClean="0"/>
              <a:t>();                //</a:t>
            </a:r>
            <a:r>
              <a:rPr lang="ja-JP" altLang="en-US" sz="1600" dirty="0" smtClean="0"/>
              <a:t>ファイル読み込み完了時の処理</a:t>
            </a:r>
            <a:endParaRPr lang="en-US" altLang="ja-JP" sz="1600" dirty="0" smtClean="0"/>
          </a:p>
          <a:p>
            <a:pPr>
              <a:buNone/>
            </a:pPr>
            <a:r>
              <a:rPr lang="en-US" altLang="ja-JP" sz="1600" dirty="0" smtClean="0"/>
              <a:t>    virtual void </a:t>
            </a:r>
            <a:r>
              <a:rPr lang="en-US" altLang="ja-JP" sz="1600" dirty="0" err="1" smtClean="0"/>
              <a:t>OnWriteFile</a:t>
            </a:r>
            <a:r>
              <a:rPr lang="en-US" altLang="ja-JP" sz="1600" dirty="0" smtClean="0"/>
              <a:t>();                //</a:t>
            </a:r>
            <a:r>
              <a:rPr lang="ja-JP" altLang="en-US" sz="1600" dirty="0" smtClean="0"/>
              <a:t>ファイル書込完了時の処理</a:t>
            </a:r>
            <a:endParaRPr lang="en-US" altLang="ja-JP" sz="1600" dirty="0" smtClean="0"/>
          </a:p>
          <a:p>
            <a:pPr>
              <a:buNone/>
            </a:pPr>
            <a:r>
              <a:rPr lang="en-US" altLang="ja-JP" sz="1600" dirty="0" smtClean="0"/>
              <a:t>    virtual void </a:t>
            </a:r>
            <a:r>
              <a:rPr lang="en-US" altLang="ja-JP" sz="1600" dirty="0" err="1" smtClean="0"/>
              <a:t>OnCheckCOmplete</a:t>
            </a:r>
            <a:r>
              <a:rPr lang="en-US" altLang="ja-JP" sz="1600" dirty="0" smtClean="0"/>
              <a:t>();    //</a:t>
            </a:r>
            <a:r>
              <a:rPr lang="ja-JP" altLang="en-US" sz="1600" dirty="0" smtClean="0"/>
              <a:t>検査官了検出時の処理</a:t>
            </a:r>
            <a:endParaRPr lang="en-US" altLang="ja-JP" sz="1600" dirty="0" smtClean="0"/>
          </a:p>
          <a:p>
            <a:pPr>
              <a:buNone/>
            </a:pPr>
            <a:r>
              <a:rPr lang="en-US" altLang="ja-JP" sz="1600" dirty="0" smtClean="0"/>
              <a:t>    virtual void </a:t>
            </a:r>
            <a:r>
              <a:rPr lang="en-US" altLang="ja-JP" sz="1600" dirty="0" err="1" smtClean="0"/>
              <a:t>OnCancel</a:t>
            </a:r>
            <a:r>
              <a:rPr lang="en-US" altLang="ja-JP" sz="1600" dirty="0" smtClean="0"/>
              <a:t>();                   //</a:t>
            </a:r>
            <a:r>
              <a:rPr lang="ja-JP" altLang="en-US" sz="1600" dirty="0" smtClean="0"/>
              <a:t>中断されたときの処理</a:t>
            </a:r>
            <a:endParaRPr lang="en-US" altLang="ja-JP" sz="1600" dirty="0" smtClean="0"/>
          </a:p>
          <a:p>
            <a:pPr>
              <a:buNone/>
            </a:pPr>
            <a:r>
              <a:rPr kumimoji="1" lang="en-US" altLang="ja-JP" sz="1600" dirty="0" smtClean="0"/>
              <a:t>};</a:t>
            </a:r>
            <a:endParaRPr kumimoji="1" lang="ja-JP" altLang="en-US" sz="1600"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600" dirty="0" smtClean="0"/>
              <a:t>メモリ挿入待ち状態</a:t>
            </a:r>
            <a:endParaRPr kumimoji="1" lang="ja-JP" altLang="en-US" sz="3600" dirty="0"/>
          </a:p>
        </p:txBody>
      </p:sp>
      <p:sp>
        <p:nvSpPr>
          <p:cNvPr id="3" name="コンテンツ プレースホルダ 2"/>
          <p:cNvSpPr>
            <a:spLocks noGrp="1"/>
          </p:cNvSpPr>
          <p:nvPr>
            <p:ph idx="1"/>
          </p:nvPr>
        </p:nvSpPr>
        <p:spPr/>
        <p:txBody>
          <a:bodyPr/>
          <a:lstStyle/>
          <a:p>
            <a:pPr>
              <a:buNone/>
            </a:pPr>
            <a:r>
              <a:rPr lang="en-US" altLang="ja-JP" sz="1600" dirty="0" smtClean="0"/>
              <a:t>#include “</a:t>
            </a:r>
            <a:r>
              <a:rPr lang="en-US" altLang="ja-JP" sz="1600" dirty="0" err="1" smtClean="0"/>
              <a:t>USBCheckerState.h</a:t>
            </a:r>
            <a:r>
              <a:rPr lang="en-US" altLang="ja-JP" sz="1600" dirty="0" smtClean="0"/>
              <a:t>” </a:t>
            </a:r>
          </a:p>
          <a:p>
            <a:pPr>
              <a:buNone/>
            </a:pPr>
            <a:r>
              <a:rPr kumimoji="1" lang="en-US" altLang="ja-JP" sz="1600" dirty="0" smtClean="0"/>
              <a:t>class </a:t>
            </a:r>
            <a:r>
              <a:rPr kumimoji="1" lang="en-US" altLang="ja-JP" sz="1600" dirty="0" err="1" smtClean="0"/>
              <a:t>USBWaitingState</a:t>
            </a:r>
            <a:r>
              <a:rPr kumimoji="1" lang="en-US" altLang="ja-JP" sz="1600" dirty="0" smtClean="0"/>
              <a:t> : public </a:t>
            </a:r>
            <a:r>
              <a:rPr kumimoji="1" lang="en-US" altLang="ja-JP" sz="1600" dirty="0" err="1" smtClean="0"/>
              <a:t>USBCheckerState</a:t>
            </a:r>
            <a:endParaRPr kumimoji="1" lang="en-US" altLang="ja-JP" sz="1600" dirty="0" smtClean="0"/>
          </a:p>
          <a:p>
            <a:pPr>
              <a:buNone/>
            </a:pPr>
            <a:r>
              <a:rPr lang="en-US" altLang="ja-JP" sz="1600" dirty="0" smtClean="0"/>
              <a:t>{</a:t>
            </a:r>
          </a:p>
          <a:p>
            <a:pPr>
              <a:buNone/>
            </a:pPr>
            <a:r>
              <a:rPr lang="en-US" altLang="ja-JP" sz="1600" dirty="0" smtClean="0"/>
              <a:t>  // </a:t>
            </a:r>
            <a:r>
              <a:rPr lang="ja-JP" altLang="en-US" sz="1600" dirty="0" smtClean="0"/>
              <a:t>コンストラクタ、デストラクタ、および仮想関数の一覧</a:t>
            </a:r>
            <a:endParaRPr lang="en-US" altLang="ja-JP" sz="1600" dirty="0" smtClean="0"/>
          </a:p>
          <a:p>
            <a:pPr>
              <a:buNone/>
            </a:pPr>
            <a:r>
              <a:rPr lang="en-US" altLang="ja-JP" sz="1600" dirty="0" smtClean="0"/>
              <a:t>};</a:t>
            </a:r>
          </a:p>
          <a:p>
            <a:pPr>
              <a:buNone/>
            </a:pPr>
            <a:r>
              <a:rPr lang="en-US" altLang="ja-JP" sz="1600" dirty="0" smtClean="0"/>
              <a:t>void </a:t>
            </a:r>
            <a:r>
              <a:rPr lang="en-US" altLang="ja-JP" sz="1600" dirty="0" err="1" smtClean="0"/>
              <a:t>USBWaitingState</a:t>
            </a:r>
            <a:r>
              <a:rPr lang="en-US" altLang="ja-JP" sz="1600" dirty="0" smtClean="0"/>
              <a:t>::</a:t>
            </a:r>
            <a:r>
              <a:rPr lang="en-US" altLang="ja-JP" sz="1600" dirty="0" err="1" smtClean="0"/>
              <a:t>OnConnectUSB</a:t>
            </a:r>
            <a:r>
              <a:rPr lang="en-US" altLang="ja-JP" sz="1600" dirty="0" smtClean="0"/>
              <a:t>()</a:t>
            </a:r>
          </a:p>
          <a:p>
            <a:pPr>
              <a:buNone/>
            </a:pPr>
            <a:r>
              <a:rPr lang="en-US" altLang="ja-JP" sz="1600" dirty="0" smtClean="0"/>
              <a:t>{</a:t>
            </a:r>
          </a:p>
          <a:p>
            <a:pPr>
              <a:buNone/>
            </a:pPr>
            <a:r>
              <a:rPr lang="en-US" altLang="ja-JP" sz="1600" dirty="0" smtClean="0"/>
              <a:t>   if( </a:t>
            </a:r>
            <a:r>
              <a:rPr lang="en-US" altLang="ja-JP" sz="1600" dirty="0" err="1" smtClean="0"/>
              <a:t>OpenFiles</a:t>
            </a:r>
            <a:r>
              <a:rPr lang="en-US" altLang="ja-JP" sz="1600" dirty="0" smtClean="0"/>
              <a:t>() == true ) // </a:t>
            </a:r>
            <a:r>
              <a:rPr lang="ja-JP" altLang="en-US" sz="1600" dirty="0" smtClean="0"/>
              <a:t>ファイルをオープンする</a:t>
            </a:r>
            <a:endParaRPr lang="en-US" altLang="ja-JP" sz="1600" dirty="0" smtClean="0"/>
          </a:p>
          <a:p>
            <a:pPr>
              <a:buNone/>
            </a:pPr>
            <a:r>
              <a:rPr lang="en-US" altLang="ja-JP" sz="1600" dirty="0" smtClean="0"/>
              <a:t>   {</a:t>
            </a:r>
          </a:p>
          <a:p>
            <a:pPr>
              <a:buNone/>
            </a:pPr>
            <a:r>
              <a:rPr lang="en-US" altLang="ja-JP" sz="1600" dirty="0" smtClean="0"/>
              <a:t>      // </a:t>
            </a:r>
            <a:r>
              <a:rPr lang="ja-JP" altLang="en-US" sz="1600" dirty="0" smtClean="0"/>
              <a:t>ステートマシンに検査中状態に変化するように指示</a:t>
            </a:r>
            <a:endParaRPr lang="en-US" altLang="ja-JP" sz="1600" dirty="0" smtClean="0"/>
          </a:p>
          <a:p>
            <a:pPr>
              <a:buNone/>
            </a:pPr>
            <a:r>
              <a:rPr lang="en-US" altLang="ja-JP" sz="1600" dirty="0" smtClean="0"/>
              <a:t>      </a:t>
            </a:r>
            <a:r>
              <a:rPr lang="en-US" altLang="ja-JP" sz="1600" dirty="0" err="1" smtClean="0"/>
              <a:t>StateMachine</a:t>
            </a:r>
            <a:r>
              <a:rPr lang="en-US" altLang="ja-JP" sz="1600" dirty="0" smtClean="0"/>
              <a:t>-&gt;</a:t>
            </a:r>
            <a:r>
              <a:rPr lang="en-US" altLang="ja-JP" sz="1600" dirty="0" err="1" smtClean="0"/>
              <a:t>ChangeState</a:t>
            </a:r>
            <a:r>
              <a:rPr lang="en-US" altLang="ja-JP" sz="1600" dirty="0" smtClean="0"/>
              <a:t>( STATUS_CHECKING );</a:t>
            </a:r>
          </a:p>
          <a:p>
            <a:pPr>
              <a:buNone/>
            </a:pPr>
            <a:r>
              <a:rPr lang="en-US" altLang="ja-JP" sz="1600" dirty="0" smtClean="0"/>
              <a:t>      // </a:t>
            </a:r>
            <a:r>
              <a:rPr lang="ja-JP" altLang="en-US" sz="1600" dirty="0" smtClean="0"/>
              <a:t>変化した状態に対して、ファイルの読み込みを通知</a:t>
            </a:r>
            <a:endParaRPr lang="en-US" altLang="ja-JP" sz="1600" dirty="0" smtClean="0"/>
          </a:p>
          <a:p>
            <a:pPr>
              <a:buNone/>
            </a:pPr>
            <a:r>
              <a:rPr lang="en-US" altLang="ja-JP" sz="1600" dirty="0" smtClean="0"/>
              <a:t>   }</a:t>
            </a:r>
          </a:p>
          <a:p>
            <a:pPr>
              <a:buNone/>
            </a:pPr>
            <a:r>
              <a:rPr lang="en-US" altLang="ja-JP" sz="1600" dirty="0" smtClean="0"/>
              <a:t>   else</a:t>
            </a:r>
          </a:p>
          <a:p>
            <a:pPr>
              <a:buNone/>
            </a:pPr>
            <a:r>
              <a:rPr lang="en-US" altLang="ja-JP" sz="1600" dirty="0" smtClean="0"/>
              <a:t>     //</a:t>
            </a:r>
            <a:r>
              <a:rPr lang="ja-JP" altLang="en-US" sz="1600" dirty="0" smtClean="0"/>
              <a:t>略</a:t>
            </a:r>
            <a:r>
              <a:rPr lang="en-US" altLang="ja-JP" sz="1600" dirty="0" smtClean="0"/>
              <a:t>  </a:t>
            </a:r>
          </a:p>
          <a:p>
            <a:pPr>
              <a:buNone/>
            </a:pPr>
            <a:r>
              <a:rPr lang="en-US" altLang="ja-JP" sz="1600" dirty="0" smtClean="0"/>
              <a:t>}</a:t>
            </a: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600" dirty="0" smtClean="0"/>
              <a:t>検査中状態</a:t>
            </a:r>
            <a:endParaRPr kumimoji="1" lang="ja-JP" altLang="en-US" sz="3600" dirty="0"/>
          </a:p>
        </p:txBody>
      </p:sp>
      <p:sp>
        <p:nvSpPr>
          <p:cNvPr id="3" name="コンテンツ プレースホルダ 2"/>
          <p:cNvSpPr>
            <a:spLocks noGrp="1"/>
          </p:cNvSpPr>
          <p:nvPr>
            <p:ph idx="1"/>
          </p:nvPr>
        </p:nvSpPr>
        <p:spPr/>
        <p:txBody>
          <a:bodyPr/>
          <a:lstStyle/>
          <a:p>
            <a:pPr>
              <a:buNone/>
            </a:pPr>
            <a:r>
              <a:rPr lang="en-US" altLang="ja-JP" sz="1600" dirty="0" smtClean="0"/>
              <a:t>#include “</a:t>
            </a:r>
            <a:r>
              <a:rPr lang="en-US" altLang="ja-JP" sz="1600" dirty="0" err="1" smtClean="0"/>
              <a:t>USBCheckerState.h</a:t>
            </a:r>
            <a:r>
              <a:rPr lang="en-US" altLang="ja-JP" sz="1600" dirty="0" smtClean="0"/>
              <a:t>” </a:t>
            </a:r>
          </a:p>
          <a:p>
            <a:pPr>
              <a:buNone/>
            </a:pPr>
            <a:r>
              <a:rPr kumimoji="1" lang="en-US" altLang="ja-JP" sz="1600" dirty="0" smtClean="0"/>
              <a:t>class </a:t>
            </a:r>
            <a:r>
              <a:rPr kumimoji="1" lang="en-US" altLang="ja-JP" sz="1600" dirty="0" err="1" smtClean="0"/>
              <a:t>USBCheckingState</a:t>
            </a:r>
            <a:r>
              <a:rPr kumimoji="1" lang="en-US" altLang="ja-JP" sz="1600" dirty="0" smtClean="0"/>
              <a:t> : public </a:t>
            </a:r>
            <a:r>
              <a:rPr kumimoji="1" lang="en-US" altLang="ja-JP" sz="1600" dirty="0" err="1" smtClean="0"/>
              <a:t>USBCheckerState</a:t>
            </a:r>
            <a:endParaRPr kumimoji="1" lang="en-US" altLang="ja-JP" sz="1600" dirty="0" smtClean="0"/>
          </a:p>
          <a:p>
            <a:pPr>
              <a:buNone/>
            </a:pPr>
            <a:r>
              <a:rPr lang="en-US" altLang="ja-JP" sz="1600" dirty="0" smtClean="0"/>
              <a:t>{</a:t>
            </a:r>
          </a:p>
          <a:p>
            <a:pPr>
              <a:buNone/>
            </a:pPr>
            <a:r>
              <a:rPr lang="en-US" altLang="ja-JP" sz="1600" dirty="0" smtClean="0"/>
              <a:t>  // </a:t>
            </a:r>
            <a:r>
              <a:rPr lang="ja-JP" altLang="en-US" sz="1600" dirty="0" smtClean="0"/>
              <a:t>コンストラクタ、デストラクタ、および仮想関数の一覧</a:t>
            </a:r>
            <a:endParaRPr lang="en-US" altLang="ja-JP" sz="1600" dirty="0" smtClean="0"/>
          </a:p>
          <a:p>
            <a:pPr>
              <a:buNone/>
            </a:pPr>
            <a:r>
              <a:rPr lang="en-US" altLang="ja-JP" sz="1600" dirty="0" smtClean="0"/>
              <a:t>};</a:t>
            </a:r>
          </a:p>
          <a:p>
            <a:pPr>
              <a:buNone/>
            </a:pPr>
            <a:endParaRPr lang="en-US" altLang="ja-JP" sz="1600" dirty="0" smtClean="0"/>
          </a:p>
          <a:p>
            <a:pPr>
              <a:buNone/>
            </a:pPr>
            <a:r>
              <a:rPr lang="en-US" altLang="ja-JP" sz="1600" dirty="0" smtClean="0"/>
              <a:t>void </a:t>
            </a:r>
            <a:r>
              <a:rPr lang="en-US" altLang="ja-JP" sz="1600" dirty="0" err="1" smtClean="0"/>
              <a:t>USBCheckingState</a:t>
            </a:r>
            <a:r>
              <a:rPr lang="en-US" altLang="ja-JP" sz="1600" dirty="0" smtClean="0"/>
              <a:t> ::</a:t>
            </a:r>
            <a:r>
              <a:rPr lang="en-US" altLang="ja-JP" sz="1600" dirty="0" err="1" smtClean="0"/>
              <a:t>OnReadFile</a:t>
            </a:r>
            <a:r>
              <a:rPr lang="en-US" altLang="ja-JP" sz="1600" dirty="0" smtClean="0"/>
              <a:t>()</a:t>
            </a:r>
          </a:p>
          <a:p>
            <a:pPr>
              <a:buNone/>
            </a:pPr>
            <a:r>
              <a:rPr lang="en-US" altLang="ja-JP" sz="1600" dirty="0" smtClean="0"/>
              <a:t>{</a:t>
            </a:r>
          </a:p>
          <a:p>
            <a:pPr>
              <a:buNone/>
            </a:pPr>
            <a:r>
              <a:rPr lang="en-US" altLang="ja-JP" sz="1600" dirty="0" smtClean="0"/>
              <a:t>   if( </a:t>
            </a:r>
            <a:r>
              <a:rPr lang="en-US" altLang="ja-JP" sz="1600" dirty="0" err="1" smtClean="0"/>
              <a:t>ReadFile</a:t>
            </a:r>
            <a:r>
              <a:rPr lang="en-US" altLang="ja-JP" sz="1600" dirty="0" smtClean="0"/>
              <a:t>() == true ) // </a:t>
            </a:r>
            <a:r>
              <a:rPr lang="ja-JP" altLang="en-US" sz="1600" dirty="0" smtClean="0"/>
              <a:t>ファイルを読み込む</a:t>
            </a:r>
            <a:endParaRPr lang="en-US" altLang="ja-JP" sz="1600" dirty="0" smtClean="0"/>
          </a:p>
          <a:p>
            <a:pPr>
              <a:buNone/>
            </a:pPr>
            <a:r>
              <a:rPr lang="en-US" altLang="ja-JP" sz="1600" dirty="0" smtClean="0"/>
              <a:t>   {</a:t>
            </a:r>
          </a:p>
          <a:p>
            <a:pPr>
              <a:buNone/>
            </a:pPr>
            <a:r>
              <a:rPr lang="en-US" altLang="ja-JP" sz="1600" dirty="0" smtClean="0"/>
              <a:t>      // </a:t>
            </a:r>
            <a:r>
              <a:rPr lang="ja-JP" altLang="en-US" sz="1600" dirty="0" smtClean="0"/>
              <a:t>ステートマシンにファイルの書込要求を通知</a:t>
            </a:r>
            <a:endParaRPr lang="en-US" altLang="ja-JP" sz="1600" dirty="0" smtClean="0"/>
          </a:p>
          <a:p>
            <a:pPr>
              <a:buNone/>
            </a:pPr>
            <a:r>
              <a:rPr lang="en-US" altLang="ja-JP" sz="1600" dirty="0" smtClean="0"/>
              <a:t>   }</a:t>
            </a:r>
          </a:p>
          <a:p>
            <a:pPr>
              <a:buNone/>
            </a:pPr>
            <a:r>
              <a:rPr lang="en-US" altLang="ja-JP" sz="1600" dirty="0" smtClean="0"/>
              <a:t>   else</a:t>
            </a:r>
          </a:p>
          <a:p>
            <a:pPr>
              <a:buNone/>
            </a:pPr>
            <a:r>
              <a:rPr lang="en-US" altLang="ja-JP" sz="1600" dirty="0" smtClean="0"/>
              <a:t>   {</a:t>
            </a:r>
          </a:p>
          <a:p>
            <a:pPr>
              <a:buNone/>
            </a:pPr>
            <a:r>
              <a:rPr lang="en-US" altLang="ja-JP" sz="1600" dirty="0" smtClean="0"/>
              <a:t>        //</a:t>
            </a:r>
            <a:r>
              <a:rPr lang="ja-JP" altLang="en-US" sz="1600" dirty="0" smtClean="0"/>
              <a:t>エラー処理</a:t>
            </a:r>
            <a:endParaRPr lang="en-US" altLang="ja-JP" sz="1600" dirty="0" smtClean="0"/>
          </a:p>
          <a:p>
            <a:pPr>
              <a:buNone/>
            </a:pPr>
            <a:r>
              <a:rPr lang="en-US" altLang="ja-JP" sz="1600" dirty="0" smtClean="0"/>
              <a:t>   }  </a:t>
            </a:r>
          </a:p>
          <a:p>
            <a:pPr>
              <a:buNone/>
            </a:pPr>
            <a:r>
              <a:rPr lang="en-US" altLang="ja-JP" sz="1600" dirty="0" smtClean="0"/>
              <a:t>}</a:t>
            </a: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コンテンツ プレースホルダ 2"/>
          <p:cNvSpPr>
            <a:spLocks noGrp="1"/>
          </p:cNvSpPr>
          <p:nvPr>
            <p:ph idx="1"/>
          </p:nvPr>
        </p:nvSpPr>
        <p:spPr>
          <a:xfrm>
            <a:off x="428596" y="428604"/>
            <a:ext cx="8229600" cy="5073650"/>
          </a:xfrm>
        </p:spPr>
        <p:txBody>
          <a:bodyPr/>
          <a:lstStyle/>
          <a:p>
            <a:pPr>
              <a:buNone/>
            </a:pPr>
            <a:r>
              <a:rPr lang="en-US" altLang="ja-JP" sz="1600" dirty="0" smtClean="0"/>
              <a:t>void </a:t>
            </a:r>
            <a:r>
              <a:rPr lang="en-US" altLang="ja-JP" sz="1600" dirty="0" err="1" smtClean="0"/>
              <a:t>USBCheckingState</a:t>
            </a:r>
            <a:r>
              <a:rPr lang="en-US" altLang="ja-JP" sz="1600" dirty="0" smtClean="0"/>
              <a:t> ::</a:t>
            </a:r>
            <a:r>
              <a:rPr lang="en-US" altLang="ja-JP" sz="1600" dirty="0" err="1" smtClean="0"/>
              <a:t>OnWriteFile</a:t>
            </a:r>
            <a:r>
              <a:rPr lang="en-US" altLang="ja-JP" sz="1600" dirty="0" smtClean="0"/>
              <a:t>()</a:t>
            </a:r>
          </a:p>
          <a:p>
            <a:pPr>
              <a:buNone/>
            </a:pPr>
            <a:r>
              <a:rPr lang="en-US" altLang="ja-JP" sz="1600" dirty="0" smtClean="0"/>
              <a:t>{</a:t>
            </a:r>
          </a:p>
          <a:p>
            <a:pPr>
              <a:buNone/>
            </a:pPr>
            <a:r>
              <a:rPr lang="en-US" altLang="ja-JP" sz="1600" dirty="0" smtClean="0"/>
              <a:t>   if( </a:t>
            </a:r>
            <a:r>
              <a:rPr lang="en-US" altLang="ja-JP" sz="1600" dirty="0" err="1" smtClean="0"/>
              <a:t>WriteFile</a:t>
            </a:r>
            <a:r>
              <a:rPr lang="en-US" altLang="ja-JP" sz="1600" dirty="0" smtClean="0"/>
              <a:t>() == true ) // </a:t>
            </a:r>
            <a:r>
              <a:rPr lang="ja-JP" altLang="en-US" sz="1600" dirty="0" smtClean="0"/>
              <a:t>ファイルを書き込む</a:t>
            </a:r>
            <a:endParaRPr lang="en-US" altLang="ja-JP" sz="1600" dirty="0" smtClean="0"/>
          </a:p>
          <a:p>
            <a:pPr>
              <a:buNone/>
            </a:pPr>
            <a:r>
              <a:rPr lang="en-US" altLang="ja-JP" sz="1600" dirty="0" smtClean="0"/>
              <a:t>   {</a:t>
            </a:r>
          </a:p>
          <a:p>
            <a:pPr>
              <a:buNone/>
            </a:pPr>
            <a:r>
              <a:rPr lang="en-US" altLang="ja-JP" sz="1600" dirty="0" smtClean="0"/>
              <a:t>      if( </a:t>
            </a:r>
            <a:r>
              <a:rPr lang="en-US" altLang="ja-JP" sz="1600" dirty="0" err="1" smtClean="0"/>
              <a:t>IsEndOfFile</a:t>
            </a:r>
            <a:r>
              <a:rPr lang="en-US" altLang="ja-JP" sz="1600" dirty="0" smtClean="0"/>
              <a:t>() == false )</a:t>
            </a:r>
          </a:p>
          <a:p>
            <a:pPr>
              <a:buNone/>
            </a:pPr>
            <a:r>
              <a:rPr lang="en-US" altLang="ja-JP" sz="1600" dirty="0" smtClean="0"/>
              <a:t>      {</a:t>
            </a:r>
          </a:p>
          <a:p>
            <a:pPr>
              <a:buNone/>
            </a:pPr>
            <a:r>
              <a:rPr lang="en-US" altLang="ja-JP" sz="1600" dirty="0" smtClean="0"/>
              <a:t>          // </a:t>
            </a:r>
            <a:r>
              <a:rPr lang="ja-JP" altLang="en-US" sz="1600" dirty="0" smtClean="0"/>
              <a:t>ステートマシンに次のブロックを読み込むよう要求通知</a:t>
            </a:r>
            <a:endParaRPr lang="en-US" altLang="ja-JP" sz="1600" dirty="0" smtClean="0"/>
          </a:p>
          <a:p>
            <a:pPr>
              <a:buNone/>
            </a:pPr>
            <a:r>
              <a:rPr lang="en-US" altLang="ja-JP" sz="1600" dirty="0" smtClean="0"/>
              <a:t>      }</a:t>
            </a:r>
          </a:p>
          <a:p>
            <a:pPr>
              <a:buNone/>
            </a:pPr>
            <a:r>
              <a:rPr lang="en-US" altLang="ja-JP" sz="1600" dirty="0" smtClean="0"/>
              <a:t>      else</a:t>
            </a:r>
          </a:p>
          <a:p>
            <a:pPr>
              <a:buNone/>
            </a:pPr>
            <a:r>
              <a:rPr lang="en-US" altLang="ja-JP" sz="1600" dirty="0" smtClean="0"/>
              <a:t>      {</a:t>
            </a:r>
          </a:p>
          <a:p>
            <a:pPr>
              <a:buNone/>
            </a:pPr>
            <a:r>
              <a:rPr lang="en-US" altLang="ja-JP" sz="1600" dirty="0" smtClean="0"/>
              <a:t>          // </a:t>
            </a:r>
            <a:r>
              <a:rPr lang="ja-JP" altLang="en-US" sz="1600" dirty="0" smtClean="0"/>
              <a:t>ステートマシンに完了を通知</a:t>
            </a:r>
            <a:endParaRPr lang="en-US" altLang="ja-JP" sz="1600" dirty="0" smtClean="0"/>
          </a:p>
          <a:p>
            <a:pPr>
              <a:buNone/>
            </a:pPr>
            <a:r>
              <a:rPr lang="en-US" altLang="ja-JP" sz="1600" dirty="0" smtClean="0"/>
              <a:t>      }</a:t>
            </a:r>
          </a:p>
          <a:p>
            <a:pPr>
              <a:buNone/>
            </a:pPr>
            <a:r>
              <a:rPr lang="en-US" altLang="ja-JP" sz="1600" dirty="0" smtClean="0"/>
              <a:t>   }</a:t>
            </a:r>
          </a:p>
          <a:p>
            <a:pPr>
              <a:buNone/>
            </a:pPr>
            <a:r>
              <a:rPr lang="en-US" altLang="ja-JP" sz="1600" dirty="0" smtClean="0"/>
              <a:t>   else</a:t>
            </a:r>
          </a:p>
          <a:p>
            <a:pPr>
              <a:buNone/>
            </a:pPr>
            <a:r>
              <a:rPr lang="en-US" altLang="ja-JP" sz="1600" dirty="0" smtClean="0"/>
              <a:t>   {</a:t>
            </a:r>
          </a:p>
          <a:p>
            <a:pPr>
              <a:buNone/>
            </a:pPr>
            <a:r>
              <a:rPr lang="en-US" altLang="ja-JP" sz="1600" dirty="0" smtClean="0"/>
              <a:t>        //</a:t>
            </a:r>
            <a:r>
              <a:rPr lang="ja-JP" altLang="en-US" sz="1600" dirty="0" smtClean="0"/>
              <a:t>エラー処理</a:t>
            </a:r>
            <a:endParaRPr lang="en-US" altLang="ja-JP" sz="1600" dirty="0" smtClean="0"/>
          </a:p>
          <a:p>
            <a:pPr>
              <a:buNone/>
            </a:pPr>
            <a:r>
              <a:rPr lang="en-US" altLang="ja-JP" sz="1600" dirty="0" smtClean="0"/>
              <a:t>   }  </a:t>
            </a:r>
          </a:p>
          <a:p>
            <a:pPr>
              <a:buNone/>
            </a:pPr>
            <a:r>
              <a:rPr lang="en-US" altLang="ja-JP" sz="1600" dirty="0" smtClean="0"/>
              <a:t>}</a:t>
            </a: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714348" y="428604"/>
            <a:ext cx="7772400" cy="1362075"/>
          </a:xfrm>
        </p:spPr>
        <p:txBody>
          <a:bodyPr/>
          <a:lstStyle/>
          <a:p>
            <a:r>
              <a:rPr kumimoji="1" lang="ja-JP" altLang="en-US" sz="3600" dirty="0" smtClean="0"/>
              <a:t>以下、略。</a:t>
            </a:r>
            <a:endParaRPr kumimoji="1" lang="ja-JP" altLang="en-US" sz="3600" dirty="0"/>
          </a:p>
        </p:txBody>
      </p:sp>
      <p:sp>
        <p:nvSpPr>
          <p:cNvPr id="6" name="テキスト プレースホルダ 2"/>
          <p:cNvSpPr>
            <a:spLocks noGrp="1"/>
          </p:cNvSpPr>
          <p:nvPr>
            <p:ph type="body" idx="1"/>
          </p:nvPr>
        </p:nvSpPr>
        <p:spPr>
          <a:xfrm>
            <a:off x="3714744" y="3071810"/>
            <a:ext cx="4929222" cy="2763850"/>
          </a:xfrm>
        </p:spPr>
        <p:txBody>
          <a:bodyPr anchor="t"/>
          <a:lstStyle/>
          <a:p>
            <a:r>
              <a:rPr lang="ja-JP" altLang="en-US" b="1" dirty="0" smtClean="0">
                <a:latin typeface="+mn-ea"/>
              </a:rPr>
              <a:t>　 　 　　　＿＿＿</a:t>
            </a:r>
            <a:r>
              <a:rPr lang="en-US" altLang="ja-JP" b="1" dirty="0" smtClean="0">
                <a:latin typeface="+mn-ea"/>
              </a:rPr>
              <a:t>_</a:t>
            </a:r>
            <a:r>
              <a:rPr lang="ja-JP" altLang="en-US" b="1" dirty="0" smtClean="0">
                <a:latin typeface="+mn-ea"/>
              </a:rPr>
              <a:t>　　　　</a:t>
            </a:r>
          </a:p>
          <a:p>
            <a:r>
              <a:rPr lang="ja-JP" altLang="en-US" b="1" dirty="0" smtClean="0">
                <a:latin typeface="+mn-ea"/>
              </a:rPr>
              <a:t>　 　　　／⌒三 ⌒＼　　</a:t>
            </a:r>
          </a:p>
          <a:p>
            <a:r>
              <a:rPr lang="ja-JP" altLang="en-US" b="1" dirty="0" smtClean="0">
                <a:latin typeface="+mn-ea"/>
              </a:rPr>
              <a:t>　　　／（ ○）三（○）＼　；　　　え？</a:t>
            </a:r>
          </a:p>
          <a:p>
            <a:r>
              <a:rPr lang="ja-JP" altLang="en-US" b="1" dirty="0" smtClean="0">
                <a:latin typeface="+mn-ea"/>
              </a:rPr>
              <a:t>　 ／</a:t>
            </a:r>
            <a:r>
              <a:rPr lang="en-US" altLang="ja-JP" b="1" dirty="0" smtClean="0">
                <a:latin typeface="+mn-ea"/>
              </a:rPr>
              <a:t>::::::⌒</a:t>
            </a:r>
            <a:r>
              <a:rPr lang="ja-JP" altLang="en-US" b="1" dirty="0" smtClean="0">
                <a:latin typeface="+mn-ea"/>
              </a:rPr>
              <a:t>（</a:t>
            </a:r>
            <a:r>
              <a:rPr lang="en-US" altLang="ja-JP" b="1" dirty="0" smtClean="0">
                <a:latin typeface="+mn-ea"/>
              </a:rPr>
              <a:t>__</a:t>
            </a:r>
            <a:r>
              <a:rPr lang="ja-JP" altLang="en-US" b="1" dirty="0" smtClean="0">
                <a:latin typeface="+mn-ea"/>
              </a:rPr>
              <a:t>人</a:t>
            </a:r>
            <a:r>
              <a:rPr lang="en-US" altLang="ja-JP" b="1" dirty="0" smtClean="0">
                <a:latin typeface="+mn-ea"/>
              </a:rPr>
              <a:t>__</a:t>
            </a:r>
            <a:r>
              <a:rPr lang="ja-JP" altLang="en-US" b="1" dirty="0" smtClean="0">
                <a:latin typeface="+mn-ea"/>
              </a:rPr>
              <a:t>）⌒</a:t>
            </a:r>
            <a:r>
              <a:rPr lang="en-US" altLang="ja-JP" b="1" dirty="0" smtClean="0">
                <a:latin typeface="+mn-ea"/>
              </a:rPr>
              <a:t>:::::</a:t>
            </a:r>
            <a:r>
              <a:rPr lang="ja-JP" altLang="en-US" b="1" dirty="0" smtClean="0">
                <a:latin typeface="+mn-ea"/>
              </a:rPr>
              <a:t>＼</a:t>
            </a:r>
          </a:p>
          <a:p>
            <a:r>
              <a:rPr lang="ja-JP" altLang="en-US" b="1" dirty="0" smtClean="0">
                <a:latin typeface="+mn-ea"/>
              </a:rPr>
              <a:t>　 </a:t>
            </a:r>
            <a:r>
              <a:rPr lang="en-US" altLang="ja-JP" b="1" dirty="0" smtClean="0">
                <a:latin typeface="+mn-ea"/>
              </a:rPr>
              <a:t>|</a:t>
            </a:r>
            <a:r>
              <a:rPr lang="ja-JP" altLang="en-US" b="1" dirty="0" smtClean="0">
                <a:latin typeface="+mn-ea"/>
              </a:rPr>
              <a:t>　　　　　</a:t>
            </a:r>
            <a:r>
              <a:rPr lang="en-US" altLang="ja-JP" b="1" dirty="0" smtClean="0">
                <a:latin typeface="+mn-ea"/>
              </a:rPr>
              <a:t>|r┬-|</a:t>
            </a:r>
            <a:r>
              <a:rPr lang="ja-JP" altLang="en-US" b="1" dirty="0" smtClean="0">
                <a:latin typeface="+mn-ea"/>
              </a:rPr>
              <a:t>　　　　；  </a:t>
            </a:r>
            <a:r>
              <a:rPr lang="en-US" altLang="ja-JP" b="1" dirty="0" smtClean="0">
                <a:latin typeface="+mn-ea"/>
              </a:rPr>
              <a:t>|</a:t>
            </a:r>
          </a:p>
          <a:p>
            <a:r>
              <a:rPr lang="ja-JP" altLang="en-US" b="1" dirty="0" smtClean="0">
                <a:latin typeface="+mn-ea"/>
              </a:rPr>
              <a:t>　 ＼ 　　 　 ｀</a:t>
            </a:r>
            <a:r>
              <a:rPr lang="ja-JP" altLang="en-US" b="1" dirty="0" err="1" smtClean="0">
                <a:latin typeface="+mn-ea"/>
              </a:rPr>
              <a:t>ー</a:t>
            </a:r>
            <a:r>
              <a:rPr lang="en-US" altLang="ja-JP" b="1" dirty="0" smtClean="0">
                <a:latin typeface="+mn-ea"/>
              </a:rPr>
              <a:t>‘´</a:t>
            </a:r>
            <a:r>
              <a:rPr lang="ja-JP" altLang="en-US" b="1" dirty="0" smtClean="0">
                <a:latin typeface="+mn-ea"/>
              </a:rPr>
              <a:t>　　 　／　</a:t>
            </a:r>
          </a:p>
          <a:p>
            <a:r>
              <a:rPr lang="ja-JP" altLang="en-US" b="1" dirty="0" smtClean="0">
                <a:latin typeface="+mn-ea"/>
              </a:rPr>
              <a:t>　</a:t>
            </a:r>
          </a:p>
          <a:p>
            <a:endParaRPr kumimoji="1" lang="ja-JP" altLang="en-US" b="1" dirty="0">
              <a:latin typeface="+mn-ea"/>
            </a:endParaRP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600" dirty="0" smtClean="0"/>
              <a:t>ステートマシン側のコード概略</a:t>
            </a:r>
            <a:endParaRPr kumimoji="1" lang="ja-JP" altLang="en-US" sz="3600" dirty="0"/>
          </a:p>
        </p:txBody>
      </p:sp>
      <p:sp>
        <p:nvSpPr>
          <p:cNvPr id="3" name="コンテンツ プレースホルダ 2"/>
          <p:cNvSpPr>
            <a:spLocks noGrp="1"/>
          </p:cNvSpPr>
          <p:nvPr>
            <p:ph idx="1"/>
          </p:nvPr>
        </p:nvSpPr>
        <p:spPr/>
        <p:txBody>
          <a:bodyPr/>
          <a:lstStyle/>
          <a:p>
            <a:pPr>
              <a:buNone/>
            </a:pPr>
            <a:r>
              <a:rPr lang="en-US" altLang="ja-JP" sz="1800" dirty="0" smtClean="0"/>
              <a:t>class </a:t>
            </a:r>
            <a:r>
              <a:rPr lang="en-US" altLang="ja-JP" sz="1800" dirty="0" err="1" smtClean="0"/>
              <a:t>USBWaitingState</a:t>
            </a:r>
            <a:r>
              <a:rPr lang="en-US" altLang="ja-JP" sz="1800" dirty="0" smtClean="0"/>
              <a:t>;</a:t>
            </a:r>
          </a:p>
          <a:p>
            <a:pPr>
              <a:buNone/>
            </a:pPr>
            <a:r>
              <a:rPr lang="en-US" altLang="ja-JP" sz="1800" dirty="0" smtClean="0"/>
              <a:t>class </a:t>
            </a:r>
            <a:r>
              <a:rPr lang="en-US" altLang="ja-JP" sz="1800" dirty="0" err="1" smtClean="0"/>
              <a:t>USBCheckingState</a:t>
            </a:r>
            <a:r>
              <a:rPr lang="en-US" altLang="ja-JP" sz="1800" dirty="0" smtClean="0"/>
              <a:t>;</a:t>
            </a:r>
          </a:p>
          <a:p>
            <a:pPr>
              <a:buNone/>
            </a:pPr>
            <a:r>
              <a:rPr kumimoji="1" lang="en-US" altLang="ja-JP" sz="1800" dirty="0" smtClean="0"/>
              <a:t>class </a:t>
            </a:r>
            <a:r>
              <a:rPr kumimoji="1" lang="en-US" altLang="ja-JP" sz="1800" dirty="0" err="1" smtClean="0"/>
              <a:t>USBReleaseWaitingState</a:t>
            </a:r>
            <a:r>
              <a:rPr kumimoji="1" lang="en-US" altLang="ja-JP" sz="1800" dirty="0" smtClean="0"/>
              <a:t>;</a:t>
            </a:r>
          </a:p>
          <a:p>
            <a:pPr>
              <a:buNone/>
            </a:pPr>
            <a:r>
              <a:rPr kumimoji="1" lang="en-US" altLang="ja-JP" sz="1800" dirty="0" smtClean="0"/>
              <a:t>class </a:t>
            </a:r>
            <a:r>
              <a:rPr kumimoji="1" lang="en-US" altLang="ja-JP" sz="1800" dirty="0" err="1" smtClean="0"/>
              <a:t>USBCheckerStateMachine</a:t>
            </a:r>
            <a:endParaRPr kumimoji="1" lang="en-US" altLang="ja-JP" sz="1800" dirty="0" smtClean="0"/>
          </a:p>
          <a:p>
            <a:pPr>
              <a:buNone/>
            </a:pPr>
            <a:r>
              <a:rPr lang="en-US" altLang="ja-JP" sz="1800" dirty="0" smtClean="0"/>
              <a:t>{</a:t>
            </a:r>
          </a:p>
          <a:p>
            <a:pPr>
              <a:buNone/>
            </a:pPr>
            <a:r>
              <a:rPr lang="en-US" altLang="ja-JP" sz="1800" dirty="0" smtClean="0"/>
              <a:t>  static  </a:t>
            </a:r>
            <a:r>
              <a:rPr lang="en-US" altLang="ja-JP" sz="1800" dirty="0" err="1" smtClean="0"/>
              <a:t>USBWaitingState</a:t>
            </a:r>
            <a:r>
              <a:rPr lang="en-US" altLang="ja-JP" sz="1800" dirty="0" smtClean="0"/>
              <a:t>                *</a:t>
            </a:r>
            <a:r>
              <a:rPr lang="en-US" altLang="ja-JP" sz="1800" dirty="0" err="1" smtClean="0"/>
              <a:t>WaitingState</a:t>
            </a:r>
            <a:r>
              <a:rPr lang="en-US" altLang="ja-JP" sz="1800" dirty="0" smtClean="0"/>
              <a:t>;</a:t>
            </a:r>
          </a:p>
          <a:p>
            <a:pPr>
              <a:buNone/>
            </a:pPr>
            <a:r>
              <a:rPr lang="en-US" altLang="ja-JP" sz="1800" dirty="0" smtClean="0"/>
              <a:t>  static  </a:t>
            </a:r>
            <a:r>
              <a:rPr lang="en-US" altLang="ja-JP" sz="1800" dirty="0" err="1" smtClean="0"/>
              <a:t>USBCheckingState</a:t>
            </a:r>
            <a:r>
              <a:rPr lang="en-US" altLang="ja-JP" sz="1800" dirty="0" smtClean="0"/>
              <a:t>             *</a:t>
            </a:r>
            <a:r>
              <a:rPr lang="en-US" altLang="ja-JP" sz="1800" dirty="0" err="1" smtClean="0"/>
              <a:t>CheckingState</a:t>
            </a:r>
            <a:r>
              <a:rPr lang="en-US" altLang="ja-JP" sz="1800" dirty="0" smtClean="0"/>
              <a:t>;</a:t>
            </a:r>
          </a:p>
          <a:p>
            <a:pPr>
              <a:buNone/>
            </a:pPr>
            <a:r>
              <a:rPr lang="en-US" altLang="ja-JP" sz="1800" dirty="0" smtClean="0"/>
              <a:t>  static  </a:t>
            </a:r>
            <a:r>
              <a:rPr lang="en-US" altLang="ja-JP" sz="1800" dirty="0" err="1" smtClean="0"/>
              <a:t>USBReleaseWaitingState</a:t>
            </a:r>
            <a:r>
              <a:rPr lang="en-US" altLang="ja-JP" sz="1800" dirty="0" smtClean="0"/>
              <a:t>   *</a:t>
            </a:r>
            <a:r>
              <a:rPr lang="en-US" altLang="ja-JP" sz="1800" dirty="0" err="1" smtClean="0"/>
              <a:t>ReleaseWaitingState</a:t>
            </a:r>
            <a:r>
              <a:rPr lang="en-US" altLang="ja-JP" sz="1800" dirty="0" smtClean="0"/>
              <a:t>;</a:t>
            </a:r>
          </a:p>
          <a:p>
            <a:pPr>
              <a:buNone/>
            </a:pPr>
            <a:endParaRPr lang="en-US" altLang="ja-JP" sz="1800" dirty="0" smtClean="0"/>
          </a:p>
          <a:p>
            <a:pPr>
              <a:buNone/>
            </a:pPr>
            <a:r>
              <a:rPr lang="en-US" altLang="ja-JP" sz="1800" dirty="0" smtClean="0"/>
              <a:t>  </a:t>
            </a:r>
            <a:r>
              <a:rPr lang="en-US" altLang="ja-JP" sz="1800" dirty="0" err="1" smtClean="0">
                <a:solidFill>
                  <a:srgbClr val="FF0000"/>
                </a:solidFill>
              </a:rPr>
              <a:t>USBCheckerState</a:t>
            </a:r>
            <a:r>
              <a:rPr lang="en-US" altLang="ja-JP" sz="1800" dirty="0" smtClean="0"/>
              <a:t>  *Status;</a:t>
            </a:r>
          </a:p>
          <a:p>
            <a:pPr>
              <a:buNone/>
            </a:pPr>
            <a:endParaRPr lang="en-US" altLang="ja-JP" sz="1800" dirty="0" smtClean="0"/>
          </a:p>
          <a:p>
            <a:pPr>
              <a:buNone/>
            </a:pPr>
            <a:r>
              <a:rPr lang="en-US" altLang="ja-JP" sz="1800" dirty="0" smtClean="0"/>
              <a:t>  void </a:t>
            </a:r>
            <a:r>
              <a:rPr lang="en-US" altLang="ja-JP" sz="1800" dirty="0" err="1" smtClean="0"/>
              <a:t>OnConnectUSB</a:t>
            </a:r>
            <a:r>
              <a:rPr lang="en-US" altLang="ja-JP" sz="1800" dirty="0" smtClean="0"/>
              <a:t>()</a:t>
            </a:r>
          </a:p>
          <a:p>
            <a:pPr>
              <a:buNone/>
            </a:pPr>
            <a:r>
              <a:rPr lang="en-US" altLang="ja-JP" sz="1800" dirty="0" smtClean="0"/>
              <a:t>  {</a:t>
            </a:r>
          </a:p>
          <a:p>
            <a:pPr>
              <a:buNone/>
            </a:pPr>
            <a:r>
              <a:rPr lang="en-US" altLang="ja-JP" sz="1800" dirty="0" smtClean="0"/>
              <a:t>      Status-&gt;</a:t>
            </a:r>
            <a:r>
              <a:rPr lang="en-US" altLang="ja-JP" sz="1800" dirty="0" err="1" smtClean="0"/>
              <a:t>OnConnectUSB</a:t>
            </a:r>
            <a:r>
              <a:rPr lang="en-US" altLang="ja-JP" sz="1800" dirty="0" smtClean="0"/>
              <a:t>();</a:t>
            </a:r>
          </a:p>
          <a:p>
            <a:pPr>
              <a:buNone/>
            </a:pPr>
            <a:r>
              <a:rPr lang="en-US" altLang="ja-JP" sz="1800" dirty="0" smtClean="0"/>
              <a:t>   </a:t>
            </a:r>
            <a:r>
              <a:rPr lang="ja-JP" altLang="en-US" sz="1800" dirty="0" smtClean="0"/>
              <a:t>以下略</a:t>
            </a:r>
            <a:endParaRPr lang="en-US" altLang="ja-JP" sz="1800" dirty="0" smtClean="0"/>
          </a:p>
          <a:p>
            <a:pPr>
              <a:buNone/>
            </a:pPr>
            <a:endParaRPr lang="en-US" altLang="ja-JP" sz="1800" dirty="0" smtClean="0"/>
          </a:p>
          <a:p>
            <a:pPr>
              <a:buNone/>
            </a:pPr>
            <a:endParaRPr lang="en-US" altLang="ja-JP" sz="1800" dirty="0" smtClean="0"/>
          </a:p>
          <a:p>
            <a:pPr>
              <a:buNone/>
            </a:pPr>
            <a:r>
              <a:rPr kumimoji="1" lang="en-US" altLang="ja-JP" sz="1800" dirty="0" smtClean="0"/>
              <a:t>    </a:t>
            </a:r>
            <a:endParaRPr kumimoji="1" lang="ja-JP" altLang="en-US" sz="1800" dirty="0"/>
          </a:p>
        </p:txBody>
      </p:sp>
      <p:sp>
        <p:nvSpPr>
          <p:cNvPr id="4" name="角丸四角形吹き出し 3"/>
          <p:cNvSpPr/>
          <p:nvPr/>
        </p:nvSpPr>
        <p:spPr>
          <a:xfrm>
            <a:off x="4500562" y="1857364"/>
            <a:ext cx="3857652" cy="714380"/>
          </a:xfrm>
          <a:prstGeom prst="wedgeRoundRectCallout">
            <a:avLst>
              <a:gd name="adj1" fmla="val 1275"/>
              <a:gd name="adj2" fmla="val 117919"/>
              <a:gd name="adj3" fmla="val 16667"/>
            </a:avLst>
          </a:prstGeom>
          <a:solidFill>
            <a:srgbClr val="FFDCB9">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smtClean="0">
                <a:solidFill>
                  <a:schemeClr val="tx1"/>
                </a:solidFill>
              </a:rPr>
              <a:t>状態別のインスタンスをひとつずつ持つ</a:t>
            </a:r>
            <a:endParaRPr kumimoji="1" lang="ja-JP" altLang="en-US" sz="1600" dirty="0">
              <a:solidFill>
                <a:schemeClr val="tx1"/>
              </a:solidFill>
            </a:endParaRPr>
          </a:p>
        </p:txBody>
      </p:sp>
      <p:sp>
        <p:nvSpPr>
          <p:cNvPr id="5" name="角丸四角形吹き出し 4"/>
          <p:cNvSpPr/>
          <p:nvPr/>
        </p:nvSpPr>
        <p:spPr>
          <a:xfrm>
            <a:off x="4572000" y="4214818"/>
            <a:ext cx="3857652" cy="714380"/>
          </a:xfrm>
          <a:prstGeom prst="wedgeRoundRectCallout">
            <a:avLst>
              <a:gd name="adj1" fmla="val -76608"/>
              <a:gd name="adj2" fmla="val -54778"/>
              <a:gd name="adj3" fmla="val 16667"/>
            </a:avLst>
          </a:prstGeom>
          <a:solidFill>
            <a:srgbClr val="FFDCB9">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smtClean="0">
                <a:solidFill>
                  <a:schemeClr val="tx1"/>
                </a:solidFill>
              </a:rPr>
              <a:t>現在の状態のインスタンス</a:t>
            </a:r>
            <a:endParaRPr kumimoji="1" lang="en-US" altLang="ja-JP" sz="1600" dirty="0" smtClean="0">
              <a:solidFill>
                <a:schemeClr val="tx1"/>
              </a:solidFill>
            </a:endParaRPr>
          </a:p>
          <a:p>
            <a:pPr algn="ctr"/>
            <a:r>
              <a:rPr lang="ja-JP" altLang="en-US" sz="1600" dirty="0" smtClean="0">
                <a:solidFill>
                  <a:schemeClr val="tx1"/>
                </a:solidFill>
              </a:rPr>
              <a:t>（上記のいずれかになる）</a:t>
            </a:r>
            <a:endParaRPr kumimoji="1" lang="ja-JP" altLang="en-US" sz="1600" dirty="0">
              <a:solidFill>
                <a:schemeClr val="tx1"/>
              </a:solidFill>
            </a:endParaRPr>
          </a:p>
        </p:txBody>
      </p:sp>
      <p:sp>
        <p:nvSpPr>
          <p:cNvPr id="6" name="角丸四角形吹き出し 5"/>
          <p:cNvSpPr/>
          <p:nvPr/>
        </p:nvSpPr>
        <p:spPr>
          <a:xfrm>
            <a:off x="4286248" y="5286388"/>
            <a:ext cx="4286280" cy="714380"/>
          </a:xfrm>
          <a:prstGeom prst="wedgeRoundRectCallout">
            <a:avLst>
              <a:gd name="adj1" fmla="val -62462"/>
              <a:gd name="adj2" fmla="val -14142"/>
              <a:gd name="adj3" fmla="val 16667"/>
            </a:avLst>
          </a:prstGeom>
          <a:solidFill>
            <a:srgbClr val="FFDCB9">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smtClean="0">
                <a:solidFill>
                  <a:schemeClr val="tx1"/>
                </a:solidFill>
              </a:rPr>
              <a:t>現在の状態のインスタンスにイベントを通知</a:t>
            </a:r>
            <a:endParaRPr kumimoji="1" lang="ja-JP" altLang="en-US" sz="1600" dirty="0">
              <a:solidFill>
                <a:schemeClr val="tx1"/>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1"/>
          <p:cNvSpPr txBox="1">
            <a:spLocks/>
          </p:cNvSpPr>
          <p:nvPr/>
        </p:nvSpPr>
        <p:spPr>
          <a:xfrm>
            <a:off x="714348" y="1714489"/>
            <a:ext cx="7772400" cy="1357322"/>
          </a:xfrm>
          <a:prstGeom prst="rect">
            <a:avLst/>
          </a:prstGeom>
        </p:spPr>
        <p: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7200" b="0" i="0" u="none" strike="noStrike" kern="0" cap="none" spc="0" normalizeH="0" baseline="0" noProof="0" dirty="0" smtClean="0">
                <a:ln>
                  <a:noFill/>
                </a:ln>
                <a:solidFill>
                  <a:schemeClr val="tx2"/>
                </a:solidFill>
                <a:effectLst/>
                <a:uLnTx/>
                <a:uFillTx/>
                <a:latin typeface="+mj-lt"/>
                <a:ea typeface="+mj-ea"/>
                <a:cs typeface="+mj-cs"/>
              </a:rPr>
              <a:t>そーじゃなくて。</a:t>
            </a:r>
            <a:endParaRPr kumimoji="1" lang="ja-JP" altLang="en-US" sz="7200" b="0" i="0" u="none" strike="noStrike" kern="0" cap="none" spc="0" normalizeH="0" baseline="0" noProof="0" dirty="0">
              <a:ln>
                <a:noFill/>
              </a:ln>
              <a:solidFill>
                <a:schemeClr val="tx2"/>
              </a:solidFill>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600" dirty="0" smtClean="0"/>
              <a:t>検査ロジックは、だいたいこうなる。</a:t>
            </a:r>
            <a:endParaRPr kumimoji="1" lang="ja-JP" altLang="en-US" sz="3600" dirty="0"/>
          </a:p>
        </p:txBody>
      </p:sp>
      <p:sp>
        <p:nvSpPr>
          <p:cNvPr id="3" name="コンテンツ プレースホルダ 2"/>
          <p:cNvSpPr>
            <a:spLocks noGrp="1"/>
          </p:cNvSpPr>
          <p:nvPr>
            <p:ph idx="1"/>
          </p:nvPr>
        </p:nvSpPr>
        <p:spPr/>
        <p:txBody>
          <a:bodyPr/>
          <a:lstStyle/>
          <a:p>
            <a:pPr>
              <a:buNone/>
            </a:pPr>
            <a:endParaRPr lang="en-US" altLang="ja-JP" sz="1600" dirty="0" smtClean="0"/>
          </a:p>
          <a:p>
            <a:pPr>
              <a:buNone/>
            </a:pPr>
            <a:r>
              <a:rPr lang="en-US" altLang="ja-JP" sz="1600" dirty="0" smtClean="0"/>
              <a:t>class </a:t>
            </a:r>
            <a:r>
              <a:rPr lang="en-US" altLang="ja-JP" sz="1600" dirty="0" err="1" smtClean="0"/>
              <a:t>UsbCheckerLogic</a:t>
            </a:r>
            <a:endParaRPr lang="en-US" altLang="ja-JP" sz="1600" dirty="0" smtClean="0"/>
          </a:p>
          <a:p>
            <a:pPr>
              <a:buNone/>
            </a:pPr>
            <a:r>
              <a:rPr lang="en-US" altLang="ja-JP" sz="1600" dirty="0" smtClean="0"/>
              <a:t>{</a:t>
            </a:r>
          </a:p>
          <a:p>
            <a:pPr>
              <a:buNone/>
            </a:pPr>
            <a:r>
              <a:rPr lang="en-US" altLang="ja-JP" sz="1600" dirty="0" smtClean="0"/>
              <a:t>	 </a:t>
            </a:r>
            <a:r>
              <a:rPr lang="en-US" altLang="ja-JP" sz="1600" dirty="0" err="1" smtClean="0"/>
              <a:t>USBCheckerStateMachine</a:t>
            </a:r>
            <a:r>
              <a:rPr lang="en-US" altLang="ja-JP" sz="1600" dirty="0" smtClean="0"/>
              <a:t> *</a:t>
            </a:r>
            <a:r>
              <a:rPr lang="en-US" altLang="ja-JP" sz="1600" dirty="0" err="1" smtClean="0"/>
              <a:t>StateMachine</a:t>
            </a:r>
            <a:r>
              <a:rPr lang="en-US" altLang="ja-JP" sz="1600" dirty="0" smtClean="0"/>
              <a:t>;</a:t>
            </a:r>
          </a:p>
          <a:p>
            <a:pPr>
              <a:buNone/>
            </a:pPr>
            <a:r>
              <a:rPr lang="en-US" altLang="ja-JP" sz="1600" dirty="0" smtClean="0"/>
              <a:t>           File *Source, *</a:t>
            </a:r>
            <a:r>
              <a:rPr lang="en-US" altLang="ja-JP" sz="1600" dirty="0" err="1" smtClean="0"/>
              <a:t>Dest</a:t>
            </a:r>
            <a:r>
              <a:rPr lang="en-US" altLang="ja-JP" sz="1600" dirty="0" smtClean="0"/>
              <a:t>;</a:t>
            </a:r>
          </a:p>
          <a:p>
            <a:pPr>
              <a:buNone/>
            </a:pPr>
            <a:endParaRPr lang="en-US" altLang="ja-JP" sz="1600" dirty="0" smtClean="0"/>
          </a:p>
          <a:p>
            <a:pPr>
              <a:buNone/>
            </a:pPr>
            <a:r>
              <a:rPr lang="en-US" altLang="ja-JP" sz="1600" dirty="0" smtClean="0"/>
              <a:t>           </a:t>
            </a:r>
            <a:r>
              <a:rPr lang="ja-JP" altLang="en-US" sz="1600" dirty="0" smtClean="0"/>
              <a:t>以下略（略す</a:t>
            </a:r>
            <a:r>
              <a:rPr lang="ja-JP" altLang="en-US" sz="1600" dirty="0" err="1" smtClean="0"/>
              <a:t>ぎだっ</a:t>
            </a:r>
            <a:r>
              <a:rPr lang="ja-JP" altLang="en-US" sz="1600" dirty="0" smtClean="0"/>
              <a:t>つうの（笑）</a:t>
            </a:r>
            <a:endParaRPr lang="en-US" altLang="ja-JP" sz="1600" dirty="0" smtClean="0"/>
          </a:p>
          <a:p>
            <a:pPr>
              <a:buNone/>
            </a:pPr>
            <a:endParaRPr lang="en-US" altLang="ja-JP" sz="1600" dirty="0" smtClean="0"/>
          </a:p>
          <a:p>
            <a:endParaRPr lang="ja-JP" altLang="en-US" sz="1600" dirty="0" smtClean="0"/>
          </a:p>
          <a:p>
            <a:pPr>
              <a:buNone/>
            </a:pPr>
            <a:endParaRPr kumimoji="1" lang="ja-JP" altLang="en-US" sz="1600" dirty="0"/>
          </a:p>
        </p:txBody>
      </p:sp>
      <p:sp>
        <p:nvSpPr>
          <p:cNvPr id="4" name="角丸四角形吹き出し 3"/>
          <p:cNvSpPr/>
          <p:nvPr/>
        </p:nvSpPr>
        <p:spPr>
          <a:xfrm>
            <a:off x="5857884" y="1643050"/>
            <a:ext cx="2428892" cy="1143008"/>
          </a:xfrm>
          <a:prstGeom prst="wedgeRoundRectCallout">
            <a:avLst>
              <a:gd name="adj1" fmla="val -82887"/>
              <a:gd name="adj2" fmla="val 38174"/>
              <a:gd name="adj3" fmla="val 16667"/>
            </a:avLst>
          </a:prstGeom>
          <a:solidFill>
            <a:srgbClr val="FFDCB9">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dirty="0" smtClean="0">
                <a:solidFill>
                  <a:schemeClr val="tx1"/>
                </a:solidFill>
              </a:rPr>
              <a:t>こんなかんじ</a:t>
            </a:r>
            <a:endParaRPr kumimoji="1" lang="ja-JP" altLang="en-US" sz="1600" dirty="0">
              <a:solidFill>
                <a:schemeClr val="tx1"/>
              </a:solidFill>
            </a:endParaRP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600" dirty="0" smtClean="0"/>
              <a:t>と、いうことで。</a:t>
            </a:r>
            <a:endParaRPr kumimoji="1" lang="ja-JP" altLang="en-US" sz="3600" dirty="0"/>
          </a:p>
        </p:txBody>
      </p:sp>
      <p:sp>
        <p:nvSpPr>
          <p:cNvPr id="3" name="コンテンツ プレースホルダ 2"/>
          <p:cNvSpPr>
            <a:spLocks noGrp="1"/>
          </p:cNvSpPr>
          <p:nvPr>
            <p:ph idx="1"/>
          </p:nvPr>
        </p:nvSpPr>
        <p:spPr/>
        <p:txBody>
          <a:bodyPr/>
          <a:lstStyle/>
          <a:p>
            <a:pPr>
              <a:buNone/>
            </a:pPr>
            <a:r>
              <a:rPr kumimoji="1" lang="ja-JP" altLang="en-US" dirty="0" smtClean="0"/>
              <a:t>検査システムのクラスは、</a:t>
            </a:r>
            <a:r>
              <a:rPr lang="en-US" altLang="ja-JP" dirty="0" smtClean="0"/>
              <a:t> </a:t>
            </a:r>
            <a:r>
              <a:rPr lang="en-US" altLang="ja-JP" dirty="0" err="1" smtClean="0"/>
              <a:t>USBCheckerStateMachine</a:t>
            </a:r>
            <a:endParaRPr lang="en-US" altLang="ja-JP" dirty="0" smtClean="0"/>
          </a:p>
          <a:p>
            <a:pPr>
              <a:buNone/>
            </a:pPr>
            <a:r>
              <a:rPr kumimoji="1" lang="ja-JP" altLang="en-US" dirty="0" smtClean="0"/>
              <a:t>のインスタンスを持つことで、状態遷移を管理できるようになります。</a:t>
            </a:r>
            <a:endParaRPr kumimoji="1" lang="ja-JP" altLang="en-US" dirty="0"/>
          </a:p>
        </p:txBody>
      </p:sp>
      <p:sp>
        <p:nvSpPr>
          <p:cNvPr id="4" name="テキスト ボックス 3"/>
          <p:cNvSpPr txBox="1"/>
          <p:nvPr/>
        </p:nvSpPr>
        <p:spPr>
          <a:xfrm>
            <a:off x="2000232" y="2928934"/>
            <a:ext cx="6814686" cy="3416320"/>
          </a:xfrm>
          <a:prstGeom prst="rect">
            <a:avLst/>
          </a:prstGeom>
          <a:noFill/>
        </p:spPr>
        <p:txBody>
          <a:bodyPr wrap="none" rtlCol="0">
            <a:spAutoFit/>
          </a:bodyPr>
          <a:lstStyle/>
          <a:p>
            <a:r>
              <a:rPr lang="ja-JP" altLang="en-US" b="1" dirty="0" smtClean="0">
                <a:latin typeface="+mn-ea"/>
                <a:ea typeface="+mn-ea"/>
              </a:rPr>
              <a:t>　　　　　　 　 ＿＿＿</a:t>
            </a:r>
            <a:r>
              <a:rPr lang="en-US" altLang="ja-JP" b="1" dirty="0" smtClean="0">
                <a:latin typeface="+mn-ea"/>
                <a:ea typeface="+mn-ea"/>
              </a:rPr>
              <a:t>_</a:t>
            </a:r>
            <a:r>
              <a:rPr lang="ja-JP" altLang="en-US" b="1" dirty="0" smtClean="0">
                <a:latin typeface="+mn-ea"/>
                <a:ea typeface="+mn-ea"/>
              </a:rPr>
              <a:t>　　　</a:t>
            </a:r>
          </a:p>
          <a:p>
            <a:r>
              <a:rPr lang="ja-JP" altLang="en-US" b="1" dirty="0" smtClean="0">
                <a:latin typeface="+mn-ea"/>
                <a:ea typeface="+mn-ea"/>
              </a:rPr>
              <a:t>　　　　　　 ／ </a:t>
            </a:r>
            <a:r>
              <a:rPr lang="en-US" altLang="ja-JP" b="1" dirty="0" smtClean="0">
                <a:latin typeface="+mn-ea"/>
                <a:ea typeface="+mn-ea"/>
              </a:rPr>
              <a:t>―</a:t>
            </a:r>
            <a:r>
              <a:rPr lang="ja-JP" altLang="en-US" b="1" dirty="0" smtClean="0">
                <a:latin typeface="+mn-ea"/>
                <a:ea typeface="+mn-ea"/>
              </a:rPr>
              <a:t>　　</a:t>
            </a:r>
            <a:r>
              <a:rPr lang="en-US" altLang="ja-JP" b="1" dirty="0" smtClean="0">
                <a:latin typeface="+mn-ea"/>
                <a:ea typeface="+mn-ea"/>
              </a:rPr>
              <a:t>―</a:t>
            </a:r>
            <a:r>
              <a:rPr lang="ja-JP" altLang="en-US" b="1" dirty="0" smtClean="0">
                <a:latin typeface="+mn-ea"/>
                <a:ea typeface="+mn-ea"/>
              </a:rPr>
              <a:t>＼</a:t>
            </a:r>
          </a:p>
          <a:p>
            <a:r>
              <a:rPr lang="en-US" altLang="ja-JP" b="1" dirty="0" smtClean="0">
                <a:latin typeface="+mn-ea"/>
                <a:ea typeface="+mn-ea"/>
              </a:rPr>
              <a:t>.</a:t>
            </a:r>
            <a:r>
              <a:rPr lang="ja-JP" altLang="en-US" b="1" dirty="0" smtClean="0">
                <a:latin typeface="+mn-ea"/>
                <a:ea typeface="+mn-ea"/>
              </a:rPr>
              <a:t>　　　　　／　（</a:t>
            </a:r>
            <a:r>
              <a:rPr lang="en-US" altLang="ja-JP" b="1" dirty="0" smtClean="0">
                <a:latin typeface="+mn-ea"/>
                <a:ea typeface="+mn-ea"/>
              </a:rPr>
              <a:t>―</a:t>
            </a:r>
            <a:r>
              <a:rPr lang="ja-JP" altLang="en-US" b="1" dirty="0" smtClean="0">
                <a:latin typeface="+mn-ea"/>
                <a:ea typeface="+mn-ea"/>
              </a:rPr>
              <a:t>） 　（</a:t>
            </a:r>
            <a:r>
              <a:rPr lang="en-US" altLang="ja-JP" b="1" dirty="0" smtClean="0">
                <a:latin typeface="+mn-ea"/>
                <a:ea typeface="+mn-ea"/>
              </a:rPr>
              <a:t>―</a:t>
            </a:r>
            <a:r>
              <a:rPr lang="ja-JP" altLang="en-US" b="1" dirty="0" smtClean="0">
                <a:latin typeface="+mn-ea"/>
                <a:ea typeface="+mn-ea"/>
              </a:rPr>
              <a:t>）＼　　　　・・・ふぅ・・・　　　　　　</a:t>
            </a:r>
          </a:p>
          <a:p>
            <a:r>
              <a:rPr lang="ja-JP" altLang="en-US" b="1" dirty="0" smtClean="0">
                <a:latin typeface="+mn-ea"/>
                <a:ea typeface="+mn-ea"/>
              </a:rPr>
              <a:t>　　　　／　　 ⌒（</a:t>
            </a:r>
            <a:r>
              <a:rPr lang="en-US" altLang="ja-JP" b="1" dirty="0" smtClean="0">
                <a:latin typeface="+mn-ea"/>
                <a:ea typeface="+mn-ea"/>
              </a:rPr>
              <a:t>__</a:t>
            </a:r>
            <a:r>
              <a:rPr lang="ja-JP" altLang="en-US" b="1" dirty="0" smtClean="0">
                <a:latin typeface="+mn-ea"/>
                <a:ea typeface="+mn-ea"/>
              </a:rPr>
              <a:t>人</a:t>
            </a:r>
            <a:r>
              <a:rPr lang="en-US" altLang="ja-JP" b="1" dirty="0" smtClean="0">
                <a:latin typeface="+mn-ea"/>
                <a:ea typeface="+mn-ea"/>
              </a:rPr>
              <a:t>__</a:t>
            </a:r>
            <a:r>
              <a:rPr lang="ja-JP" altLang="en-US" b="1" dirty="0" smtClean="0">
                <a:latin typeface="+mn-ea"/>
                <a:ea typeface="+mn-ea"/>
              </a:rPr>
              <a:t>）⌒ ＼</a:t>
            </a:r>
          </a:p>
          <a:p>
            <a:r>
              <a:rPr lang="ja-JP" altLang="en-US" b="1" dirty="0" smtClean="0">
                <a:latin typeface="+mn-ea"/>
                <a:ea typeface="+mn-ea"/>
              </a:rPr>
              <a:t>　　　　</a:t>
            </a:r>
            <a:r>
              <a:rPr lang="en-US" altLang="ja-JP" b="1" dirty="0" smtClean="0">
                <a:latin typeface="+mn-ea"/>
                <a:ea typeface="+mn-ea"/>
              </a:rPr>
              <a:t>|</a:t>
            </a:r>
            <a:r>
              <a:rPr lang="ja-JP" altLang="en-US" b="1" dirty="0" smtClean="0">
                <a:latin typeface="+mn-ea"/>
                <a:ea typeface="+mn-ea"/>
              </a:rPr>
              <a:t>　　 　　　｀ </a:t>
            </a:r>
            <a:r>
              <a:rPr lang="en-US" altLang="ja-JP" b="1" dirty="0" smtClean="0">
                <a:latin typeface="+mn-ea"/>
                <a:ea typeface="+mn-ea"/>
              </a:rPr>
              <a:t>―</a:t>
            </a:r>
            <a:r>
              <a:rPr lang="ja-JP" altLang="en-US" b="1" dirty="0" smtClean="0">
                <a:latin typeface="+mn-ea"/>
                <a:ea typeface="+mn-ea"/>
              </a:rPr>
              <a:t>　　　　　</a:t>
            </a:r>
            <a:r>
              <a:rPr lang="en-US" altLang="ja-JP" b="1" dirty="0" smtClean="0">
                <a:latin typeface="+mn-ea"/>
                <a:ea typeface="+mn-ea"/>
              </a:rPr>
              <a:t>|</a:t>
            </a:r>
            <a:r>
              <a:rPr lang="ja-JP" altLang="en-US" b="1" dirty="0" smtClean="0">
                <a:latin typeface="+mn-ea"/>
                <a:ea typeface="+mn-ea"/>
              </a:rPr>
              <a:t>　　　わかったようでわからない</a:t>
            </a:r>
            <a:r>
              <a:rPr lang="ja-JP" altLang="en-US" b="1" dirty="0" err="1" smtClean="0">
                <a:latin typeface="+mn-ea"/>
                <a:ea typeface="+mn-ea"/>
              </a:rPr>
              <a:t>お。</a:t>
            </a:r>
            <a:endParaRPr lang="ja-JP" altLang="en-US" b="1" dirty="0" smtClean="0">
              <a:latin typeface="+mn-ea"/>
              <a:ea typeface="+mn-ea"/>
            </a:endParaRPr>
          </a:p>
          <a:p>
            <a:r>
              <a:rPr lang="ja-JP" altLang="en-US" b="1" dirty="0" smtClean="0">
                <a:latin typeface="+mn-ea"/>
                <a:ea typeface="+mn-ea"/>
              </a:rPr>
              <a:t>　　　　 ＼　　　　 　　　　　 ／</a:t>
            </a:r>
          </a:p>
          <a:p>
            <a:r>
              <a:rPr lang="ja-JP" altLang="en-US" b="1" dirty="0" smtClean="0">
                <a:latin typeface="+mn-ea"/>
                <a:ea typeface="+mn-ea"/>
              </a:rPr>
              <a:t>　　　　ノ　　　　　　　　　　 　＼　　　なんかごまかされてる気がする</a:t>
            </a:r>
            <a:r>
              <a:rPr lang="ja-JP" altLang="en-US" b="1" dirty="0" err="1" smtClean="0">
                <a:latin typeface="+mn-ea"/>
                <a:ea typeface="+mn-ea"/>
              </a:rPr>
              <a:t>お。</a:t>
            </a:r>
            <a:endParaRPr lang="ja-JP" altLang="en-US" b="1" dirty="0" smtClean="0">
              <a:latin typeface="+mn-ea"/>
              <a:ea typeface="+mn-ea"/>
            </a:endParaRPr>
          </a:p>
          <a:p>
            <a:r>
              <a:rPr lang="ja-JP" altLang="en-US" b="1" dirty="0" smtClean="0">
                <a:latin typeface="+mn-ea"/>
                <a:ea typeface="+mn-ea"/>
              </a:rPr>
              <a:t>　 ／</a:t>
            </a:r>
            <a:r>
              <a:rPr lang="en-US" altLang="ja-JP" b="1" dirty="0" smtClean="0">
                <a:latin typeface="+mn-ea"/>
                <a:ea typeface="+mn-ea"/>
              </a:rPr>
              <a:t>´</a:t>
            </a:r>
            <a:r>
              <a:rPr lang="ja-JP" altLang="en-US" b="1" dirty="0" smtClean="0">
                <a:latin typeface="+mn-ea"/>
                <a:ea typeface="+mn-ea"/>
              </a:rPr>
              <a:t>　　　　　　　　　　　　 　　ヽ 　 　 　 　 　 　 　</a:t>
            </a:r>
          </a:p>
          <a:p>
            <a:r>
              <a:rPr lang="ja-JP" altLang="en-US" b="1" dirty="0" smtClean="0">
                <a:latin typeface="+mn-ea"/>
                <a:ea typeface="+mn-ea"/>
              </a:rPr>
              <a:t>　</a:t>
            </a:r>
            <a:r>
              <a:rPr lang="en-US" altLang="ja-JP" b="1" dirty="0" smtClean="0">
                <a:latin typeface="+mn-ea"/>
                <a:ea typeface="+mn-ea"/>
              </a:rPr>
              <a:t>|</a:t>
            </a:r>
            <a:r>
              <a:rPr lang="ja-JP" altLang="en-US" b="1" dirty="0" smtClean="0">
                <a:latin typeface="+mn-ea"/>
                <a:ea typeface="+mn-ea"/>
              </a:rPr>
              <a:t>　　　　ｌ　　　　　　　　　　　　　　＼</a:t>
            </a:r>
          </a:p>
          <a:p>
            <a:r>
              <a:rPr lang="ja-JP" altLang="en-US" b="1" dirty="0" smtClean="0">
                <a:latin typeface="+mn-ea"/>
                <a:ea typeface="+mn-ea"/>
              </a:rPr>
              <a:t>　ヽ　　　 </a:t>
            </a:r>
            <a:r>
              <a:rPr lang="en-US" altLang="ja-JP" b="1" dirty="0" smtClean="0">
                <a:latin typeface="+mn-ea"/>
                <a:ea typeface="+mn-ea"/>
              </a:rPr>
              <a:t>-</a:t>
            </a:r>
            <a:r>
              <a:rPr lang="ja-JP" altLang="en-US" b="1" dirty="0" smtClean="0">
                <a:latin typeface="+mn-ea"/>
                <a:ea typeface="+mn-ea"/>
              </a:rPr>
              <a:t>一</a:t>
            </a:r>
            <a:r>
              <a:rPr lang="en-US" altLang="ja-JP" b="1" dirty="0" smtClean="0">
                <a:latin typeface="+mn-ea"/>
                <a:ea typeface="+mn-ea"/>
              </a:rPr>
              <a:t>''''''"</a:t>
            </a:r>
            <a:r>
              <a:rPr lang="ja-JP" altLang="en-US" b="1" dirty="0" smtClean="0">
                <a:latin typeface="+mn-ea"/>
                <a:ea typeface="+mn-ea"/>
              </a:rPr>
              <a:t>～～｀</a:t>
            </a:r>
            <a:r>
              <a:rPr lang="en-US" altLang="ja-JP" b="1" dirty="0" smtClean="0">
                <a:latin typeface="+mn-ea"/>
                <a:ea typeface="+mn-ea"/>
              </a:rPr>
              <a:t>`'</a:t>
            </a:r>
            <a:r>
              <a:rPr lang="ja-JP" altLang="en-US" b="1" dirty="0" err="1" smtClean="0">
                <a:latin typeface="+mn-ea"/>
                <a:ea typeface="+mn-ea"/>
              </a:rPr>
              <a:t>ー</a:t>
            </a:r>
            <a:r>
              <a:rPr lang="en-US" altLang="ja-JP" b="1" dirty="0" smtClean="0">
                <a:latin typeface="+mn-ea"/>
                <a:ea typeface="+mn-ea"/>
              </a:rPr>
              <a:t>--､</a:t>
            </a:r>
            <a:r>
              <a:rPr lang="ja-JP" altLang="en-US" b="1" dirty="0" smtClean="0">
                <a:latin typeface="+mn-ea"/>
                <a:ea typeface="+mn-ea"/>
              </a:rPr>
              <a:t>　　　</a:t>
            </a:r>
            <a:r>
              <a:rPr lang="en-US" altLang="ja-JP" b="1" dirty="0" smtClean="0">
                <a:latin typeface="+mn-ea"/>
                <a:ea typeface="+mn-ea"/>
              </a:rPr>
              <a:t>-</a:t>
            </a:r>
            <a:r>
              <a:rPr lang="ja-JP" altLang="en-US" b="1" dirty="0" smtClean="0">
                <a:latin typeface="+mn-ea"/>
                <a:ea typeface="+mn-ea"/>
              </a:rPr>
              <a:t>一</a:t>
            </a:r>
            <a:r>
              <a:rPr lang="en-US" altLang="ja-JP" b="1" dirty="0" smtClean="0">
                <a:latin typeface="+mn-ea"/>
                <a:ea typeface="+mn-ea"/>
              </a:rPr>
              <a:t>'''''''</a:t>
            </a:r>
            <a:r>
              <a:rPr lang="ja-JP" altLang="en-US" b="1" dirty="0" err="1" smtClean="0">
                <a:latin typeface="+mn-ea"/>
                <a:ea typeface="+mn-ea"/>
              </a:rPr>
              <a:t>ー</a:t>
            </a:r>
            <a:r>
              <a:rPr lang="en-US" altLang="ja-JP" b="1" dirty="0" smtClean="0">
                <a:latin typeface="+mn-ea"/>
                <a:ea typeface="+mn-ea"/>
              </a:rPr>
              <a:t>-､. </a:t>
            </a:r>
            <a:r>
              <a:rPr lang="ja-JP" altLang="en-US" b="1" dirty="0" smtClean="0">
                <a:latin typeface="+mn-ea"/>
                <a:ea typeface="+mn-ea"/>
              </a:rPr>
              <a:t>　 　</a:t>
            </a:r>
          </a:p>
          <a:p>
            <a:r>
              <a:rPr lang="ja-JP" altLang="en-US" b="1" dirty="0" smtClean="0">
                <a:latin typeface="+mn-ea"/>
                <a:ea typeface="+mn-ea"/>
              </a:rPr>
              <a:t>　　ヽ ＿＿＿＿</a:t>
            </a:r>
            <a:r>
              <a:rPr lang="en-US" altLang="ja-JP" b="1" dirty="0" smtClean="0">
                <a:latin typeface="+mn-ea"/>
                <a:ea typeface="+mn-ea"/>
              </a:rPr>
              <a:t>(⌒)(⌒)⌒)</a:t>
            </a:r>
            <a:r>
              <a:rPr lang="ja-JP" altLang="en-US" b="1" dirty="0" smtClean="0">
                <a:latin typeface="+mn-ea"/>
                <a:ea typeface="+mn-ea"/>
              </a:rPr>
              <a:t>　</a:t>
            </a:r>
            <a:r>
              <a:rPr lang="en-US" altLang="ja-JP" b="1" dirty="0" smtClean="0">
                <a:latin typeface="+mn-ea"/>
                <a:ea typeface="+mn-ea"/>
              </a:rPr>
              <a:t>)</a:t>
            </a:r>
            <a:r>
              <a:rPr lang="ja-JP" altLang="en-US" b="1" dirty="0" smtClean="0">
                <a:latin typeface="+mn-ea"/>
                <a:ea typeface="+mn-ea"/>
              </a:rPr>
              <a:t>　　</a:t>
            </a:r>
            <a:r>
              <a:rPr lang="en-US" altLang="ja-JP" b="1" dirty="0" smtClean="0">
                <a:latin typeface="+mn-ea"/>
                <a:ea typeface="+mn-ea"/>
              </a:rPr>
              <a:t>(⌒</a:t>
            </a:r>
            <a:r>
              <a:rPr lang="ja-JP" altLang="en-US" b="1" dirty="0" smtClean="0">
                <a:latin typeface="+mn-ea"/>
                <a:ea typeface="+mn-ea"/>
              </a:rPr>
              <a:t>＿</a:t>
            </a:r>
            <a:r>
              <a:rPr lang="en-US" altLang="ja-JP" b="1" dirty="0" smtClean="0">
                <a:latin typeface="+mn-ea"/>
                <a:ea typeface="+mn-ea"/>
              </a:rPr>
              <a:t>(⌒)⌒)⌒))</a:t>
            </a:r>
          </a:p>
          <a:p>
            <a:endParaRPr kumimoji="1" lang="ja-JP" altLang="en-US" b="1" dirty="0">
              <a:latin typeface="+mn-ea"/>
              <a:ea typeface="+mn-ea"/>
            </a:endParaRP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42910" y="285728"/>
            <a:ext cx="7772400" cy="642942"/>
          </a:xfrm>
        </p:spPr>
        <p:txBody>
          <a:bodyPr/>
          <a:lstStyle/>
          <a:p>
            <a:pPr algn="ctr"/>
            <a:r>
              <a:rPr kumimoji="1" lang="ja-JP" altLang="en-US" sz="3600" dirty="0" smtClean="0"/>
              <a:t>ところで。</a:t>
            </a:r>
            <a:endParaRPr kumimoji="1" lang="ja-JP" altLang="en-US" sz="3600" dirty="0"/>
          </a:p>
        </p:txBody>
      </p:sp>
      <p:sp>
        <p:nvSpPr>
          <p:cNvPr id="4" name="テキスト ボックス 3"/>
          <p:cNvSpPr txBox="1"/>
          <p:nvPr/>
        </p:nvSpPr>
        <p:spPr>
          <a:xfrm>
            <a:off x="785786" y="1214422"/>
            <a:ext cx="7286676" cy="1200329"/>
          </a:xfrm>
          <a:prstGeom prst="rect">
            <a:avLst/>
          </a:prstGeom>
          <a:noFill/>
        </p:spPr>
        <p:txBody>
          <a:bodyPr wrap="square" rtlCol="0">
            <a:spAutoFit/>
          </a:bodyPr>
          <a:lstStyle/>
          <a:p>
            <a:r>
              <a:rPr kumimoji="1" lang="ja-JP" altLang="en-US" sz="2400" b="1" dirty="0" smtClean="0"/>
              <a:t>次のファイル読み込みとか、書き込み、検査の完了あるいはキャンセルの要求って、どのようにして通知したり受け取ったりすればいいのでしょうか？</a:t>
            </a:r>
            <a:endParaRPr kumimoji="1" lang="ja-JP" altLang="en-US" sz="2400" b="1" dirty="0"/>
          </a:p>
        </p:txBody>
      </p:sp>
      <p:sp>
        <p:nvSpPr>
          <p:cNvPr id="5" name="角丸四角形 4"/>
          <p:cNvSpPr/>
          <p:nvPr/>
        </p:nvSpPr>
        <p:spPr>
          <a:xfrm>
            <a:off x="1928794" y="2857496"/>
            <a:ext cx="6500858" cy="164307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800" dirty="0" smtClean="0">
                <a:solidFill>
                  <a:schemeClr val="tx1"/>
                </a:solidFill>
              </a:rPr>
              <a:t>時間軸に対するイベントによって状態を変化させるオブジェクトには、通知の受け口が必要になります。</a:t>
            </a:r>
            <a:endParaRPr kumimoji="1" lang="ja-JP" altLang="en-US" sz="2800" dirty="0">
              <a:solidFill>
                <a:schemeClr val="tx1"/>
              </a:solidFill>
            </a:endParaRP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600" dirty="0" smtClean="0"/>
              <a:t>イベントで状態遷移するクラスには</a:t>
            </a:r>
            <a:endParaRPr kumimoji="1" lang="ja-JP" altLang="en-US" sz="3600" dirty="0"/>
          </a:p>
        </p:txBody>
      </p:sp>
      <p:sp>
        <p:nvSpPr>
          <p:cNvPr id="4" name="テキスト ボックス 11"/>
          <p:cNvSpPr txBox="1">
            <a:spLocks noGrp="1" noChangeArrowheads="1"/>
          </p:cNvSpPr>
          <p:nvPr>
            <p:ph idx="1"/>
          </p:nvPr>
        </p:nvSpPr>
        <p:spPr bwMode="auto">
          <a:xfrm>
            <a:off x="500034" y="3429000"/>
            <a:ext cx="7829608" cy="2406813"/>
          </a:xfrm>
          <a:prstGeom prst="rect">
            <a:avLst/>
          </a:prstGeom>
          <a:noFill/>
          <a:ln w="9525">
            <a:noFill/>
            <a:miter lim="800000"/>
            <a:headEnd/>
            <a:tailEnd/>
          </a:ln>
        </p:spPr>
        <p:txBody>
          <a:bodyPr wrap="square">
            <a:spAutoFit/>
          </a:bodyPr>
          <a:lstStyle/>
          <a:p>
            <a:pPr>
              <a:buNone/>
            </a:pPr>
            <a:r>
              <a:rPr lang="ja-JP" altLang="en-US" sz="1600" b="1" dirty="0"/>
              <a:t>　 　 　　　＿＿＿</a:t>
            </a:r>
            <a:r>
              <a:rPr lang="en-US" altLang="ja-JP" sz="1600" b="1" dirty="0"/>
              <a:t>_</a:t>
            </a:r>
          </a:p>
          <a:p>
            <a:pPr>
              <a:buNone/>
            </a:pPr>
            <a:r>
              <a:rPr lang="ja-JP" altLang="en-US" sz="1600" b="1" dirty="0"/>
              <a:t>　 　　　／ノ 　  ヽ</a:t>
            </a:r>
            <a:r>
              <a:rPr lang="en-US" altLang="ja-JP" sz="1600" b="1" dirty="0"/>
              <a:t>､_</a:t>
            </a:r>
            <a:r>
              <a:rPr lang="ja-JP" altLang="en-US" sz="1600" b="1" dirty="0"/>
              <a:t>＼　</a:t>
            </a:r>
          </a:p>
          <a:p>
            <a:pPr>
              <a:buNone/>
            </a:pPr>
            <a:r>
              <a:rPr lang="ja-JP" altLang="en-US" sz="1600" b="1" dirty="0"/>
              <a:t>　　　／（ ○）</a:t>
            </a:r>
            <a:r>
              <a:rPr lang="en-US" altLang="ja-JP" sz="1600" b="1" dirty="0"/>
              <a:t>}</a:t>
            </a:r>
            <a:r>
              <a:rPr lang="en-US" altLang="ja-JP" sz="1600" b="1" dirty="0" err="1"/>
              <a:t>liil</a:t>
            </a:r>
            <a:r>
              <a:rPr lang="en-US" altLang="ja-JP" sz="1600" b="1" dirty="0"/>
              <a:t>{</a:t>
            </a:r>
            <a:r>
              <a:rPr lang="ja-JP" altLang="en-US" sz="1600" b="1" dirty="0"/>
              <a:t>（○）＼　　　　</a:t>
            </a:r>
            <a:endParaRPr lang="en-US" altLang="ja-JP" sz="1600" b="1" dirty="0"/>
          </a:p>
          <a:p>
            <a:pPr>
              <a:buNone/>
            </a:pPr>
            <a:r>
              <a:rPr lang="ja-JP" altLang="en-US" sz="1600" b="1" dirty="0"/>
              <a:t>　 ／　　　 （</a:t>
            </a:r>
            <a:r>
              <a:rPr lang="en-US" altLang="ja-JP" sz="1600" b="1" dirty="0"/>
              <a:t>__</a:t>
            </a:r>
            <a:r>
              <a:rPr lang="ja-JP" altLang="en-US" sz="1600" b="1" dirty="0"/>
              <a:t>人</a:t>
            </a:r>
            <a:r>
              <a:rPr lang="en-US" altLang="ja-JP" sz="1600" b="1" dirty="0"/>
              <a:t>__</a:t>
            </a:r>
            <a:r>
              <a:rPr lang="ja-JP" altLang="en-US" sz="1600" b="1" dirty="0"/>
              <a:t>）　　　</a:t>
            </a:r>
            <a:r>
              <a:rPr lang="ja-JP" altLang="en-US" sz="1600" b="1" dirty="0" smtClean="0"/>
              <a:t>＼　　え！？。</a:t>
            </a:r>
            <a:endParaRPr lang="ja-JP" altLang="en-US" sz="1600" b="1" dirty="0"/>
          </a:p>
          <a:p>
            <a:pPr>
              <a:buNone/>
            </a:pPr>
            <a:r>
              <a:rPr lang="ja-JP" altLang="en-US" sz="1600" b="1" dirty="0"/>
              <a:t>　 </a:t>
            </a:r>
            <a:r>
              <a:rPr lang="en-US" altLang="ja-JP" sz="1600" b="1" dirty="0"/>
              <a:t>|</a:t>
            </a:r>
            <a:r>
              <a:rPr lang="ja-JP" altLang="en-US" sz="1600" b="1" dirty="0"/>
              <a:t>　　　ヽ　</a:t>
            </a:r>
            <a:r>
              <a:rPr lang="en-US" altLang="ja-JP" sz="1600" b="1" dirty="0"/>
              <a:t>|!!</a:t>
            </a:r>
            <a:r>
              <a:rPr lang="en-US" altLang="ja-JP" sz="1600" b="1" dirty="0" err="1"/>
              <a:t>il</a:t>
            </a:r>
            <a:r>
              <a:rPr lang="en-US" altLang="ja-JP" sz="1600" b="1" dirty="0"/>
              <a:t>|!|!l|</a:t>
            </a:r>
            <a:r>
              <a:rPr lang="ja-JP" altLang="en-US" sz="1600" b="1" dirty="0"/>
              <a:t>　</a:t>
            </a:r>
            <a:r>
              <a:rPr lang="en-US" altLang="ja-JP" sz="1600" b="1" dirty="0"/>
              <a:t>/</a:t>
            </a:r>
            <a:r>
              <a:rPr lang="ja-JP" altLang="en-US" sz="1600" b="1" dirty="0"/>
              <a:t>　　　</a:t>
            </a:r>
            <a:r>
              <a:rPr lang="en-US" altLang="ja-JP" sz="1600" b="1" dirty="0"/>
              <a:t>|</a:t>
            </a:r>
            <a:r>
              <a:rPr lang="ja-JP" altLang="en-US" sz="1600" b="1" dirty="0"/>
              <a:t>　　　</a:t>
            </a:r>
            <a:r>
              <a:rPr lang="ja-JP" altLang="en-US" sz="1600" b="1" dirty="0" smtClean="0"/>
              <a:t>まだなにかあるの？</a:t>
            </a:r>
            <a:endParaRPr lang="ja-JP" altLang="en-US" sz="1600" b="1" dirty="0"/>
          </a:p>
          <a:p>
            <a:pPr>
              <a:buNone/>
            </a:pPr>
            <a:r>
              <a:rPr lang="ja-JP" altLang="en-US" sz="1600" b="1" dirty="0"/>
              <a:t>　 ＼　　 　　</a:t>
            </a:r>
            <a:r>
              <a:rPr lang="en-US" altLang="ja-JP" sz="1600" b="1" dirty="0"/>
              <a:t>|</a:t>
            </a:r>
            <a:r>
              <a:rPr lang="ja-JP" altLang="en-US" sz="1600" b="1" dirty="0"/>
              <a:t>ｪｪｪｪ</a:t>
            </a:r>
            <a:r>
              <a:rPr lang="en-US" altLang="ja-JP" sz="1600" b="1" dirty="0"/>
              <a:t>| </a:t>
            </a:r>
            <a:r>
              <a:rPr lang="ja-JP" altLang="en-US" sz="1600" b="1" dirty="0"/>
              <a:t>　 　 ／</a:t>
            </a:r>
          </a:p>
          <a:p>
            <a:pPr>
              <a:buNone/>
            </a:pPr>
            <a:r>
              <a:rPr lang="ja-JP" altLang="en-US" sz="1600" b="1" dirty="0"/>
              <a:t>　 ／ 　   　 　　　　 　 　 ＼</a:t>
            </a:r>
          </a:p>
          <a:p>
            <a:endParaRPr lang="ja-JP" altLang="en-US" sz="1600" b="1" dirty="0">
              <a:latin typeface="ＭＳ Ｐゴシック" charset="-128"/>
            </a:endParaRPr>
          </a:p>
        </p:txBody>
      </p:sp>
      <p:sp>
        <p:nvSpPr>
          <p:cNvPr id="5" name="角丸四角形 4"/>
          <p:cNvSpPr/>
          <p:nvPr/>
        </p:nvSpPr>
        <p:spPr>
          <a:xfrm>
            <a:off x="1428728" y="1000108"/>
            <a:ext cx="6143668" cy="928694"/>
          </a:xfrm>
          <a:prstGeom prst="roundRect">
            <a:avLst>
              <a:gd name="adj" fmla="val 2619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3200" b="1" dirty="0" smtClean="0">
                <a:solidFill>
                  <a:srgbClr val="FF0000"/>
                </a:solidFill>
              </a:rPr>
              <a:t>オブ</a:t>
            </a:r>
            <a:r>
              <a:rPr lang="ja-JP" altLang="en-US" sz="3200" b="1" dirty="0" smtClean="0">
                <a:solidFill>
                  <a:srgbClr val="FF0000"/>
                </a:solidFill>
              </a:rPr>
              <a:t>ザーバ</a:t>
            </a:r>
            <a:r>
              <a:rPr kumimoji="1" lang="ja-JP" altLang="en-US" sz="3200" b="1" dirty="0" smtClean="0">
                <a:solidFill>
                  <a:srgbClr val="FF0000"/>
                </a:solidFill>
              </a:rPr>
              <a:t>を置く</a:t>
            </a:r>
            <a:endParaRPr kumimoji="1" lang="ja-JP" altLang="en-US" sz="3200" b="1" dirty="0">
              <a:solidFill>
                <a:srgbClr val="FF0000"/>
              </a:solidFill>
            </a:endParaRPr>
          </a:p>
        </p:txBody>
      </p:sp>
      <p:sp>
        <p:nvSpPr>
          <p:cNvPr id="6" name="角丸四角形吹き出し 5"/>
          <p:cNvSpPr/>
          <p:nvPr/>
        </p:nvSpPr>
        <p:spPr>
          <a:xfrm>
            <a:off x="5500694" y="3857628"/>
            <a:ext cx="3143272" cy="1143008"/>
          </a:xfrm>
          <a:prstGeom prst="wedgeRoundRectCallout">
            <a:avLst>
              <a:gd name="adj1" fmla="val -77678"/>
              <a:gd name="adj2" fmla="val -63413"/>
              <a:gd name="adj3" fmla="val 16667"/>
            </a:avLst>
          </a:prstGeom>
          <a:solidFill>
            <a:srgbClr val="FFDCB9">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smtClean="0">
                <a:solidFill>
                  <a:schemeClr val="tx1"/>
                </a:solidFill>
              </a:rPr>
              <a:t>オブザーバ・パターン</a:t>
            </a:r>
            <a:endParaRPr kumimoji="1" lang="ja-JP" altLang="en-US" sz="1600" dirty="0">
              <a:solidFill>
                <a:schemeClr val="tx1"/>
              </a:solidFill>
            </a:endParaRPr>
          </a:p>
        </p:txBody>
      </p:sp>
      <p:sp>
        <p:nvSpPr>
          <p:cNvPr id="7" name="タイトル 1"/>
          <p:cNvSpPr txBox="1">
            <a:spLocks/>
          </p:cNvSpPr>
          <p:nvPr/>
        </p:nvSpPr>
        <p:spPr bwMode="auto">
          <a:xfrm>
            <a:off x="500034" y="2000240"/>
            <a:ext cx="8229600" cy="7064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3600" b="0" i="0" u="none" strike="noStrike" kern="0" cap="none" spc="0" normalizeH="0" baseline="0" noProof="0" dirty="0" smtClean="0">
                <a:ln>
                  <a:noFill/>
                </a:ln>
                <a:solidFill>
                  <a:schemeClr val="tx2"/>
                </a:solidFill>
                <a:effectLst/>
                <a:uLnTx/>
                <a:uFillTx/>
                <a:latin typeface="+mj-lt"/>
                <a:ea typeface="+mj-ea"/>
                <a:cs typeface="+mj-cs"/>
              </a:rPr>
              <a:t>他のオブジェクトに通知するなら</a:t>
            </a:r>
            <a:endParaRPr kumimoji="1" lang="ja-JP" altLang="en-US" sz="3600" b="0" i="0" u="none" strike="noStrike" kern="0" cap="none" spc="0" normalizeH="0" baseline="0" noProof="0" dirty="0">
              <a:ln>
                <a:noFill/>
              </a:ln>
              <a:solidFill>
                <a:schemeClr val="tx2"/>
              </a:solidFill>
              <a:effectLst/>
              <a:uLnTx/>
              <a:uFillTx/>
              <a:latin typeface="+mj-lt"/>
              <a:ea typeface="+mj-ea"/>
              <a:cs typeface="+mj-cs"/>
            </a:endParaRPr>
          </a:p>
        </p:txBody>
      </p:sp>
      <p:sp>
        <p:nvSpPr>
          <p:cNvPr id="8" name="角丸四角形 7"/>
          <p:cNvSpPr/>
          <p:nvPr/>
        </p:nvSpPr>
        <p:spPr>
          <a:xfrm>
            <a:off x="1357290" y="2571744"/>
            <a:ext cx="6143668" cy="928694"/>
          </a:xfrm>
          <a:prstGeom prst="roundRect">
            <a:avLst>
              <a:gd name="adj" fmla="val 2619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3200" b="1" dirty="0" smtClean="0">
                <a:solidFill>
                  <a:srgbClr val="FF0000"/>
                </a:solidFill>
              </a:rPr>
              <a:t>オブ</a:t>
            </a:r>
            <a:r>
              <a:rPr lang="ja-JP" altLang="en-US" sz="3200" b="1" dirty="0" smtClean="0">
                <a:solidFill>
                  <a:srgbClr val="FF0000"/>
                </a:solidFill>
              </a:rPr>
              <a:t>ザーバコレクション</a:t>
            </a:r>
            <a:r>
              <a:rPr kumimoji="1" lang="ja-JP" altLang="en-US" sz="3200" b="1" dirty="0" smtClean="0">
                <a:solidFill>
                  <a:srgbClr val="FF0000"/>
                </a:solidFill>
              </a:rPr>
              <a:t>を置く</a:t>
            </a:r>
            <a:endParaRPr kumimoji="1" lang="ja-JP" altLang="en-US" sz="3200" b="1" dirty="0">
              <a:solidFill>
                <a:srgbClr val="FF0000"/>
              </a:solidFill>
            </a:endParaRP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600" dirty="0" smtClean="0"/>
              <a:t>オブザーバ・パターン</a:t>
            </a:r>
            <a:endParaRPr kumimoji="1" lang="ja-JP" altLang="en-US" sz="3600" dirty="0"/>
          </a:p>
        </p:txBody>
      </p:sp>
      <p:sp>
        <p:nvSpPr>
          <p:cNvPr id="3" name="コンテンツ プレースホルダ 2"/>
          <p:cNvSpPr>
            <a:spLocks noGrp="1"/>
          </p:cNvSpPr>
          <p:nvPr>
            <p:ph idx="1"/>
          </p:nvPr>
        </p:nvSpPr>
        <p:spPr>
          <a:xfrm>
            <a:off x="3786150" y="3786190"/>
            <a:ext cx="4857816" cy="2268534"/>
          </a:xfrm>
        </p:spPr>
        <p:txBody>
          <a:bodyPr/>
          <a:lstStyle/>
          <a:p>
            <a:pPr>
              <a:buNone/>
            </a:pPr>
            <a:r>
              <a:rPr lang="ja-JP" altLang="en-US" sz="1600" b="1" dirty="0" smtClean="0">
                <a:latin typeface="+mn-ea"/>
              </a:rPr>
              <a:t>　　　　　 ＿＿＿</a:t>
            </a:r>
            <a:r>
              <a:rPr lang="en-US" altLang="ja-JP" sz="1600" b="1" dirty="0" smtClean="0">
                <a:latin typeface="+mn-ea"/>
              </a:rPr>
              <a:t>_</a:t>
            </a:r>
          </a:p>
          <a:p>
            <a:pPr>
              <a:buNone/>
            </a:pPr>
            <a:r>
              <a:rPr lang="ja-JP" altLang="en-US" sz="1600" b="1" dirty="0" smtClean="0">
                <a:latin typeface="+mn-ea"/>
              </a:rPr>
              <a:t>　 　　　／⌒　　⌒＼</a:t>
            </a:r>
          </a:p>
          <a:p>
            <a:pPr>
              <a:buNone/>
            </a:pPr>
            <a:r>
              <a:rPr lang="ja-JP" altLang="en-US" sz="1600" b="1" dirty="0" smtClean="0">
                <a:latin typeface="+mn-ea"/>
              </a:rPr>
              <a:t>　　　／（ ＞） 　（＜）＼</a:t>
            </a:r>
          </a:p>
          <a:p>
            <a:pPr>
              <a:buNone/>
            </a:pPr>
            <a:r>
              <a:rPr lang="ja-JP" altLang="en-US" sz="1600" b="1" dirty="0" smtClean="0">
                <a:latin typeface="+mn-ea"/>
              </a:rPr>
              <a:t>　 ／</a:t>
            </a:r>
            <a:r>
              <a:rPr lang="en-US" altLang="ja-JP" sz="1600" b="1" dirty="0" smtClean="0">
                <a:latin typeface="+mn-ea"/>
              </a:rPr>
              <a:t>::::::⌒</a:t>
            </a:r>
            <a:r>
              <a:rPr lang="ja-JP" altLang="en-US" sz="1600" b="1" dirty="0" smtClean="0">
                <a:latin typeface="+mn-ea"/>
              </a:rPr>
              <a:t>（</a:t>
            </a:r>
            <a:r>
              <a:rPr lang="en-US" altLang="ja-JP" sz="1600" b="1" dirty="0" smtClean="0">
                <a:latin typeface="+mn-ea"/>
              </a:rPr>
              <a:t>__</a:t>
            </a:r>
            <a:r>
              <a:rPr lang="ja-JP" altLang="en-US" sz="1600" b="1" dirty="0" smtClean="0">
                <a:latin typeface="+mn-ea"/>
              </a:rPr>
              <a:t>人</a:t>
            </a:r>
            <a:r>
              <a:rPr lang="en-US" altLang="ja-JP" sz="1600" b="1" dirty="0" smtClean="0">
                <a:latin typeface="+mn-ea"/>
              </a:rPr>
              <a:t>__</a:t>
            </a:r>
            <a:r>
              <a:rPr lang="ja-JP" altLang="en-US" sz="1600" b="1" dirty="0" smtClean="0">
                <a:latin typeface="+mn-ea"/>
              </a:rPr>
              <a:t>）⌒</a:t>
            </a:r>
            <a:r>
              <a:rPr lang="en-US" altLang="ja-JP" sz="1600" b="1" dirty="0" smtClean="0">
                <a:latin typeface="+mn-ea"/>
              </a:rPr>
              <a:t>::::: </a:t>
            </a:r>
            <a:r>
              <a:rPr lang="ja-JP" altLang="en-US" sz="1600" b="1" dirty="0" smtClean="0">
                <a:latin typeface="+mn-ea"/>
              </a:rPr>
              <a:t>＼ 　いやな予感がしてきたお。</a:t>
            </a:r>
          </a:p>
          <a:p>
            <a:pPr>
              <a:buNone/>
            </a:pPr>
            <a:r>
              <a:rPr lang="ja-JP" altLang="en-US" sz="1600" b="1" dirty="0" smtClean="0">
                <a:latin typeface="+mn-ea"/>
              </a:rPr>
              <a:t>　 </a:t>
            </a:r>
            <a:r>
              <a:rPr lang="en-US" altLang="ja-JP" sz="1600" b="1" dirty="0" smtClean="0">
                <a:latin typeface="+mn-ea"/>
              </a:rPr>
              <a:t>|</a:t>
            </a:r>
            <a:r>
              <a:rPr lang="ja-JP" altLang="en-US" sz="1600" b="1" dirty="0" smtClean="0">
                <a:latin typeface="+mn-ea"/>
              </a:rPr>
              <a:t>　 　　　</a:t>
            </a:r>
            <a:r>
              <a:rPr lang="en-US" altLang="ja-JP" sz="1600" b="1" dirty="0" smtClean="0">
                <a:latin typeface="+mn-ea"/>
              </a:rPr>
              <a:t>/| | | | |</a:t>
            </a:r>
            <a:r>
              <a:rPr lang="ja-JP" altLang="en-US" sz="1600" b="1" dirty="0" smtClean="0">
                <a:latin typeface="+mn-ea"/>
              </a:rPr>
              <a:t>　　 　　　</a:t>
            </a:r>
            <a:r>
              <a:rPr lang="en-US" altLang="ja-JP" sz="1600" b="1" dirty="0" smtClean="0">
                <a:latin typeface="+mn-ea"/>
              </a:rPr>
              <a:t>| </a:t>
            </a:r>
            <a:r>
              <a:rPr lang="ja-JP" altLang="en-US" sz="1600" b="1" dirty="0" smtClean="0">
                <a:latin typeface="+mn-ea"/>
              </a:rPr>
              <a:t>　</a:t>
            </a:r>
            <a:endParaRPr lang="en-US" altLang="ja-JP" sz="1600" b="1" dirty="0" smtClean="0">
              <a:latin typeface="+mn-ea"/>
            </a:endParaRPr>
          </a:p>
          <a:p>
            <a:pPr>
              <a:buNone/>
            </a:pPr>
            <a:r>
              <a:rPr lang="ja-JP" altLang="en-US" sz="1600" b="1" dirty="0" smtClean="0">
                <a:latin typeface="+mn-ea"/>
              </a:rPr>
              <a:t>　 ＼ 　 </a:t>
            </a:r>
            <a:r>
              <a:rPr lang="en-US" altLang="ja-JP" sz="1600" b="1" dirty="0" smtClean="0">
                <a:latin typeface="+mn-ea"/>
              </a:rPr>
              <a:t>(</a:t>
            </a:r>
            <a:r>
              <a:rPr lang="ja-JP" altLang="en-US" sz="1600" b="1" dirty="0" err="1" smtClean="0">
                <a:latin typeface="+mn-ea"/>
              </a:rPr>
              <a:t>、</a:t>
            </a:r>
            <a:r>
              <a:rPr lang="en-US" altLang="ja-JP" sz="1600" b="1" dirty="0" smtClean="0">
                <a:latin typeface="+mn-ea"/>
              </a:rPr>
              <a:t>`</a:t>
            </a:r>
            <a:r>
              <a:rPr lang="ja-JP" altLang="en-US" sz="1600" b="1" dirty="0" err="1" smtClean="0">
                <a:latin typeface="+mn-ea"/>
              </a:rPr>
              <a:t>ー</a:t>
            </a:r>
            <a:r>
              <a:rPr lang="en-US" altLang="ja-JP" sz="1600" b="1" dirty="0" smtClean="0">
                <a:latin typeface="+mn-ea"/>
              </a:rPr>
              <a:t>―'´,</a:t>
            </a:r>
            <a:r>
              <a:rPr lang="ja-JP" altLang="en-US" sz="1600" b="1" dirty="0" smtClean="0">
                <a:latin typeface="+mn-ea"/>
              </a:rPr>
              <a:t>　　 　／</a:t>
            </a:r>
          </a:p>
          <a:p>
            <a:pPr>
              <a:buNone/>
            </a:pPr>
            <a:endParaRPr kumimoji="1" lang="ja-JP" altLang="en-US" sz="1600" b="1" dirty="0">
              <a:latin typeface="+mn-ea"/>
            </a:endParaRP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 2"/>
          <p:cNvSpPr>
            <a:spLocks noGrp="1"/>
          </p:cNvSpPr>
          <p:nvPr>
            <p:ph idx="1"/>
          </p:nvPr>
        </p:nvSpPr>
        <p:spPr/>
        <p:txBody>
          <a:bodyPr/>
          <a:lstStyle/>
          <a:p>
            <a:pPr>
              <a:buFontTx/>
              <a:buNone/>
              <a:defRPr/>
            </a:pPr>
            <a:r>
              <a:rPr lang="ja-JP" altLang="en-US" sz="1800" b="1" dirty="0" smtClean="0">
                <a:latin typeface="+mn-ea"/>
              </a:rPr>
              <a:t>　　 　 　 ＿＿＿</a:t>
            </a:r>
            <a:r>
              <a:rPr lang="en-US" altLang="ja-JP" sz="1800" b="1" dirty="0" smtClean="0">
                <a:latin typeface="+mn-ea"/>
              </a:rPr>
              <a:t>_</a:t>
            </a:r>
          </a:p>
          <a:p>
            <a:pPr>
              <a:buFontTx/>
              <a:buNone/>
              <a:defRPr/>
            </a:pPr>
            <a:r>
              <a:rPr lang="ja-JP" altLang="en-US" sz="1800" b="1" dirty="0" smtClean="0">
                <a:latin typeface="+mn-ea"/>
              </a:rPr>
              <a:t>　　　　／　　 　 　＼</a:t>
            </a:r>
          </a:p>
          <a:p>
            <a:pPr>
              <a:buFontTx/>
              <a:buNone/>
              <a:defRPr/>
            </a:pPr>
            <a:r>
              <a:rPr lang="ja-JP" altLang="en-US" sz="1800" b="1" dirty="0" smtClean="0">
                <a:latin typeface="+mn-ea"/>
              </a:rPr>
              <a:t>　　 ／　　─　 　 ─＼</a:t>
            </a:r>
          </a:p>
          <a:p>
            <a:pPr>
              <a:buFontTx/>
              <a:buNone/>
              <a:defRPr/>
            </a:pPr>
            <a:r>
              <a:rPr lang="ja-JP" altLang="en-US" sz="1800" b="1" dirty="0" smtClean="0">
                <a:latin typeface="+mn-ea"/>
              </a:rPr>
              <a:t>　／ 　　 </a:t>
            </a:r>
            <a:r>
              <a:rPr lang="en-US" altLang="ja-JP" sz="1800" b="1" dirty="0" smtClean="0">
                <a:latin typeface="+mn-ea"/>
              </a:rPr>
              <a:t>,</a:t>
            </a:r>
            <a:r>
              <a:rPr lang="ja-JP" altLang="en-US" sz="1800" b="1" dirty="0" smtClean="0">
                <a:latin typeface="+mn-ea"/>
              </a:rPr>
              <a:t>（●）　（●）</a:t>
            </a:r>
            <a:r>
              <a:rPr lang="en-US" altLang="ja-JP" sz="1800" b="1" dirty="0" smtClean="0">
                <a:latin typeface="+mn-ea"/>
              </a:rPr>
              <a:t>､</a:t>
            </a:r>
            <a:r>
              <a:rPr lang="ja-JP" altLang="en-US" sz="1800" b="1" dirty="0" smtClean="0">
                <a:latin typeface="+mn-ea"/>
              </a:rPr>
              <a:t>＼ 　　</a:t>
            </a:r>
          </a:p>
          <a:p>
            <a:pPr>
              <a:buFontTx/>
              <a:buNone/>
              <a:defRPr/>
            </a:pPr>
            <a:r>
              <a:rPr lang="ja-JP" altLang="en-US" sz="1800" b="1" dirty="0" smtClean="0">
                <a:latin typeface="+mn-ea"/>
              </a:rPr>
              <a:t>　</a:t>
            </a:r>
            <a:r>
              <a:rPr lang="en-US" altLang="ja-JP" sz="1800" b="1" dirty="0" smtClean="0">
                <a:latin typeface="+mn-ea"/>
              </a:rPr>
              <a:t>|</a:t>
            </a:r>
            <a:r>
              <a:rPr lang="ja-JP" altLang="en-US" sz="1800" b="1" dirty="0" smtClean="0">
                <a:latin typeface="+mn-ea"/>
              </a:rPr>
              <a:t>　 　　 　 （</a:t>
            </a:r>
            <a:r>
              <a:rPr lang="en-US" altLang="ja-JP" sz="1800" b="1" dirty="0" smtClean="0">
                <a:latin typeface="+mn-ea"/>
              </a:rPr>
              <a:t>__</a:t>
            </a:r>
            <a:r>
              <a:rPr lang="ja-JP" altLang="en-US" sz="1800" b="1" dirty="0" smtClean="0">
                <a:latin typeface="+mn-ea"/>
              </a:rPr>
              <a:t>人</a:t>
            </a:r>
            <a:r>
              <a:rPr lang="en-US" altLang="ja-JP" sz="1800" b="1" dirty="0" smtClean="0">
                <a:latin typeface="+mn-ea"/>
              </a:rPr>
              <a:t>__</a:t>
            </a:r>
            <a:r>
              <a:rPr lang="ja-JP" altLang="en-US" sz="1800" b="1" dirty="0" smtClean="0">
                <a:latin typeface="+mn-ea"/>
              </a:rPr>
              <a:t>）　 　 </a:t>
            </a:r>
            <a:r>
              <a:rPr lang="en-US" altLang="ja-JP" sz="1800" b="1" dirty="0" smtClean="0">
                <a:latin typeface="+mn-ea"/>
              </a:rPr>
              <a:t>| </a:t>
            </a:r>
            <a:r>
              <a:rPr lang="ja-JP" altLang="en-US" sz="1800" b="1" dirty="0" smtClean="0">
                <a:latin typeface="+mn-ea"/>
              </a:rPr>
              <a:t>　　残念ながら、時間が来たようです。</a:t>
            </a:r>
          </a:p>
          <a:p>
            <a:pPr>
              <a:buFontTx/>
              <a:buNone/>
              <a:defRPr/>
            </a:pPr>
            <a:r>
              <a:rPr lang="ja-JP" altLang="en-US" sz="1800" b="1" dirty="0" smtClean="0">
                <a:latin typeface="+mn-ea"/>
              </a:rPr>
              <a:t>　＼　　　　 ｀ ⌒</a:t>
            </a:r>
            <a:r>
              <a:rPr lang="en-US" altLang="ja-JP" sz="1800" b="1" dirty="0" smtClean="0">
                <a:latin typeface="+mn-ea"/>
              </a:rPr>
              <a:t>´</a:t>
            </a:r>
            <a:r>
              <a:rPr lang="ja-JP" altLang="en-US" sz="1800" b="1" dirty="0" smtClean="0">
                <a:latin typeface="+mn-ea"/>
              </a:rPr>
              <a:t>　　 ／ 　　 　　　</a:t>
            </a:r>
          </a:p>
          <a:p>
            <a:pPr>
              <a:buFontTx/>
              <a:buNone/>
              <a:defRPr/>
            </a:pPr>
            <a:r>
              <a:rPr lang="en-US" altLang="ja-JP" sz="1800" b="1" dirty="0" smtClean="0">
                <a:latin typeface="+mn-ea"/>
              </a:rPr>
              <a:t>,,.....</a:t>
            </a:r>
            <a:r>
              <a:rPr lang="ja-JP" altLang="en-US" sz="1800" b="1" dirty="0" smtClean="0">
                <a:latin typeface="+mn-ea"/>
              </a:rPr>
              <a:t>イ</a:t>
            </a:r>
            <a:r>
              <a:rPr lang="en-US" altLang="ja-JP" sz="1800" b="1" dirty="0" smtClean="0">
                <a:latin typeface="+mn-ea"/>
              </a:rPr>
              <a:t>.</a:t>
            </a:r>
            <a:r>
              <a:rPr lang="ja-JP" altLang="en-US" sz="1800" b="1" dirty="0" smtClean="0">
                <a:latin typeface="+mn-ea"/>
              </a:rPr>
              <a:t>ヽヽ、</a:t>
            </a:r>
            <a:r>
              <a:rPr lang="en-US" altLang="ja-JP" sz="1800" b="1" dirty="0" smtClean="0">
                <a:latin typeface="+mn-ea"/>
              </a:rPr>
              <a:t>___ </a:t>
            </a:r>
            <a:r>
              <a:rPr lang="ja-JP" altLang="en-US" sz="1800" b="1" dirty="0" err="1" smtClean="0">
                <a:latin typeface="+mn-ea"/>
              </a:rPr>
              <a:t>ーー</a:t>
            </a:r>
            <a:r>
              <a:rPr lang="ja-JP" altLang="en-US" sz="1800" b="1" dirty="0" smtClean="0">
                <a:latin typeface="+mn-ea"/>
              </a:rPr>
              <a:t>ノﾞ</a:t>
            </a:r>
            <a:r>
              <a:rPr lang="en-US" altLang="ja-JP" sz="1800" b="1" dirty="0" smtClean="0">
                <a:latin typeface="+mn-ea"/>
              </a:rPr>
              <a:t>-､.</a:t>
            </a:r>
            <a:r>
              <a:rPr lang="ja-JP" altLang="en-US" sz="1800" b="1" dirty="0" smtClean="0">
                <a:latin typeface="+mn-ea"/>
              </a:rPr>
              <a:t>　　 次回、再利用可能なクラスの作成と状態遷移の</a:t>
            </a:r>
            <a:endParaRPr lang="en-US" altLang="ja-JP" sz="1800" b="1" dirty="0" smtClean="0">
              <a:latin typeface="+mn-ea"/>
            </a:endParaRPr>
          </a:p>
          <a:p>
            <a:pPr>
              <a:buFontTx/>
              <a:buNone/>
              <a:defRPr/>
            </a:pPr>
            <a:r>
              <a:rPr lang="en-US" altLang="ja-JP" sz="1800" b="1" dirty="0" smtClean="0">
                <a:latin typeface="+mn-ea"/>
              </a:rPr>
              <a:t>:</a:t>
            </a:r>
            <a:r>
              <a:rPr lang="ja-JP" altLang="en-US" sz="1800" b="1" dirty="0" smtClean="0">
                <a:latin typeface="+mn-ea"/>
              </a:rPr>
              <a:t>　 　</a:t>
            </a:r>
            <a:r>
              <a:rPr lang="en-US" altLang="ja-JP" sz="1800" b="1" dirty="0" smtClean="0">
                <a:latin typeface="+mn-ea"/>
              </a:rPr>
              <a:t>| </a:t>
            </a:r>
            <a:r>
              <a:rPr lang="ja-JP" altLang="en-US" sz="1800" b="1" dirty="0" smtClean="0">
                <a:latin typeface="+mn-ea"/>
              </a:rPr>
              <a:t>　</a:t>
            </a:r>
            <a:r>
              <a:rPr lang="en-US" altLang="ja-JP" sz="1800" b="1" dirty="0" smtClean="0">
                <a:latin typeface="+mn-ea"/>
              </a:rPr>
              <a:t>';</a:t>
            </a:r>
            <a:r>
              <a:rPr lang="ja-JP" altLang="en-US" sz="1800" b="1" dirty="0" smtClean="0">
                <a:latin typeface="+mn-ea"/>
              </a:rPr>
              <a:t>　＼</a:t>
            </a:r>
            <a:r>
              <a:rPr lang="en-US" altLang="ja-JP" sz="1800" b="1" dirty="0" smtClean="0">
                <a:latin typeface="+mn-ea"/>
              </a:rPr>
              <a:t>_____ </a:t>
            </a:r>
            <a:r>
              <a:rPr lang="ja-JP" altLang="en-US" sz="1800" b="1" dirty="0" smtClean="0">
                <a:latin typeface="+mn-ea"/>
              </a:rPr>
              <a:t>ノ</a:t>
            </a:r>
            <a:r>
              <a:rPr lang="en-US" altLang="ja-JP" sz="1800" b="1" dirty="0" smtClean="0">
                <a:latin typeface="+mn-ea"/>
              </a:rPr>
              <a:t>.| </a:t>
            </a:r>
            <a:r>
              <a:rPr lang="ja-JP" altLang="en-US" sz="1800" b="1" dirty="0" smtClean="0">
                <a:latin typeface="+mn-ea"/>
              </a:rPr>
              <a:t>ヽ　</a:t>
            </a:r>
            <a:r>
              <a:rPr lang="en-US" altLang="ja-JP" sz="1800" b="1" dirty="0" err="1" smtClean="0">
                <a:latin typeface="+mn-ea"/>
              </a:rPr>
              <a:t>i</a:t>
            </a:r>
            <a:endParaRPr lang="en-US" altLang="ja-JP" sz="1800" b="1" dirty="0" smtClean="0">
              <a:latin typeface="+mn-ea"/>
            </a:endParaRPr>
          </a:p>
          <a:p>
            <a:pPr>
              <a:buFontTx/>
              <a:buNone/>
              <a:defRPr/>
            </a:pPr>
            <a:r>
              <a:rPr lang="ja-JP" altLang="en-US" sz="1800" b="1" dirty="0" smtClean="0">
                <a:latin typeface="+mn-ea"/>
              </a:rPr>
              <a:t>　 　 </a:t>
            </a:r>
            <a:r>
              <a:rPr lang="en-US" altLang="ja-JP" sz="1800" b="1" dirty="0" smtClean="0">
                <a:latin typeface="+mn-ea"/>
              </a:rPr>
              <a:t>|</a:t>
            </a:r>
            <a:r>
              <a:rPr lang="ja-JP" altLang="en-US" sz="1800" b="1" dirty="0" smtClean="0">
                <a:latin typeface="+mn-ea"/>
              </a:rPr>
              <a:t>　　＼</a:t>
            </a:r>
            <a:r>
              <a:rPr lang="en-US" altLang="ja-JP" sz="1800" b="1" dirty="0" smtClean="0">
                <a:latin typeface="+mn-ea"/>
              </a:rPr>
              <a:t>/</a:t>
            </a:r>
            <a:r>
              <a:rPr lang="ja-JP" altLang="en-US" sz="1800" b="1" dirty="0" smtClean="0">
                <a:latin typeface="+mn-ea"/>
              </a:rPr>
              <a:t>ﾞ（</a:t>
            </a:r>
            <a:r>
              <a:rPr lang="en-US" altLang="ja-JP" sz="1800" b="1" dirty="0" smtClean="0">
                <a:latin typeface="+mn-ea"/>
              </a:rPr>
              <a:t>__)</a:t>
            </a:r>
            <a:r>
              <a:rPr lang="ja-JP" altLang="en-US" sz="1800" b="1" dirty="0" smtClean="0">
                <a:latin typeface="+mn-ea"/>
              </a:rPr>
              <a:t>＼</a:t>
            </a:r>
            <a:r>
              <a:rPr lang="en-US" altLang="ja-JP" sz="1800" b="1" dirty="0" smtClean="0">
                <a:latin typeface="+mn-ea"/>
              </a:rPr>
              <a:t>,| </a:t>
            </a:r>
            <a:r>
              <a:rPr lang="ja-JP" altLang="en-US" sz="1800" b="1" dirty="0" smtClean="0">
                <a:latin typeface="+mn-ea"/>
              </a:rPr>
              <a:t>　</a:t>
            </a:r>
            <a:r>
              <a:rPr lang="en-US" altLang="ja-JP" sz="1800" b="1" dirty="0" err="1" smtClean="0">
                <a:latin typeface="+mn-ea"/>
              </a:rPr>
              <a:t>i</a:t>
            </a:r>
            <a:r>
              <a:rPr lang="ja-JP" altLang="en-US" sz="1800" b="1" dirty="0" smtClean="0">
                <a:latin typeface="+mn-ea"/>
              </a:rPr>
              <a:t>　</a:t>
            </a:r>
            <a:r>
              <a:rPr lang="en-US" altLang="ja-JP" sz="1800" b="1" dirty="0" smtClean="0">
                <a:latin typeface="+mn-ea"/>
              </a:rPr>
              <a:t>|     </a:t>
            </a:r>
            <a:r>
              <a:rPr lang="ja-JP" altLang="en-US" sz="1800" b="1" dirty="0" smtClean="0">
                <a:latin typeface="+mn-ea"/>
              </a:rPr>
              <a:t>実装の全貌をご覧に入れましょう。</a:t>
            </a:r>
            <a:endParaRPr lang="en-US" altLang="ja-JP" sz="1800" b="1" dirty="0" smtClean="0">
              <a:latin typeface="+mn-ea"/>
            </a:endParaRPr>
          </a:p>
          <a:p>
            <a:pPr>
              <a:buFontTx/>
              <a:buNone/>
              <a:defRPr/>
            </a:pPr>
            <a:r>
              <a:rPr lang="ja-JP" altLang="en-US" sz="1800" b="1" dirty="0" smtClean="0">
                <a:latin typeface="+mn-ea"/>
              </a:rPr>
              <a:t>　 　 ＞　　 ヽ</a:t>
            </a:r>
            <a:r>
              <a:rPr lang="en-US" altLang="ja-JP" sz="1800" b="1" dirty="0" smtClean="0">
                <a:latin typeface="+mn-ea"/>
              </a:rPr>
              <a:t>. </a:t>
            </a:r>
            <a:r>
              <a:rPr lang="ja-JP" altLang="en-US" sz="1800" b="1" dirty="0" smtClean="0">
                <a:latin typeface="+mn-ea"/>
              </a:rPr>
              <a:t>ハ　 </a:t>
            </a:r>
            <a:r>
              <a:rPr lang="en-US" altLang="ja-JP" sz="1800" b="1" dirty="0" smtClean="0">
                <a:latin typeface="+mn-ea"/>
              </a:rPr>
              <a:t>| </a:t>
            </a:r>
            <a:r>
              <a:rPr lang="ja-JP" altLang="en-US" sz="1800" b="1" dirty="0" smtClean="0">
                <a:latin typeface="+mn-ea"/>
              </a:rPr>
              <a:t>　 </a:t>
            </a:r>
            <a:r>
              <a:rPr lang="en-US" altLang="ja-JP" sz="1800" b="1" dirty="0" smtClean="0">
                <a:latin typeface="+mn-ea"/>
              </a:rPr>
              <a:t>|</a:t>
            </a:r>
            <a:r>
              <a:rPr lang="ja-JP" altLang="en-US" sz="1800" b="1" dirty="0" smtClean="0">
                <a:latin typeface="+mn-ea"/>
              </a:rPr>
              <a:t>｜</a:t>
            </a:r>
          </a:p>
          <a:p>
            <a:pPr>
              <a:buFontTx/>
              <a:buNone/>
              <a:defRPr/>
            </a:pPr>
            <a:endParaRPr lang="ja-JP" altLang="en-US" sz="1800" b="1" dirty="0">
              <a:latin typeface="+mn-ea"/>
            </a:endParaRPr>
          </a:p>
        </p:txBody>
      </p:sp>
      <p:sp>
        <p:nvSpPr>
          <p:cNvPr id="5" name="テキスト ボックス 4"/>
          <p:cNvSpPr txBox="1"/>
          <p:nvPr/>
        </p:nvSpPr>
        <p:spPr>
          <a:xfrm>
            <a:off x="5715008" y="4500570"/>
            <a:ext cx="2507418" cy="1277273"/>
          </a:xfrm>
          <a:prstGeom prst="rect">
            <a:avLst/>
          </a:prstGeom>
          <a:noFill/>
        </p:spPr>
        <p:txBody>
          <a:bodyPr wrap="none">
            <a:spAutoFit/>
          </a:bodyPr>
          <a:lstStyle/>
          <a:p>
            <a:pPr>
              <a:defRPr/>
            </a:pPr>
            <a:r>
              <a:rPr lang="ja-JP" altLang="en-US" sz="1100" b="1" dirty="0">
                <a:latin typeface="+mn-ea"/>
                <a:ea typeface="+mn-ea"/>
              </a:rPr>
              <a:t>　　　　　 ＿＿＿</a:t>
            </a:r>
            <a:r>
              <a:rPr lang="en-US" altLang="ja-JP" sz="1100" b="1" dirty="0">
                <a:latin typeface="+mn-ea"/>
                <a:ea typeface="+mn-ea"/>
              </a:rPr>
              <a:t>_</a:t>
            </a:r>
          </a:p>
          <a:p>
            <a:pPr>
              <a:defRPr/>
            </a:pPr>
            <a:r>
              <a:rPr lang="ja-JP" altLang="en-US" sz="1100" b="1" dirty="0">
                <a:latin typeface="+mn-ea"/>
                <a:ea typeface="+mn-ea"/>
              </a:rPr>
              <a:t>　 　　　／⌒　　⌒＼</a:t>
            </a:r>
          </a:p>
          <a:p>
            <a:pPr>
              <a:defRPr/>
            </a:pPr>
            <a:r>
              <a:rPr lang="ja-JP" altLang="en-US" sz="1100" b="1" dirty="0">
                <a:latin typeface="+mn-ea"/>
                <a:ea typeface="+mn-ea"/>
              </a:rPr>
              <a:t>　　　／（ ＞） 　（＜）＼</a:t>
            </a:r>
          </a:p>
          <a:p>
            <a:pPr>
              <a:defRPr/>
            </a:pPr>
            <a:r>
              <a:rPr lang="ja-JP" altLang="en-US" sz="1100" b="1" dirty="0">
                <a:latin typeface="+mn-ea"/>
                <a:ea typeface="+mn-ea"/>
              </a:rPr>
              <a:t>　 ／</a:t>
            </a:r>
            <a:r>
              <a:rPr lang="en-US" altLang="ja-JP" sz="1100" b="1" dirty="0">
                <a:latin typeface="+mn-ea"/>
                <a:ea typeface="+mn-ea"/>
              </a:rPr>
              <a:t>::::::⌒</a:t>
            </a:r>
            <a:r>
              <a:rPr lang="ja-JP" altLang="en-US" sz="1100" b="1" dirty="0">
                <a:latin typeface="+mn-ea"/>
                <a:ea typeface="+mn-ea"/>
              </a:rPr>
              <a:t>（</a:t>
            </a:r>
            <a:r>
              <a:rPr lang="en-US" altLang="ja-JP" sz="1100" b="1" dirty="0">
                <a:latin typeface="+mn-ea"/>
                <a:ea typeface="+mn-ea"/>
              </a:rPr>
              <a:t>__</a:t>
            </a:r>
            <a:r>
              <a:rPr lang="ja-JP" altLang="en-US" sz="1100" b="1" dirty="0">
                <a:latin typeface="+mn-ea"/>
                <a:ea typeface="+mn-ea"/>
              </a:rPr>
              <a:t>人</a:t>
            </a:r>
            <a:r>
              <a:rPr lang="en-US" altLang="ja-JP" sz="1100" b="1" dirty="0">
                <a:latin typeface="+mn-ea"/>
                <a:ea typeface="+mn-ea"/>
              </a:rPr>
              <a:t>__</a:t>
            </a:r>
            <a:r>
              <a:rPr lang="ja-JP" altLang="en-US" sz="1100" b="1" dirty="0">
                <a:latin typeface="+mn-ea"/>
                <a:ea typeface="+mn-ea"/>
              </a:rPr>
              <a:t>）⌒</a:t>
            </a:r>
            <a:r>
              <a:rPr lang="en-US" altLang="ja-JP" sz="1100" b="1" dirty="0">
                <a:latin typeface="+mn-ea"/>
                <a:ea typeface="+mn-ea"/>
              </a:rPr>
              <a:t>:::::</a:t>
            </a:r>
            <a:r>
              <a:rPr lang="ja-JP" altLang="en-US" sz="1100" b="1" dirty="0">
                <a:latin typeface="+mn-ea"/>
                <a:ea typeface="+mn-ea"/>
              </a:rPr>
              <a:t>＼ 　</a:t>
            </a:r>
            <a:r>
              <a:rPr lang="ja-JP" altLang="en-US" sz="1100" b="1" dirty="0" smtClean="0">
                <a:latin typeface="+mn-ea"/>
                <a:ea typeface="+mn-ea"/>
              </a:rPr>
              <a:t>ひええぇぇぇ</a:t>
            </a:r>
            <a:endParaRPr lang="ja-JP" altLang="en-US" sz="1100" b="1" dirty="0">
              <a:latin typeface="+mn-ea"/>
              <a:ea typeface="+mn-ea"/>
            </a:endParaRPr>
          </a:p>
          <a:p>
            <a:pPr>
              <a:defRPr/>
            </a:pPr>
            <a:r>
              <a:rPr lang="ja-JP" altLang="en-US" sz="1100" b="1" dirty="0">
                <a:latin typeface="+mn-ea"/>
                <a:ea typeface="+mn-ea"/>
              </a:rPr>
              <a:t>　 </a:t>
            </a:r>
            <a:r>
              <a:rPr lang="en-US" altLang="ja-JP" sz="1100" b="1" dirty="0">
                <a:latin typeface="+mn-ea"/>
                <a:ea typeface="+mn-ea"/>
              </a:rPr>
              <a:t>|</a:t>
            </a:r>
            <a:r>
              <a:rPr lang="ja-JP" altLang="en-US" sz="1100" b="1" dirty="0">
                <a:latin typeface="+mn-ea"/>
                <a:ea typeface="+mn-ea"/>
              </a:rPr>
              <a:t>　　 　　</a:t>
            </a:r>
            <a:r>
              <a:rPr lang="en-US" altLang="ja-JP" sz="1100" b="1" dirty="0">
                <a:latin typeface="+mn-ea"/>
                <a:ea typeface="+mn-ea"/>
              </a:rPr>
              <a:t>/| | | | |</a:t>
            </a:r>
            <a:r>
              <a:rPr lang="ja-JP" altLang="en-US" sz="1100" b="1" dirty="0">
                <a:latin typeface="+mn-ea"/>
                <a:ea typeface="+mn-ea"/>
              </a:rPr>
              <a:t>　　　　　</a:t>
            </a:r>
            <a:r>
              <a:rPr lang="en-US" altLang="ja-JP" sz="1100" b="1" dirty="0">
                <a:latin typeface="+mn-ea"/>
                <a:ea typeface="+mn-ea"/>
              </a:rPr>
              <a:t>|</a:t>
            </a:r>
          </a:p>
          <a:p>
            <a:pPr>
              <a:defRPr/>
            </a:pPr>
            <a:r>
              <a:rPr lang="ja-JP" altLang="en-US" sz="1100" b="1" dirty="0">
                <a:latin typeface="+mn-ea"/>
                <a:ea typeface="+mn-ea"/>
              </a:rPr>
              <a:t>　 ＼　 </a:t>
            </a:r>
            <a:r>
              <a:rPr lang="en-US" altLang="ja-JP" sz="1100" b="1" dirty="0">
                <a:latin typeface="+mn-ea"/>
                <a:ea typeface="+mn-ea"/>
              </a:rPr>
              <a:t>(</a:t>
            </a:r>
            <a:r>
              <a:rPr lang="ja-JP" altLang="en-US" sz="1100" b="1" dirty="0" err="1">
                <a:latin typeface="+mn-ea"/>
                <a:ea typeface="+mn-ea"/>
              </a:rPr>
              <a:t>、</a:t>
            </a:r>
            <a:r>
              <a:rPr lang="en-US" altLang="ja-JP" sz="1100" b="1" dirty="0">
                <a:latin typeface="+mn-ea"/>
                <a:ea typeface="+mn-ea"/>
              </a:rPr>
              <a:t>`</a:t>
            </a:r>
            <a:r>
              <a:rPr lang="ja-JP" altLang="en-US" sz="1100" b="1" dirty="0" err="1">
                <a:latin typeface="+mn-ea"/>
                <a:ea typeface="+mn-ea"/>
              </a:rPr>
              <a:t>ー</a:t>
            </a:r>
            <a:r>
              <a:rPr lang="en-US" altLang="ja-JP" sz="1100" b="1" dirty="0">
                <a:latin typeface="+mn-ea"/>
                <a:ea typeface="+mn-ea"/>
              </a:rPr>
              <a:t>―'´,</a:t>
            </a:r>
            <a:r>
              <a:rPr lang="ja-JP" altLang="en-US" sz="1100" b="1" dirty="0">
                <a:latin typeface="+mn-ea"/>
                <a:ea typeface="+mn-ea"/>
              </a:rPr>
              <a:t>　　 　／</a:t>
            </a:r>
          </a:p>
          <a:p>
            <a:pPr>
              <a:defRPr/>
            </a:pPr>
            <a:endParaRPr lang="ja-JP" altLang="en-US" sz="1100" b="1" dirty="0">
              <a:latin typeface="+mn-ea"/>
              <a:ea typeface="+mn-ea"/>
            </a:endParaRP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コンテンツ プレースホルダ 2"/>
          <p:cNvSpPr>
            <a:spLocks noGrp="1"/>
          </p:cNvSpPr>
          <p:nvPr>
            <p:ph idx="1"/>
          </p:nvPr>
        </p:nvSpPr>
        <p:spPr>
          <a:xfrm>
            <a:off x="457200" y="1052513"/>
            <a:ext cx="8229600" cy="1590675"/>
          </a:xfrm>
        </p:spPr>
        <p:txBody>
          <a:bodyPr/>
          <a:lstStyle/>
          <a:p>
            <a:pPr algn="ctr">
              <a:buFontTx/>
              <a:buNone/>
            </a:pPr>
            <a:r>
              <a:rPr lang="ja-JP" altLang="en-US" smtClean="0"/>
              <a:t>ご静聴ありがとうございました。</a:t>
            </a:r>
            <a:endParaRPr lang="en-US" altLang="ja-JP" smtClean="0"/>
          </a:p>
          <a:p>
            <a:pPr algn="ctr">
              <a:buFontTx/>
              <a:buNone/>
            </a:pPr>
            <a:r>
              <a:rPr lang="en-US" altLang="ja-JP" smtClean="0"/>
              <a:t>m(_._)m</a:t>
            </a:r>
            <a:endParaRPr lang="ja-JP" altLang="en-US" smtClean="0"/>
          </a:p>
        </p:txBody>
      </p:sp>
      <p:sp>
        <p:nvSpPr>
          <p:cNvPr id="5" name="テキスト ボックス 4"/>
          <p:cNvSpPr txBox="1"/>
          <p:nvPr/>
        </p:nvSpPr>
        <p:spPr>
          <a:xfrm>
            <a:off x="5286375" y="2214563"/>
            <a:ext cx="3241675" cy="2838450"/>
          </a:xfrm>
          <a:prstGeom prst="rect">
            <a:avLst/>
          </a:prstGeom>
          <a:noFill/>
        </p:spPr>
        <p:txBody>
          <a:bodyPr wrap="none">
            <a:spAutoFit/>
          </a:bodyPr>
          <a:lstStyle/>
          <a:p>
            <a:pPr>
              <a:defRPr/>
            </a:pPr>
            <a:r>
              <a:rPr lang="ja-JP" altLang="en-US" sz="1050" b="1" dirty="0">
                <a:latin typeface="+mn-ea"/>
                <a:ea typeface="+mn-ea"/>
              </a:rPr>
              <a:t>　 　 　 　　　　　　　 　 　　　　　　　　　　　　　　　　 </a:t>
            </a:r>
            <a:r>
              <a:rPr lang="en-US" altLang="ja-JP" sz="1050" b="1" dirty="0">
                <a:latin typeface="+mn-ea"/>
                <a:ea typeface="+mn-ea"/>
              </a:rPr>
              <a:t>,.</a:t>
            </a:r>
            <a:r>
              <a:rPr lang="ja-JP" altLang="en-US" sz="1050" b="1" dirty="0">
                <a:latin typeface="+mn-ea"/>
                <a:ea typeface="+mn-ea"/>
              </a:rPr>
              <a:t>へ</a:t>
            </a:r>
          </a:p>
          <a:p>
            <a:pPr>
              <a:defRPr/>
            </a:pPr>
            <a:r>
              <a:rPr lang="ja-JP" altLang="en-US" sz="1050" b="1" dirty="0">
                <a:latin typeface="+mn-ea"/>
                <a:ea typeface="+mn-ea"/>
              </a:rPr>
              <a:t>　　</a:t>
            </a:r>
            <a:r>
              <a:rPr lang="en-US" altLang="ja-JP" sz="1050" b="1" dirty="0">
                <a:latin typeface="+mn-ea"/>
                <a:ea typeface="+mn-ea"/>
              </a:rPr>
              <a:t>___ </a:t>
            </a:r>
            <a:r>
              <a:rPr lang="ja-JP" altLang="en-US" sz="1050" b="1" dirty="0">
                <a:latin typeface="+mn-ea"/>
                <a:ea typeface="+mn-ea"/>
              </a:rPr>
              <a:t>　　　　　　　 　 　 　 　 　　　　　　　　　　　　ﾑ　　</a:t>
            </a:r>
            <a:r>
              <a:rPr lang="en-US" altLang="ja-JP" sz="1050" b="1" dirty="0" err="1">
                <a:latin typeface="+mn-ea"/>
                <a:ea typeface="+mn-ea"/>
              </a:rPr>
              <a:t>i</a:t>
            </a:r>
            <a:endParaRPr lang="en-US" altLang="ja-JP" sz="1050" b="1" dirty="0">
              <a:latin typeface="+mn-ea"/>
              <a:ea typeface="+mn-ea"/>
            </a:endParaRPr>
          </a:p>
          <a:p>
            <a:pPr>
              <a:defRPr/>
            </a:pPr>
            <a:r>
              <a:rPr lang="ja-JP" altLang="en-US" sz="1050" b="1" dirty="0">
                <a:latin typeface="+mn-ea"/>
                <a:ea typeface="+mn-ea"/>
              </a:rPr>
              <a:t>　「 ﾋ</a:t>
            </a:r>
            <a:r>
              <a:rPr lang="en-US" altLang="ja-JP" sz="1050" b="1" dirty="0">
                <a:latin typeface="+mn-ea"/>
                <a:ea typeface="+mn-ea"/>
              </a:rPr>
              <a:t>_</a:t>
            </a:r>
            <a:r>
              <a:rPr lang="en-US" altLang="ja-JP" sz="1050" b="1" dirty="0" err="1">
                <a:latin typeface="+mn-ea"/>
                <a:ea typeface="+mn-ea"/>
              </a:rPr>
              <a:t>i</a:t>
            </a:r>
            <a:r>
              <a:rPr lang="en-US" altLang="ja-JP" sz="1050" b="1" dirty="0">
                <a:latin typeface="+mn-ea"/>
                <a:ea typeface="+mn-ea"/>
              </a:rPr>
              <a:t>〉</a:t>
            </a:r>
            <a:r>
              <a:rPr lang="ja-JP" altLang="en-US" sz="1050" b="1" dirty="0">
                <a:latin typeface="+mn-ea"/>
                <a:ea typeface="+mn-ea"/>
              </a:rPr>
              <a:t>　　　 　 　　　　　　 　 　　　　　　　　　　　　 ゝ　</a:t>
            </a:r>
            <a:r>
              <a:rPr lang="en-US" altLang="ja-JP" sz="1050" b="1" dirty="0">
                <a:latin typeface="+mn-ea"/>
                <a:ea typeface="+mn-ea"/>
              </a:rPr>
              <a:t>〈</a:t>
            </a:r>
          </a:p>
          <a:p>
            <a:pPr>
              <a:defRPr/>
            </a:pPr>
            <a:r>
              <a:rPr lang="ja-JP" altLang="en-US" sz="1050" b="1" dirty="0">
                <a:latin typeface="+mn-ea"/>
                <a:ea typeface="+mn-ea"/>
              </a:rPr>
              <a:t>　ﾄ　ノ 　　　　　　　　　　　　　　　　　　　　　　　　　　</a:t>
            </a:r>
            <a:r>
              <a:rPr lang="en-US" altLang="ja-JP" sz="1050" b="1" dirty="0" err="1">
                <a:latin typeface="+mn-ea"/>
                <a:ea typeface="+mn-ea"/>
              </a:rPr>
              <a:t>i</a:t>
            </a:r>
            <a:r>
              <a:rPr lang="ja-JP" altLang="en-US" sz="1050" b="1" dirty="0">
                <a:latin typeface="+mn-ea"/>
                <a:ea typeface="+mn-ea"/>
              </a:rPr>
              <a:t>ニ</a:t>
            </a:r>
            <a:r>
              <a:rPr lang="en-US" altLang="ja-JP" sz="1050" b="1" dirty="0">
                <a:latin typeface="+mn-ea"/>
                <a:ea typeface="+mn-ea"/>
              </a:rPr>
              <a:t>(()</a:t>
            </a:r>
          </a:p>
          <a:p>
            <a:pPr>
              <a:defRPr/>
            </a:pPr>
            <a:r>
              <a:rPr lang="ja-JP" altLang="en-US" sz="1050" b="1" dirty="0">
                <a:latin typeface="+mn-ea"/>
                <a:ea typeface="+mn-ea"/>
              </a:rPr>
              <a:t>　</a:t>
            </a:r>
            <a:r>
              <a:rPr lang="en-US" altLang="ja-JP" sz="1050" b="1" dirty="0" err="1">
                <a:latin typeface="+mn-ea"/>
                <a:ea typeface="+mn-ea"/>
              </a:rPr>
              <a:t>i</a:t>
            </a:r>
            <a:r>
              <a:rPr lang="en-US" altLang="ja-JP" sz="1050" b="1" dirty="0">
                <a:latin typeface="+mn-ea"/>
                <a:ea typeface="+mn-ea"/>
              </a:rPr>
              <a:t> </a:t>
            </a:r>
            <a:r>
              <a:rPr lang="ja-JP" altLang="en-US" sz="1050" b="1" dirty="0">
                <a:latin typeface="+mn-ea"/>
                <a:ea typeface="+mn-ea"/>
              </a:rPr>
              <a:t>　</a:t>
            </a:r>
            <a:r>
              <a:rPr lang="en-US" altLang="ja-JP" sz="1050" b="1" dirty="0">
                <a:latin typeface="+mn-ea"/>
                <a:ea typeface="+mn-ea"/>
              </a:rPr>
              <a:t>{ </a:t>
            </a:r>
            <a:r>
              <a:rPr lang="ja-JP" altLang="en-US" sz="1050" b="1" dirty="0">
                <a:latin typeface="+mn-ea"/>
                <a:ea typeface="+mn-ea"/>
              </a:rPr>
              <a:t>　 　　　　　　　 　　　＿＿＿</a:t>
            </a:r>
            <a:r>
              <a:rPr lang="en-US" altLang="ja-JP" sz="1050" b="1" dirty="0">
                <a:latin typeface="+mn-ea"/>
                <a:ea typeface="+mn-ea"/>
              </a:rPr>
              <a:t>_ </a:t>
            </a:r>
            <a:r>
              <a:rPr lang="ja-JP" altLang="en-US" sz="1050" b="1" dirty="0">
                <a:latin typeface="+mn-ea"/>
                <a:ea typeface="+mn-ea"/>
              </a:rPr>
              <a:t>　 　　　　　　　　</a:t>
            </a:r>
            <a:r>
              <a:rPr lang="en-US" altLang="ja-JP" sz="1050" b="1" dirty="0">
                <a:latin typeface="+mn-ea"/>
                <a:ea typeface="+mn-ea"/>
              </a:rPr>
              <a:t>| </a:t>
            </a:r>
            <a:r>
              <a:rPr lang="ja-JP" altLang="en-US" sz="1050" b="1" dirty="0">
                <a:latin typeface="+mn-ea"/>
                <a:ea typeface="+mn-ea"/>
              </a:rPr>
              <a:t>　ヽ</a:t>
            </a:r>
          </a:p>
          <a:p>
            <a:pPr>
              <a:defRPr/>
            </a:pPr>
            <a:r>
              <a:rPr lang="ja-JP" altLang="en-US" sz="1050" b="1" dirty="0">
                <a:latin typeface="+mn-ea"/>
                <a:ea typeface="+mn-ea"/>
              </a:rPr>
              <a:t>　</a:t>
            </a:r>
            <a:r>
              <a:rPr lang="en-US" altLang="ja-JP" sz="1050" b="1" dirty="0" err="1">
                <a:latin typeface="+mn-ea"/>
                <a:ea typeface="+mn-ea"/>
              </a:rPr>
              <a:t>i</a:t>
            </a:r>
            <a:r>
              <a:rPr lang="ja-JP" altLang="en-US" sz="1050" b="1" dirty="0">
                <a:latin typeface="+mn-ea"/>
                <a:ea typeface="+mn-ea"/>
              </a:rPr>
              <a:t>　　</a:t>
            </a:r>
            <a:r>
              <a:rPr lang="en-US" altLang="ja-JP" sz="1050" b="1" dirty="0" err="1">
                <a:latin typeface="+mn-ea"/>
                <a:ea typeface="+mn-ea"/>
              </a:rPr>
              <a:t>i</a:t>
            </a:r>
            <a:r>
              <a:rPr lang="ja-JP" altLang="en-US" sz="1050" b="1" dirty="0">
                <a:latin typeface="+mn-ea"/>
                <a:ea typeface="+mn-ea"/>
              </a:rPr>
              <a:t>　　　 　　　　　　　／</a:t>
            </a:r>
            <a:r>
              <a:rPr lang="en-US" altLang="ja-JP" sz="1050" b="1" dirty="0">
                <a:latin typeface="+mn-ea"/>
                <a:ea typeface="+mn-ea"/>
              </a:rPr>
              <a:t>__,</a:t>
            </a:r>
            <a:r>
              <a:rPr lang="ja-JP" altLang="en-US" sz="1050" b="1" dirty="0">
                <a:latin typeface="+mn-ea"/>
                <a:ea typeface="+mn-ea"/>
              </a:rPr>
              <a:t>　 </a:t>
            </a:r>
            <a:r>
              <a:rPr lang="en-US" altLang="ja-JP" sz="1050" b="1" dirty="0">
                <a:latin typeface="+mn-ea"/>
                <a:ea typeface="+mn-ea"/>
              </a:rPr>
              <a:t>, ‐-</a:t>
            </a:r>
            <a:r>
              <a:rPr lang="ja-JP" altLang="en-US" sz="1050" b="1" dirty="0">
                <a:latin typeface="+mn-ea"/>
                <a:ea typeface="+mn-ea"/>
              </a:rPr>
              <a:t>＼ 　 　 　 　 　　</a:t>
            </a:r>
            <a:r>
              <a:rPr lang="en-US" altLang="ja-JP" sz="1050" b="1" dirty="0" err="1">
                <a:latin typeface="+mn-ea"/>
                <a:ea typeface="+mn-ea"/>
              </a:rPr>
              <a:t>i</a:t>
            </a:r>
            <a:r>
              <a:rPr lang="en-US" altLang="ja-JP" sz="1050" b="1" dirty="0">
                <a:latin typeface="+mn-ea"/>
                <a:ea typeface="+mn-ea"/>
              </a:rPr>
              <a:t> </a:t>
            </a:r>
            <a:r>
              <a:rPr lang="ja-JP" altLang="en-US" sz="1050" b="1" dirty="0">
                <a:latin typeface="+mn-ea"/>
                <a:ea typeface="+mn-ea"/>
              </a:rPr>
              <a:t>　　</a:t>
            </a:r>
            <a:r>
              <a:rPr lang="en-US" altLang="ja-JP" sz="1050" b="1" dirty="0">
                <a:latin typeface="+mn-ea"/>
                <a:ea typeface="+mn-ea"/>
              </a:rPr>
              <a:t>}</a:t>
            </a:r>
          </a:p>
          <a:p>
            <a:pPr>
              <a:defRPr/>
            </a:pPr>
            <a:r>
              <a:rPr lang="ja-JP" altLang="en-US" sz="1050" b="1" dirty="0">
                <a:latin typeface="+mn-ea"/>
                <a:ea typeface="+mn-ea"/>
              </a:rPr>
              <a:t>　</a:t>
            </a:r>
            <a:r>
              <a:rPr lang="en-US" altLang="ja-JP" sz="1050" b="1" dirty="0">
                <a:latin typeface="+mn-ea"/>
                <a:ea typeface="+mn-ea"/>
              </a:rPr>
              <a:t>|</a:t>
            </a:r>
            <a:r>
              <a:rPr lang="ja-JP" altLang="en-US" sz="1050" b="1" dirty="0">
                <a:latin typeface="+mn-ea"/>
                <a:ea typeface="+mn-ea"/>
              </a:rPr>
              <a:t>　　 </a:t>
            </a:r>
            <a:r>
              <a:rPr lang="en-US" altLang="ja-JP" sz="1050" b="1" dirty="0" err="1">
                <a:latin typeface="+mn-ea"/>
                <a:ea typeface="+mn-ea"/>
              </a:rPr>
              <a:t>i</a:t>
            </a:r>
            <a:r>
              <a:rPr lang="ja-JP" altLang="en-US" sz="1050" b="1" dirty="0">
                <a:latin typeface="+mn-ea"/>
                <a:ea typeface="+mn-ea"/>
              </a:rPr>
              <a:t>　　　　　　 　　／（●</a:t>
            </a:r>
            <a:r>
              <a:rPr lang="en-US" altLang="ja-JP" sz="1050" b="1" dirty="0">
                <a:latin typeface="+mn-ea"/>
                <a:ea typeface="+mn-ea"/>
              </a:rPr>
              <a:t>) </a:t>
            </a:r>
            <a:r>
              <a:rPr lang="ja-JP" altLang="en-US" sz="1050" b="1" dirty="0">
                <a:latin typeface="+mn-ea"/>
                <a:ea typeface="+mn-ea"/>
              </a:rPr>
              <a:t>　 </a:t>
            </a:r>
            <a:r>
              <a:rPr lang="en-US" altLang="ja-JP" sz="1050" b="1" dirty="0">
                <a:latin typeface="+mn-ea"/>
                <a:ea typeface="+mn-ea"/>
              </a:rPr>
              <a:t>( ● )</a:t>
            </a:r>
            <a:r>
              <a:rPr lang="ja-JP" altLang="en-US" sz="1050" b="1" dirty="0">
                <a:latin typeface="+mn-ea"/>
                <a:ea typeface="+mn-ea"/>
              </a:rPr>
              <a:t>＼　　　　　　 </a:t>
            </a:r>
            <a:r>
              <a:rPr lang="en-US" altLang="ja-JP" sz="1050" b="1" dirty="0">
                <a:latin typeface="+mn-ea"/>
                <a:ea typeface="+mn-ea"/>
              </a:rPr>
              <a:t>{､</a:t>
            </a:r>
            <a:r>
              <a:rPr lang="ja-JP" altLang="en-US" sz="1050" b="1" dirty="0">
                <a:latin typeface="+mn-ea"/>
                <a:ea typeface="+mn-ea"/>
              </a:rPr>
              <a:t>　 </a:t>
            </a:r>
            <a:r>
              <a:rPr lang="en-US" altLang="ja-JP" sz="1050" b="1" dirty="0">
                <a:latin typeface="+mn-ea"/>
                <a:ea typeface="+mn-ea"/>
              </a:rPr>
              <a:t>λ</a:t>
            </a:r>
          </a:p>
          <a:p>
            <a:pPr>
              <a:defRPr/>
            </a:pPr>
            <a:r>
              <a:rPr lang="ja-JP" altLang="en-US" sz="1050" b="1" dirty="0">
                <a:latin typeface="+mn-ea"/>
                <a:ea typeface="+mn-ea"/>
              </a:rPr>
              <a:t>　ト－┤</a:t>
            </a:r>
            <a:r>
              <a:rPr lang="en-US" altLang="ja-JP" sz="1050" b="1" dirty="0">
                <a:latin typeface="+mn-ea"/>
                <a:ea typeface="+mn-ea"/>
              </a:rPr>
              <a:t>.</a:t>
            </a:r>
            <a:r>
              <a:rPr lang="ja-JP" altLang="en-US" sz="1050" b="1" dirty="0">
                <a:latin typeface="+mn-ea"/>
                <a:ea typeface="+mn-ea"/>
              </a:rPr>
              <a:t>　　　　　　／ 　 　（</a:t>
            </a:r>
            <a:r>
              <a:rPr lang="en-US" altLang="ja-JP" sz="1050" b="1" dirty="0">
                <a:latin typeface="+mn-ea"/>
                <a:ea typeface="+mn-ea"/>
              </a:rPr>
              <a:t>__</a:t>
            </a:r>
            <a:r>
              <a:rPr lang="ja-JP" altLang="en-US" sz="1050" b="1" dirty="0">
                <a:latin typeface="+mn-ea"/>
                <a:ea typeface="+mn-ea"/>
              </a:rPr>
              <a:t>人</a:t>
            </a:r>
            <a:r>
              <a:rPr lang="en-US" altLang="ja-JP" sz="1050" b="1" dirty="0">
                <a:latin typeface="+mn-ea"/>
                <a:ea typeface="+mn-ea"/>
              </a:rPr>
              <a:t>__</a:t>
            </a:r>
            <a:r>
              <a:rPr lang="ja-JP" altLang="en-US" sz="1050" b="1" dirty="0">
                <a:latin typeface="+mn-ea"/>
                <a:ea typeface="+mn-ea"/>
              </a:rPr>
              <a:t>） 　　　＼　　　 </a:t>
            </a:r>
            <a:r>
              <a:rPr lang="en-US" altLang="ja-JP" sz="1050" b="1" dirty="0">
                <a:latin typeface="+mn-ea"/>
                <a:ea typeface="+mn-ea"/>
              </a:rPr>
              <a:t>,</a:t>
            </a:r>
            <a:r>
              <a:rPr lang="ja-JP" altLang="en-US" sz="1050" b="1" dirty="0">
                <a:latin typeface="+mn-ea"/>
                <a:ea typeface="+mn-ea"/>
              </a:rPr>
              <a:t>ノ　￣ </a:t>
            </a:r>
            <a:r>
              <a:rPr lang="en-US" altLang="ja-JP" sz="1050" b="1" dirty="0">
                <a:latin typeface="+mn-ea"/>
                <a:ea typeface="+mn-ea"/>
              </a:rPr>
              <a:t>,!</a:t>
            </a:r>
          </a:p>
          <a:p>
            <a:pPr>
              <a:defRPr/>
            </a:pPr>
            <a:r>
              <a:rPr lang="ja-JP" altLang="en-US" sz="1050" b="1" dirty="0">
                <a:latin typeface="+mn-ea"/>
                <a:ea typeface="+mn-ea"/>
              </a:rPr>
              <a:t>　</a:t>
            </a:r>
            <a:r>
              <a:rPr lang="en-US" altLang="ja-JP" sz="1050" b="1" dirty="0" err="1">
                <a:latin typeface="+mn-ea"/>
                <a:ea typeface="+mn-ea"/>
              </a:rPr>
              <a:t>i</a:t>
            </a:r>
            <a:r>
              <a:rPr lang="ja-JP" altLang="en-US" sz="1050" b="1" dirty="0">
                <a:latin typeface="+mn-ea"/>
                <a:ea typeface="+mn-ea"/>
              </a:rPr>
              <a:t>　　　ゝ</a:t>
            </a:r>
            <a:r>
              <a:rPr lang="en-US" altLang="ja-JP" sz="1050" b="1" dirty="0">
                <a:latin typeface="+mn-ea"/>
                <a:ea typeface="+mn-ea"/>
              </a:rPr>
              <a:t>､_ </a:t>
            </a:r>
            <a:r>
              <a:rPr lang="ja-JP" altLang="en-US" sz="1050" b="1" dirty="0">
                <a:latin typeface="+mn-ea"/>
                <a:ea typeface="+mn-ea"/>
              </a:rPr>
              <a:t>　　　　</a:t>
            </a:r>
            <a:r>
              <a:rPr lang="en-US" altLang="ja-JP" sz="1050" b="1" dirty="0">
                <a:latin typeface="+mn-ea"/>
                <a:ea typeface="+mn-ea"/>
              </a:rPr>
              <a:t>|</a:t>
            </a:r>
            <a:r>
              <a:rPr lang="ja-JP" altLang="en-US" sz="1050" b="1" dirty="0">
                <a:latin typeface="+mn-ea"/>
                <a:ea typeface="+mn-ea"/>
              </a:rPr>
              <a:t>　　　　　</a:t>
            </a:r>
            <a:r>
              <a:rPr lang="en-US" altLang="ja-JP" sz="1050" b="1" dirty="0">
                <a:latin typeface="+mn-ea"/>
                <a:ea typeface="+mn-ea"/>
              </a:rPr>
              <a:t>´</a:t>
            </a:r>
            <a:r>
              <a:rPr lang="ja-JP" altLang="en-US" sz="1050" b="1" dirty="0">
                <a:latin typeface="+mn-ea"/>
                <a:ea typeface="+mn-ea"/>
              </a:rPr>
              <a:t>￣</a:t>
            </a:r>
            <a:r>
              <a:rPr lang="en-US" altLang="ja-JP" sz="1050" b="1" dirty="0">
                <a:latin typeface="+mn-ea"/>
                <a:ea typeface="+mn-ea"/>
              </a:rPr>
              <a:t>` </a:t>
            </a:r>
            <a:r>
              <a:rPr lang="ja-JP" altLang="en-US" sz="1050" b="1" dirty="0">
                <a:latin typeface="+mn-ea"/>
                <a:ea typeface="+mn-ea"/>
              </a:rPr>
              <a:t>　 　　　　</a:t>
            </a:r>
            <a:r>
              <a:rPr lang="en-US" altLang="ja-JP" sz="1050" b="1" dirty="0">
                <a:latin typeface="+mn-ea"/>
                <a:ea typeface="+mn-ea"/>
              </a:rPr>
              <a:t>|</a:t>
            </a:r>
            <a:r>
              <a:rPr lang="ja-JP" altLang="en-US" sz="1050" b="1" dirty="0">
                <a:latin typeface="+mn-ea"/>
                <a:ea typeface="+mn-ea"/>
              </a:rPr>
              <a:t>　</a:t>
            </a:r>
            <a:r>
              <a:rPr lang="en-US" altLang="ja-JP" sz="1050" b="1" dirty="0">
                <a:latin typeface="+mn-ea"/>
                <a:ea typeface="+mn-ea"/>
              </a:rPr>
              <a:t>,. '´</a:t>
            </a:r>
            <a:r>
              <a:rPr lang="ja-JP" altLang="en-US" sz="1050" b="1" dirty="0">
                <a:latin typeface="+mn-ea"/>
                <a:ea typeface="+mn-ea"/>
              </a:rPr>
              <a:t>ﾊ　　　</a:t>
            </a:r>
            <a:r>
              <a:rPr lang="en-US" altLang="ja-JP" sz="1050" b="1" dirty="0">
                <a:latin typeface="+mn-ea"/>
                <a:ea typeface="+mn-ea"/>
              </a:rPr>
              <a:t>,!</a:t>
            </a:r>
          </a:p>
          <a:p>
            <a:pPr>
              <a:defRPr/>
            </a:pPr>
            <a:r>
              <a:rPr lang="en-US" altLang="ja-JP" sz="1050" b="1" dirty="0">
                <a:latin typeface="+mn-ea"/>
                <a:ea typeface="+mn-ea"/>
              </a:rPr>
              <a:t>.</a:t>
            </a:r>
            <a:r>
              <a:rPr lang="ja-JP" altLang="en-US" sz="1050" b="1" dirty="0">
                <a:latin typeface="+mn-ea"/>
                <a:ea typeface="+mn-ea"/>
              </a:rPr>
              <a:t>　ヽ、 　　　｀</a:t>
            </a:r>
            <a:r>
              <a:rPr lang="en-US" altLang="ja-JP" sz="1050" b="1" dirty="0">
                <a:latin typeface="+mn-ea"/>
                <a:ea typeface="+mn-ea"/>
              </a:rPr>
              <a:t>`</a:t>
            </a:r>
            <a:r>
              <a:rPr lang="ja-JP" altLang="en-US" sz="1050" b="1" dirty="0">
                <a:latin typeface="+mn-ea"/>
                <a:ea typeface="+mn-ea"/>
              </a:rPr>
              <a:t>　</a:t>
            </a:r>
            <a:r>
              <a:rPr lang="en-US" altLang="ja-JP" sz="1050" b="1" dirty="0">
                <a:latin typeface="+mn-ea"/>
                <a:ea typeface="+mn-ea"/>
              </a:rPr>
              <a:t>､,__</a:t>
            </a:r>
            <a:r>
              <a:rPr lang="ja-JP" altLang="en-US" sz="1050" b="1" dirty="0">
                <a:latin typeface="+mn-ea"/>
                <a:ea typeface="+mn-ea"/>
              </a:rPr>
              <a:t>＼ 　　 　 　　　　　 　 ／</a:t>
            </a:r>
            <a:r>
              <a:rPr lang="en-US" altLang="ja-JP" sz="1050" b="1" dirty="0">
                <a:latin typeface="+mn-ea"/>
                <a:ea typeface="+mn-ea"/>
              </a:rPr>
              <a:t>"</a:t>
            </a:r>
            <a:r>
              <a:rPr lang="ja-JP" altLang="en-US" sz="1050" b="1" dirty="0">
                <a:latin typeface="+mn-ea"/>
                <a:ea typeface="+mn-ea"/>
              </a:rPr>
              <a:t>　＼ 　ヽ／</a:t>
            </a:r>
          </a:p>
          <a:p>
            <a:pPr>
              <a:defRPr/>
            </a:pPr>
            <a:r>
              <a:rPr lang="ja-JP" altLang="en-US" sz="1050" b="1" dirty="0">
                <a:latin typeface="+mn-ea"/>
                <a:ea typeface="+mn-ea"/>
              </a:rPr>
              <a:t>　　　＼ノ　ﾉ　　　ﾊ￣</a:t>
            </a:r>
            <a:r>
              <a:rPr lang="en-US" altLang="ja-JP" sz="1050" b="1" dirty="0">
                <a:latin typeface="+mn-ea"/>
                <a:ea typeface="+mn-ea"/>
              </a:rPr>
              <a:t>r/:::r―--―/::</a:t>
            </a:r>
            <a:r>
              <a:rPr lang="ja-JP" altLang="en-US" sz="1050" b="1" dirty="0">
                <a:latin typeface="+mn-ea"/>
                <a:ea typeface="+mn-ea"/>
              </a:rPr>
              <a:t>７　　 ﾉ　　　　／</a:t>
            </a:r>
          </a:p>
          <a:p>
            <a:pPr>
              <a:defRPr/>
            </a:pPr>
            <a:r>
              <a:rPr lang="ja-JP" altLang="en-US" sz="1050" b="1" dirty="0">
                <a:latin typeface="+mn-ea"/>
                <a:ea typeface="+mn-ea"/>
              </a:rPr>
              <a:t>　 　　 　 ヽ</a:t>
            </a:r>
            <a:r>
              <a:rPr lang="en-US" altLang="ja-JP" sz="1050" b="1" dirty="0">
                <a:latin typeface="+mn-ea"/>
                <a:ea typeface="+mn-ea"/>
              </a:rPr>
              <a:t>.</a:t>
            </a:r>
            <a:r>
              <a:rPr lang="ja-JP" altLang="en-US" sz="1050" b="1" dirty="0">
                <a:latin typeface="+mn-ea"/>
                <a:ea typeface="+mn-ea"/>
              </a:rPr>
              <a:t>　　　　　　ヽ</a:t>
            </a:r>
            <a:r>
              <a:rPr lang="en-US" altLang="ja-JP" sz="1050" b="1" dirty="0">
                <a:latin typeface="+mn-ea"/>
                <a:ea typeface="+mn-ea"/>
              </a:rPr>
              <a:t>::〈</a:t>
            </a:r>
            <a:r>
              <a:rPr lang="ja-JP" altLang="en-US" sz="1050" b="1" dirty="0">
                <a:latin typeface="+mn-ea"/>
                <a:ea typeface="+mn-ea"/>
              </a:rPr>
              <a:t>； </a:t>
            </a:r>
            <a:r>
              <a:rPr lang="en-US" altLang="ja-JP" sz="1050" b="1" dirty="0">
                <a:latin typeface="+mn-ea"/>
                <a:ea typeface="+mn-ea"/>
              </a:rPr>
              <a:t>. '::. :' |::/</a:t>
            </a:r>
            <a:r>
              <a:rPr lang="ja-JP" altLang="en-US" sz="1050" b="1" dirty="0">
                <a:latin typeface="+mn-ea"/>
                <a:ea typeface="+mn-ea"/>
              </a:rPr>
              <a:t>　　 </a:t>
            </a:r>
            <a:r>
              <a:rPr lang="en-US" altLang="ja-JP" sz="1050" b="1" dirty="0">
                <a:latin typeface="+mn-ea"/>
                <a:ea typeface="+mn-ea"/>
              </a:rPr>
              <a:t>/</a:t>
            </a:r>
            <a:r>
              <a:rPr lang="ja-JP" altLang="en-US" sz="1050" b="1" dirty="0">
                <a:latin typeface="+mn-ea"/>
                <a:ea typeface="+mn-ea"/>
              </a:rPr>
              <a:t>　　　</a:t>
            </a:r>
            <a:r>
              <a:rPr lang="en-US" altLang="ja-JP" sz="1050" b="1" dirty="0">
                <a:latin typeface="+mn-ea"/>
                <a:ea typeface="+mn-ea"/>
              </a:rPr>
              <a:t>,. "</a:t>
            </a:r>
          </a:p>
          <a:p>
            <a:pPr>
              <a:defRPr/>
            </a:pPr>
            <a:r>
              <a:rPr lang="ja-JP" altLang="en-US" sz="1050" b="1" dirty="0">
                <a:latin typeface="+mn-ea"/>
                <a:ea typeface="+mn-ea"/>
              </a:rPr>
              <a:t>　　　　　　　 </a:t>
            </a:r>
            <a:r>
              <a:rPr lang="en-US" altLang="ja-JP" sz="1050" b="1" dirty="0">
                <a:latin typeface="+mn-ea"/>
                <a:ea typeface="+mn-ea"/>
              </a:rPr>
              <a:t>`</a:t>
            </a:r>
            <a:r>
              <a:rPr lang="ja-JP" altLang="en-US" sz="1050" b="1" dirty="0" err="1">
                <a:latin typeface="+mn-ea"/>
                <a:ea typeface="+mn-ea"/>
              </a:rPr>
              <a:t>ｰ</a:t>
            </a:r>
            <a:r>
              <a:rPr lang="ja-JP" altLang="en-US" sz="1050" b="1" dirty="0">
                <a:latin typeface="+mn-ea"/>
                <a:ea typeface="+mn-ea"/>
              </a:rPr>
              <a:t> </a:t>
            </a:r>
            <a:r>
              <a:rPr lang="en-US" altLang="ja-JP" sz="1050" b="1" dirty="0">
                <a:latin typeface="+mn-ea"/>
                <a:ea typeface="+mn-ea"/>
              </a:rPr>
              <a:t>､</a:t>
            </a:r>
            <a:r>
              <a:rPr lang="ja-JP" altLang="en-US" sz="1050" b="1" dirty="0">
                <a:latin typeface="+mn-ea"/>
                <a:ea typeface="+mn-ea"/>
              </a:rPr>
              <a:t>　　　　＼ヽ</a:t>
            </a:r>
            <a:r>
              <a:rPr lang="en-US" altLang="ja-JP" sz="1050" b="1" dirty="0">
                <a:latin typeface="+mn-ea"/>
                <a:ea typeface="+mn-ea"/>
              </a:rPr>
              <a:t>::. ;::</a:t>
            </a:r>
            <a:r>
              <a:rPr lang="ja-JP" altLang="en-US" sz="1050" b="1" dirty="0">
                <a:latin typeface="+mn-ea"/>
                <a:ea typeface="+mn-ea"/>
              </a:rPr>
              <a:t>：</a:t>
            </a:r>
            <a:r>
              <a:rPr lang="en-US" altLang="ja-JP" sz="1050" b="1" dirty="0">
                <a:latin typeface="+mn-ea"/>
                <a:ea typeface="+mn-ea"/>
              </a:rPr>
              <a:t>|/</a:t>
            </a:r>
            <a:r>
              <a:rPr lang="ja-JP" altLang="en-US" sz="1050" b="1" dirty="0">
                <a:latin typeface="+mn-ea"/>
                <a:ea typeface="+mn-ea"/>
              </a:rPr>
              <a:t>　　　　　</a:t>
            </a:r>
            <a:r>
              <a:rPr lang="ja-JP" altLang="en-US" sz="1050" b="1" dirty="0" err="1">
                <a:latin typeface="+mn-ea"/>
                <a:ea typeface="+mn-ea"/>
              </a:rPr>
              <a:t>ｒ</a:t>
            </a:r>
            <a:r>
              <a:rPr lang="en-US" altLang="ja-JP" sz="1050" b="1" dirty="0">
                <a:latin typeface="+mn-ea"/>
                <a:ea typeface="+mn-ea"/>
              </a:rPr>
              <a:t>'"</a:t>
            </a:r>
          </a:p>
          <a:p>
            <a:pPr>
              <a:defRPr/>
            </a:pPr>
            <a:r>
              <a:rPr lang="ja-JP" altLang="en-US" sz="1050" b="1" dirty="0">
                <a:latin typeface="+mn-ea"/>
                <a:ea typeface="+mn-ea"/>
              </a:rPr>
              <a:t>　　　　　／￣二二二二二二二二二二二二二二二二ヽ</a:t>
            </a:r>
          </a:p>
          <a:p>
            <a:pPr>
              <a:defRPr/>
            </a:pPr>
            <a:r>
              <a:rPr lang="ja-JP" altLang="en-US" sz="1050" b="1" dirty="0">
                <a:latin typeface="+mn-ea"/>
                <a:ea typeface="+mn-ea"/>
              </a:rPr>
              <a:t>　　　　　</a:t>
            </a:r>
            <a:r>
              <a:rPr lang="en-US" altLang="ja-JP" sz="1050" b="1" dirty="0">
                <a:latin typeface="+mn-ea"/>
                <a:ea typeface="+mn-ea"/>
              </a:rPr>
              <a:t>| </a:t>
            </a:r>
            <a:r>
              <a:rPr lang="ja-JP" altLang="en-US" sz="1050" b="1" dirty="0">
                <a:latin typeface="+mn-ea"/>
                <a:ea typeface="+mn-ea"/>
              </a:rPr>
              <a:t>   </a:t>
            </a:r>
            <a:r>
              <a:rPr lang="en-US" altLang="ja-JP" sz="1050" b="1" dirty="0">
                <a:latin typeface="+mn-ea"/>
                <a:ea typeface="+mn-ea"/>
              </a:rPr>
              <a:t>|</a:t>
            </a:r>
            <a:r>
              <a:rPr lang="ja-JP" altLang="en-US" sz="1050" b="1" dirty="0">
                <a:latin typeface="+mn-ea"/>
                <a:ea typeface="+mn-ea"/>
              </a:rPr>
              <a:t>　　　　　　　お　し　ま　い　　 　　　　　　│</a:t>
            </a:r>
            <a:r>
              <a:rPr lang="en-US" altLang="ja-JP" sz="1050" b="1" dirty="0">
                <a:latin typeface="+mn-ea"/>
                <a:ea typeface="+mn-ea"/>
              </a:rPr>
              <a:t>|</a:t>
            </a:r>
          </a:p>
          <a:p>
            <a:pPr>
              <a:defRPr/>
            </a:pPr>
            <a:r>
              <a:rPr lang="ja-JP" altLang="en-US" sz="1050" b="1" dirty="0">
                <a:latin typeface="+mn-ea"/>
                <a:ea typeface="+mn-ea"/>
              </a:rPr>
              <a:t>　　　　　＼＿二二二二二二二二二二二二二二二二ノ</a:t>
            </a:r>
          </a:p>
          <a:p>
            <a:pPr>
              <a:defRPr/>
            </a:pPr>
            <a:endParaRPr lang="ja-JP" altLang="en-US" sz="1050" b="1" dirty="0">
              <a:latin typeface="+mn-ea"/>
              <a:ea typeface="+mn-ea"/>
            </a:endParaRPr>
          </a:p>
        </p:txBody>
      </p:sp>
      <p:sp>
        <p:nvSpPr>
          <p:cNvPr id="49156" name="テキスト ボックス 3"/>
          <p:cNvSpPr txBox="1">
            <a:spLocks noChangeArrowheads="1"/>
          </p:cNvSpPr>
          <p:nvPr/>
        </p:nvSpPr>
        <p:spPr bwMode="auto">
          <a:xfrm>
            <a:off x="4286248" y="5214950"/>
            <a:ext cx="4307589" cy="369332"/>
          </a:xfrm>
          <a:prstGeom prst="rect">
            <a:avLst/>
          </a:prstGeom>
          <a:noFill/>
          <a:ln w="9525">
            <a:noFill/>
            <a:miter lim="800000"/>
            <a:headEnd/>
            <a:tailEnd/>
          </a:ln>
        </p:spPr>
        <p:txBody>
          <a:bodyPr wrap="none">
            <a:spAutoFit/>
          </a:bodyPr>
          <a:lstStyle/>
          <a:p>
            <a:r>
              <a:rPr lang="ja-JP" altLang="en-US" dirty="0" smtClean="0">
                <a:solidFill>
                  <a:srgbClr val="7030A0"/>
                </a:solidFill>
              </a:rPr>
              <a:t>単体のコピーはどうなったのかに</a:t>
            </a:r>
            <a:r>
              <a:rPr lang="ja-JP" altLang="en-US" dirty="0">
                <a:solidFill>
                  <a:srgbClr val="7030A0"/>
                </a:solidFill>
              </a:rPr>
              <a:t>ついて（</a:t>
            </a:r>
            <a:r>
              <a:rPr lang="ja-JP" altLang="en-US" dirty="0" err="1">
                <a:solidFill>
                  <a:srgbClr val="7030A0"/>
                </a:solidFill>
              </a:rPr>
              <a:t>ｗ</a:t>
            </a:r>
            <a:endParaRPr lang="ja-JP" altLang="en-US" dirty="0">
              <a:solidFill>
                <a:srgbClr val="7030A0"/>
              </a:solidFill>
            </a:endParaRPr>
          </a:p>
        </p:txBody>
      </p:sp>
      <p:sp>
        <p:nvSpPr>
          <p:cNvPr id="6" name="テキスト ボックス 5"/>
          <p:cNvSpPr txBox="1"/>
          <p:nvPr/>
        </p:nvSpPr>
        <p:spPr>
          <a:xfrm>
            <a:off x="7000892" y="5643578"/>
            <a:ext cx="1608133" cy="200055"/>
          </a:xfrm>
          <a:prstGeom prst="rect">
            <a:avLst/>
          </a:prstGeom>
          <a:noFill/>
        </p:spPr>
        <p:txBody>
          <a:bodyPr wrap="none" rtlCol="0">
            <a:spAutoFit/>
          </a:bodyPr>
          <a:lstStyle/>
          <a:p>
            <a:r>
              <a:rPr kumimoji="1" lang="en-US" altLang="ja-JP" sz="700" dirty="0" smtClean="0"/>
              <a:t>Special thanks for </a:t>
            </a:r>
            <a:r>
              <a:rPr kumimoji="1" lang="en-US" altLang="ja-JP" sz="700" dirty="0" err="1" smtClean="0"/>
              <a:t>Yaruo</a:t>
            </a:r>
            <a:r>
              <a:rPr kumimoji="1" lang="en-US" altLang="ja-JP" sz="700" dirty="0" smtClean="0"/>
              <a:t> </a:t>
            </a:r>
            <a:r>
              <a:rPr kumimoji="1" lang="en-US" altLang="ja-JP" sz="700" dirty="0" err="1" smtClean="0"/>
              <a:t>charactors</a:t>
            </a:r>
            <a:endParaRPr kumimoji="1" lang="ja-JP" altLang="en-US" sz="700" dirty="0"/>
          </a:p>
        </p:txBody>
      </p:sp>
      <p:sp>
        <p:nvSpPr>
          <p:cNvPr id="7" name="テキスト ボックス 6"/>
          <p:cNvSpPr txBox="1"/>
          <p:nvPr/>
        </p:nvSpPr>
        <p:spPr>
          <a:xfrm>
            <a:off x="857224" y="3500438"/>
            <a:ext cx="3000375" cy="1277938"/>
          </a:xfrm>
          <a:prstGeom prst="rect">
            <a:avLst/>
          </a:prstGeom>
          <a:noFill/>
        </p:spPr>
        <p:txBody>
          <a:bodyPr>
            <a:spAutoFit/>
          </a:bodyPr>
          <a:lstStyle/>
          <a:p>
            <a:pPr>
              <a:defRPr/>
            </a:pPr>
            <a:r>
              <a:rPr lang="ja-JP" altLang="en-US" sz="1100" b="1" dirty="0">
                <a:latin typeface="+mn-ea"/>
                <a:ea typeface="+mn-ea"/>
              </a:rPr>
              <a:t>　 　 　　　＿＿＿</a:t>
            </a:r>
            <a:r>
              <a:rPr lang="en-US" altLang="ja-JP" sz="1100" b="1" dirty="0">
                <a:latin typeface="+mn-ea"/>
                <a:ea typeface="+mn-ea"/>
              </a:rPr>
              <a:t>_</a:t>
            </a:r>
          </a:p>
          <a:p>
            <a:pPr>
              <a:defRPr/>
            </a:pPr>
            <a:r>
              <a:rPr lang="ja-JP" altLang="en-US" sz="1100" b="1" dirty="0">
                <a:latin typeface="+mn-ea"/>
                <a:ea typeface="+mn-ea"/>
              </a:rPr>
              <a:t>　 　　　／　　 　 　＼</a:t>
            </a:r>
          </a:p>
          <a:p>
            <a:pPr>
              <a:defRPr/>
            </a:pPr>
            <a:r>
              <a:rPr lang="ja-JP" altLang="en-US" sz="1100" b="1" dirty="0">
                <a:latin typeface="+mn-ea"/>
                <a:ea typeface="+mn-ea"/>
              </a:rPr>
              <a:t>　　　／　 </a:t>
            </a:r>
            <a:r>
              <a:rPr lang="en-US" altLang="ja-JP" sz="1100" b="1" dirty="0">
                <a:latin typeface="+mn-ea"/>
                <a:ea typeface="+mn-ea"/>
              </a:rPr>
              <a:t>_</a:t>
            </a:r>
            <a:r>
              <a:rPr lang="ja-JP" altLang="en-US" sz="1100" b="1" dirty="0">
                <a:latin typeface="+mn-ea"/>
                <a:ea typeface="+mn-ea"/>
              </a:rPr>
              <a:t>ノ 　ヽ</a:t>
            </a:r>
            <a:r>
              <a:rPr lang="en-US" altLang="ja-JP" sz="1100" b="1" dirty="0">
                <a:latin typeface="+mn-ea"/>
                <a:ea typeface="+mn-ea"/>
              </a:rPr>
              <a:t>､_</a:t>
            </a:r>
            <a:r>
              <a:rPr lang="ja-JP" altLang="en-US" sz="1100" b="1" dirty="0">
                <a:latin typeface="+mn-ea"/>
                <a:ea typeface="+mn-ea"/>
              </a:rPr>
              <a:t>　 ＼</a:t>
            </a:r>
          </a:p>
          <a:p>
            <a:pPr>
              <a:defRPr/>
            </a:pPr>
            <a:r>
              <a:rPr lang="ja-JP" altLang="en-US" sz="1100" b="1" dirty="0">
                <a:latin typeface="+mn-ea"/>
                <a:ea typeface="+mn-ea"/>
              </a:rPr>
              <a:t>　 ／ 　</a:t>
            </a:r>
            <a:r>
              <a:rPr lang="en-US" altLang="ja-JP" sz="1100" b="1" dirty="0">
                <a:latin typeface="+mn-ea"/>
                <a:ea typeface="+mn-ea"/>
              </a:rPr>
              <a:t>o</a:t>
            </a:r>
            <a:r>
              <a:rPr lang="ja-JP" altLang="en-US" sz="1100" b="1" dirty="0">
                <a:latin typeface="+mn-ea"/>
                <a:ea typeface="+mn-ea"/>
              </a:rPr>
              <a:t>ﾟ⌒　　　⌒ﾟ</a:t>
            </a:r>
            <a:r>
              <a:rPr lang="en-US" altLang="ja-JP" sz="1100" b="1" dirty="0">
                <a:latin typeface="+mn-ea"/>
                <a:ea typeface="+mn-ea"/>
              </a:rPr>
              <a:t>o</a:t>
            </a:r>
            <a:r>
              <a:rPr lang="ja-JP" altLang="en-US" sz="1100" b="1" dirty="0">
                <a:latin typeface="+mn-ea"/>
                <a:ea typeface="+mn-ea"/>
              </a:rPr>
              <a:t>　 ＼　 また今度</a:t>
            </a:r>
            <a:r>
              <a:rPr lang="ja-JP" altLang="en-US" sz="1100" b="1" dirty="0" err="1">
                <a:latin typeface="+mn-ea"/>
                <a:ea typeface="+mn-ea"/>
              </a:rPr>
              <a:t>だお</a:t>
            </a:r>
            <a:r>
              <a:rPr lang="ja-JP" altLang="en-US" sz="1100" b="1" dirty="0">
                <a:latin typeface="+mn-ea"/>
                <a:ea typeface="+mn-ea"/>
              </a:rPr>
              <a:t>　</a:t>
            </a:r>
          </a:p>
          <a:p>
            <a:pPr>
              <a:defRPr/>
            </a:pPr>
            <a:r>
              <a:rPr lang="ja-JP" altLang="en-US" sz="1100" b="1" dirty="0">
                <a:latin typeface="+mn-ea"/>
                <a:ea typeface="+mn-ea"/>
              </a:rPr>
              <a:t>　 </a:t>
            </a:r>
            <a:r>
              <a:rPr lang="en-US" altLang="ja-JP" sz="1100" b="1" dirty="0">
                <a:latin typeface="+mn-ea"/>
                <a:ea typeface="+mn-ea"/>
              </a:rPr>
              <a:t>|</a:t>
            </a:r>
            <a:r>
              <a:rPr lang="ja-JP" altLang="en-US" sz="1100" b="1" dirty="0">
                <a:latin typeface="+mn-ea"/>
                <a:ea typeface="+mn-ea"/>
              </a:rPr>
              <a:t>　　　　 （</a:t>
            </a:r>
            <a:r>
              <a:rPr lang="en-US" altLang="ja-JP" sz="1100" b="1" dirty="0">
                <a:latin typeface="+mn-ea"/>
                <a:ea typeface="+mn-ea"/>
              </a:rPr>
              <a:t>__</a:t>
            </a:r>
            <a:r>
              <a:rPr lang="ja-JP" altLang="en-US" sz="1100" b="1" dirty="0">
                <a:latin typeface="+mn-ea"/>
                <a:ea typeface="+mn-ea"/>
              </a:rPr>
              <a:t>人</a:t>
            </a:r>
            <a:r>
              <a:rPr lang="en-US" altLang="ja-JP" sz="1100" b="1" dirty="0">
                <a:latin typeface="+mn-ea"/>
                <a:ea typeface="+mn-ea"/>
              </a:rPr>
              <a:t>__</a:t>
            </a:r>
            <a:r>
              <a:rPr lang="ja-JP" altLang="en-US" sz="1100" b="1" dirty="0">
                <a:latin typeface="+mn-ea"/>
                <a:ea typeface="+mn-ea"/>
              </a:rPr>
              <a:t>）　　　　</a:t>
            </a:r>
            <a:r>
              <a:rPr lang="en-US" altLang="ja-JP" sz="1100" b="1" dirty="0">
                <a:latin typeface="+mn-ea"/>
                <a:ea typeface="+mn-ea"/>
              </a:rPr>
              <a:t>|</a:t>
            </a:r>
          </a:p>
          <a:p>
            <a:pPr>
              <a:defRPr/>
            </a:pPr>
            <a:r>
              <a:rPr lang="ja-JP" altLang="en-US" sz="1100" b="1" dirty="0">
                <a:latin typeface="+mn-ea"/>
                <a:ea typeface="+mn-ea"/>
              </a:rPr>
              <a:t>　 ＼　　 　 ｀ ⌒</a:t>
            </a:r>
            <a:r>
              <a:rPr lang="en-US" altLang="ja-JP" sz="1100" b="1" dirty="0">
                <a:latin typeface="+mn-ea"/>
                <a:ea typeface="+mn-ea"/>
              </a:rPr>
              <a:t>´ </a:t>
            </a:r>
            <a:r>
              <a:rPr lang="ja-JP" altLang="en-US" sz="1100" b="1" dirty="0">
                <a:latin typeface="+mn-ea"/>
                <a:ea typeface="+mn-ea"/>
              </a:rPr>
              <a:t>　 　 ／</a:t>
            </a:r>
          </a:p>
          <a:p>
            <a:pPr>
              <a:defRPr/>
            </a:pPr>
            <a:endParaRPr lang="ja-JP" altLang="en-US" sz="1100" b="1" dirty="0">
              <a:latin typeface="+mn-ea"/>
              <a:ea typeface="+mn-ea"/>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テキスト プレースホルダ 2"/>
          <p:cNvSpPr>
            <a:spLocks noGrp="1"/>
          </p:cNvSpPr>
          <p:nvPr>
            <p:ph type="body" idx="1"/>
          </p:nvPr>
        </p:nvSpPr>
        <p:spPr>
          <a:xfrm>
            <a:off x="714348" y="3000372"/>
            <a:ext cx="7472362" cy="3162300"/>
          </a:xfrm>
        </p:spPr>
        <p:txBody>
          <a:bodyPr/>
          <a:lstStyle/>
          <a:p>
            <a:pPr>
              <a:buFontTx/>
              <a:buNone/>
            </a:pPr>
            <a:r>
              <a:rPr lang="ja-JP" altLang="en-US" dirty="0" smtClean="0"/>
              <a:t>開発者はプロセス指向にとらえがち。</a:t>
            </a:r>
            <a:endParaRPr lang="en-US" altLang="ja-JP" dirty="0" smtClean="0"/>
          </a:p>
          <a:p>
            <a:pPr>
              <a:buFontTx/>
              <a:buNone/>
            </a:pPr>
            <a:r>
              <a:rPr lang="ja-JP" altLang="en-US" dirty="0" smtClean="0"/>
              <a:t>オブジェクト指向は</a:t>
            </a:r>
            <a:r>
              <a:rPr lang="en-US" altLang="ja-JP" dirty="0" smtClean="0"/>
              <a:t>『</a:t>
            </a:r>
            <a:r>
              <a:rPr lang="ja-JP" altLang="en-US" dirty="0" smtClean="0"/>
              <a:t>モノ</a:t>
            </a:r>
            <a:r>
              <a:rPr lang="en-US" altLang="ja-JP" dirty="0" smtClean="0"/>
              <a:t>』</a:t>
            </a:r>
            <a:r>
              <a:rPr lang="ja-JP" altLang="en-US" dirty="0" smtClean="0"/>
              <a:t>をとらえる。</a:t>
            </a:r>
            <a:endParaRPr lang="en-US" altLang="ja-JP" dirty="0" smtClean="0"/>
          </a:p>
          <a:p>
            <a:pPr>
              <a:buFontTx/>
              <a:buNone/>
            </a:pPr>
            <a:r>
              <a:rPr lang="en-US" altLang="ja-JP" dirty="0" smtClean="0"/>
              <a:t>『</a:t>
            </a:r>
            <a:r>
              <a:rPr lang="ja-JP" altLang="en-US" dirty="0" smtClean="0"/>
              <a:t>モノ</a:t>
            </a:r>
            <a:r>
              <a:rPr lang="en-US" altLang="ja-JP" dirty="0" smtClean="0"/>
              <a:t>』</a:t>
            </a:r>
            <a:r>
              <a:rPr lang="ja-JP" altLang="en-US" dirty="0" smtClean="0"/>
              <a:t>に対する時間軸のイベントを列挙。</a:t>
            </a:r>
            <a:endParaRPr lang="en-US" altLang="ja-JP" dirty="0" smtClean="0"/>
          </a:p>
          <a:p>
            <a:pPr>
              <a:buFontTx/>
              <a:buNone/>
            </a:pPr>
            <a:r>
              <a:rPr lang="ja-JP" altLang="en-US" dirty="0" smtClean="0"/>
              <a:t>時間軸へのイベントが</a:t>
            </a:r>
            <a:r>
              <a:rPr lang="en-US" altLang="ja-JP" dirty="0" smtClean="0"/>
              <a:t>『</a:t>
            </a:r>
            <a:r>
              <a:rPr lang="ja-JP" altLang="en-US" dirty="0" smtClean="0"/>
              <a:t>状態</a:t>
            </a:r>
            <a:r>
              <a:rPr lang="en-US" altLang="ja-JP" dirty="0" smtClean="0"/>
              <a:t>』</a:t>
            </a:r>
            <a:r>
              <a:rPr lang="ja-JP" altLang="en-US" dirty="0" smtClean="0"/>
              <a:t>を作る。</a:t>
            </a:r>
            <a:endParaRPr lang="en-US" altLang="ja-JP" dirty="0" smtClean="0"/>
          </a:p>
          <a:p>
            <a:pPr>
              <a:buFontTx/>
              <a:buNone/>
            </a:pPr>
            <a:r>
              <a:rPr lang="ja-JP" altLang="en-US" dirty="0" smtClean="0"/>
              <a:t>開発は</a:t>
            </a:r>
            <a:r>
              <a:rPr lang="en-US" altLang="ja-JP" dirty="0" smtClean="0"/>
              <a:t>『</a:t>
            </a:r>
            <a:r>
              <a:rPr lang="ja-JP" altLang="en-US" dirty="0" smtClean="0"/>
              <a:t>状態</a:t>
            </a:r>
            <a:r>
              <a:rPr lang="en-US" altLang="ja-JP" dirty="0" smtClean="0"/>
              <a:t>』</a:t>
            </a:r>
            <a:r>
              <a:rPr lang="ja-JP" altLang="en-US" dirty="0" smtClean="0"/>
              <a:t>別に分けて考える。</a:t>
            </a:r>
            <a:endParaRPr lang="en-US" altLang="ja-JP" dirty="0" smtClean="0"/>
          </a:p>
          <a:p>
            <a:pPr>
              <a:buFontTx/>
              <a:buNone/>
            </a:pPr>
            <a:endParaRPr lang="ja-JP" altLang="en-US" dirty="0" smtClean="0"/>
          </a:p>
        </p:txBody>
      </p:sp>
      <p:sp>
        <p:nvSpPr>
          <p:cNvPr id="6" name="テキスト ボックス 5"/>
          <p:cNvSpPr txBox="1"/>
          <p:nvPr/>
        </p:nvSpPr>
        <p:spPr>
          <a:xfrm>
            <a:off x="500034" y="571480"/>
            <a:ext cx="6192721" cy="2462213"/>
          </a:xfrm>
          <a:prstGeom prst="rect">
            <a:avLst/>
          </a:prstGeom>
          <a:noFill/>
        </p:spPr>
        <p:txBody>
          <a:bodyPr wrap="none">
            <a:spAutoFit/>
          </a:bodyPr>
          <a:lstStyle/>
          <a:p>
            <a:pPr>
              <a:defRPr/>
            </a:pPr>
            <a:r>
              <a:rPr lang="ja-JP" altLang="en-US" sz="1400" b="1" dirty="0" smtClean="0">
                <a:latin typeface="+mn-ea"/>
                <a:ea typeface="+mn-ea"/>
              </a:rPr>
              <a:t>　　　　　　 　 ＿＿＿</a:t>
            </a:r>
            <a:r>
              <a:rPr lang="en-US" altLang="ja-JP" sz="1400" b="1" dirty="0" smtClean="0">
                <a:latin typeface="+mn-ea"/>
                <a:ea typeface="+mn-ea"/>
              </a:rPr>
              <a:t>_</a:t>
            </a:r>
            <a:r>
              <a:rPr lang="ja-JP" altLang="en-US" sz="1400" b="1" dirty="0" smtClean="0">
                <a:latin typeface="+mn-ea"/>
                <a:ea typeface="+mn-ea"/>
              </a:rPr>
              <a:t>　　　</a:t>
            </a:r>
          </a:p>
          <a:p>
            <a:pPr>
              <a:defRPr/>
            </a:pPr>
            <a:r>
              <a:rPr lang="ja-JP" altLang="en-US" sz="1400" b="1" dirty="0" smtClean="0">
                <a:latin typeface="+mn-ea"/>
                <a:ea typeface="+mn-ea"/>
              </a:rPr>
              <a:t>　　　　　　 ／ </a:t>
            </a:r>
            <a:r>
              <a:rPr lang="en-US" altLang="ja-JP" sz="1400" b="1" dirty="0" smtClean="0">
                <a:latin typeface="+mn-ea"/>
                <a:ea typeface="+mn-ea"/>
              </a:rPr>
              <a:t>―</a:t>
            </a:r>
            <a:r>
              <a:rPr lang="ja-JP" altLang="en-US" sz="1400" b="1" dirty="0" smtClean="0">
                <a:latin typeface="+mn-ea"/>
                <a:ea typeface="+mn-ea"/>
              </a:rPr>
              <a:t>　　</a:t>
            </a:r>
            <a:r>
              <a:rPr lang="en-US" altLang="ja-JP" sz="1400" b="1" dirty="0" smtClean="0">
                <a:latin typeface="+mn-ea"/>
                <a:ea typeface="+mn-ea"/>
              </a:rPr>
              <a:t>―</a:t>
            </a:r>
            <a:r>
              <a:rPr lang="ja-JP" altLang="en-US" sz="1400" b="1" dirty="0" smtClean="0">
                <a:latin typeface="+mn-ea"/>
                <a:ea typeface="+mn-ea"/>
              </a:rPr>
              <a:t>＼</a:t>
            </a:r>
          </a:p>
          <a:p>
            <a:pPr>
              <a:defRPr/>
            </a:pPr>
            <a:r>
              <a:rPr lang="en-US" altLang="ja-JP" sz="1400" b="1" dirty="0" smtClean="0">
                <a:latin typeface="+mn-ea"/>
                <a:ea typeface="+mn-ea"/>
              </a:rPr>
              <a:t>.</a:t>
            </a:r>
            <a:r>
              <a:rPr lang="ja-JP" altLang="en-US" sz="1400" b="1" dirty="0" smtClean="0">
                <a:latin typeface="+mn-ea"/>
                <a:ea typeface="+mn-ea"/>
              </a:rPr>
              <a:t>　　　　　／　（</a:t>
            </a:r>
            <a:r>
              <a:rPr lang="en-US" altLang="ja-JP" sz="1400" b="1" dirty="0" smtClean="0">
                <a:latin typeface="+mn-ea"/>
                <a:ea typeface="+mn-ea"/>
              </a:rPr>
              <a:t>―</a:t>
            </a:r>
            <a:r>
              <a:rPr lang="ja-JP" altLang="en-US" sz="1400" b="1" dirty="0" smtClean="0">
                <a:latin typeface="+mn-ea"/>
                <a:ea typeface="+mn-ea"/>
              </a:rPr>
              <a:t>） 　（</a:t>
            </a:r>
            <a:r>
              <a:rPr lang="en-US" altLang="ja-JP" sz="1400" b="1" dirty="0" smtClean="0">
                <a:latin typeface="+mn-ea"/>
                <a:ea typeface="+mn-ea"/>
              </a:rPr>
              <a:t>―</a:t>
            </a:r>
            <a:r>
              <a:rPr lang="ja-JP" altLang="en-US" sz="1400" b="1" dirty="0" smtClean="0">
                <a:latin typeface="+mn-ea"/>
                <a:ea typeface="+mn-ea"/>
              </a:rPr>
              <a:t>）＼　　　　・・・ちゃんとまじめな話を</a:t>
            </a:r>
            <a:r>
              <a:rPr lang="ja-JP" altLang="en-US" sz="1400" b="1" dirty="0" err="1" smtClean="0">
                <a:latin typeface="+mn-ea"/>
                <a:ea typeface="+mn-ea"/>
              </a:rPr>
              <a:t>し</a:t>
            </a:r>
            <a:r>
              <a:rPr lang="ja-JP" altLang="en-US" sz="1400" b="1" dirty="0" smtClean="0">
                <a:latin typeface="+mn-ea"/>
                <a:ea typeface="+mn-ea"/>
              </a:rPr>
              <a:t>たんだお。　　　　　　</a:t>
            </a:r>
          </a:p>
          <a:p>
            <a:pPr>
              <a:defRPr/>
            </a:pPr>
            <a:r>
              <a:rPr lang="ja-JP" altLang="en-US" sz="1400" b="1" dirty="0" smtClean="0">
                <a:latin typeface="+mn-ea"/>
                <a:ea typeface="+mn-ea"/>
              </a:rPr>
              <a:t>　　　　／　　 ⌒（</a:t>
            </a:r>
            <a:r>
              <a:rPr lang="en-US" altLang="ja-JP" sz="1400" b="1" dirty="0" smtClean="0">
                <a:latin typeface="+mn-ea"/>
                <a:ea typeface="+mn-ea"/>
              </a:rPr>
              <a:t>__</a:t>
            </a:r>
            <a:r>
              <a:rPr lang="ja-JP" altLang="en-US" sz="1400" b="1" dirty="0" smtClean="0">
                <a:latin typeface="+mn-ea"/>
                <a:ea typeface="+mn-ea"/>
              </a:rPr>
              <a:t>人</a:t>
            </a:r>
            <a:r>
              <a:rPr lang="en-US" altLang="ja-JP" sz="1400" b="1" dirty="0" smtClean="0">
                <a:latin typeface="+mn-ea"/>
                <a:ea typeface="+mn-ea"/>
              </a:rPr>
              <a:t>__</a:t>
            </a:r>
            <a:r>
              <a:rPr lang="ja-JP" altLang="en-US" sz="1400" b="1" dirty="0" smtClean="0">
                <a:latin typeface="+mn-ea"/>
                <a:ea typeface="+mn-ea"/>
              </a:rPr>
              <a:t>）⌒ ＼</a:t>
            </a:r>
          </a:p>
          <a:p>
            <a:pPr>
              <a:defRPr/>
            </a:pPr>
            <a:r>
              <a:rPr lang="ja-JP" altLang="en-US" sz="1400" b="1" dirty="0" smtClean="0">
                <a:latin typeface="+mn-ea"/>
                <a:ea typeface="+mn-ea"/>
              </a:rPr>
              <a:t>　　　　</a:t>
            </a:r>
            <a:r>
              <a:rPr lang="en-US" altLang="ja-JP" sz="1400" b="1" dirty="0" smtClean="0">
                <a:latin typeface="+mn-ea"/>
                <a:ea typeface="+mn-ea"/>
              </a:rPr>
              <a:t>|</a:t>
            </a:r>
            <a:r>
              <a:rPr lang="ja-JP" altLang="en-US" sz="1400" b="1" dirty="0" smtClean="0">
                <a:latin typeface="+mn-ea"/>
                <a:ea typeface="+mn-ea"/>
              </a:rPr>
              <a:t>　　 　　　｀ </a:t>
            </a:r>
            <a:r>
              <a:rPr lang="en-US" altLang="ja-JP" sz="1400" b="1" dirty="0" smtClean="0">
                <a:latin typeface="+mn-ea"/>
                <a:ea typeface="+mn-ea"/>
              </a:rPr>
              <a:t>―</a:t>
            </a:r>
            <a:r>
              <a:rPr lang="ja-JP" altLang="en-US" sz="1400" b="1" dirty="0" smtClean="0">
                <a:latin typeface="+mn-ea"/>
                <a:ea typeface="+mn-ea"/>
              </a:rPr>
              <a:t>　　　　　</a:t>
            </a:r>
            <a:r>
              <a:rPr lang="en-US" altLang="ja-JP" sz="1400" b="1" dirty="0" smtClean="0">
                <a:latin typeface="+mn-ea"/>
                <a:ea typeface="+mn-ea"/>
              </a:rPr>
              <a:t>|</a:t>
            </a:r>
            <a:r>
              <a:rPr lang="ja-JP" altLang="en-US" sz="1400" b="1" dirty="0" smtClean="0">
                <a:latin typeface="+mn-ea"/>
                <a:ea typeface="+mn-ea"/>
              </a:rPr>
              <a:t>　　　</a:t>
            </a:r>
          </a:p>
          <a:p>
            <a:pPr>
              <a:defRPr/>
            </a:pPr>
            <a:r>
              <a:rPr lang="ja-JP" altLang="en-US" sz="1400" b="1" dirty="0" smtClean="0">
                <a:latin typeface="+mn-ea"/>
                <a:ea typeface="+mn-ea"/>
              </a:rPr>
              <a:t>　　　　 ＼　　　　 　　　　　 ／</a:t>
            </a:r>
          </a:p>
          <a:p>
            <a:pPr>
              <a:defRPr/>
            </a:pPr>
            <a:r>
              <a:rPr lang="ja-JP" altLang="en-US" sz="1400" b="1" dirty="0" smtClean="0">
                <a:latin typeface="+mn-ea"/>
                <a:ea typeface="+mn-ea"/>
              </a:rPr>
              <a:t>　　　　ノ　　　　　　　　　　 　＼　　　</a:t>
            </a:r>
          </a:p>
          <a:p>
            <a:pPr>
              <a:defRPr/>
            </a:pPr>
            <a:r>
              <a:rPr lang="ja-JP" altLang="en-US" sz="1400" b="1" dirty="0" smtClean="0">
                <a:latin typeface="+mn-ea"/>
                <a:ea typeface="+mn-ea"/>
              </a:rPr>
              <a:t>　 ／</a:t>
            </a:r>
            <a:r>
              <a:rPr lang="en-US" altLang="ja-JP" sz="1400" b="1" dirty="0" smtClean="0">
                <a:latin typeface="+mn-ea"/>
                <a:ea typeface="+mn-ea"/>
              </a:rPr>
              <a:t>´</a:t>
            </a:r>
            <a:r>
              <a:rPr lang="ja-JP" altLang="en-US" sz="1400" b="1" dirty="0" smtClean="0">
                <a:latin typeface="+mn-ea"/>
                <a:ea typeface="+mn-ea"/>
              </a:rPr>
              <a:t>　　　　　　　　　　　　 　　ヽ 　 　 　 　 　 　 　</a:t>
            </a:r>
          </a:p>
          <a:p>
            <a:pPr>
              <a:defRPr/>
            </a:pPr>
            <a:r>
              <a:rPr lang="ja-JP" altLang="en-US" sz="1400" b="1" dirty="0" smtClean="0">
                <a:latin typeface="+mn-ea"/>
                <a:ea typeface="+mn-ea"/>
              </a:rPr>
              <a:t>　</a:t>
            </a:r>
            <a:r>
              <a:rPr lang="en-US" altLang="ja-JP" sz="1400" b="1" dirty="0" smtClean="0">
                <a:latin typeface="+mn-ea"/>
                <a:ea typeface="+mn-ea"/>
              </a:rPr>
              <a:t>|</a:t>
            </a:r>
            <a:r>
              <a:rPr lang="ja-JP" altLang="en-US" sz="1400" b="1" dirty="0" smtClean="0">
                <a:latin typeface="+mn-ea"/>
                <a:ea typeface="+mn-ea"/>
              </a:rPr>
              <a:t>　　　　ｌ　　　　　　　　　　　　　　＼</a:t>
            </a:r>
          </a:p>
          <a:p>
            <a:pPr>
              <a:defRPr/>
            </a:pPr>
            <a:r>
              <a:rPr lang="ja-JP" altLang="en-US" sz="1400" b="1" dirty="0" smtClean="0">
                <a:latin typeface="+mn-ea"/>
                <a:ea typeface="+mn-ea"/>
              </a:rPr>
              <a:t>　ヽ　　　 </a:t>
            </a:r>
            <a:r>
              <a:rPr lang="en-US" altLang="ja-JP" sz="1400" b="1" dirty="0" smtClean="0">
                <a:latin typeface="+mn-ea"/>
                <a:ea typeface="+mn-ea"/>
              </a:rPr>
              <a:t>-</a:t>
            </a:r>
            <a:r>
              <a:rPr lang="ja-JP" altLang="en-US" sz="1400" b="1" dirty="0" smtClean="0">
                <a:latin typeface="+mn-ea"/>
                <a:ea typeface="+mn-ea"/>
              </a:rPr>
              <a:t>一</a:t>
            </a:r>
            <a:r>
              <a:rPr lang="en-US" altLang="ja-JP" sz="1400" b="1" dirty="0" smtClean="0">
                <a:latin typeface="+mn-ea"/>
                <a:ea typeface="+mn-ea"/>
              </a:rPr>
              <a:t>''''''"</a:t>
            </a:r>
            <a:r>
              <a:rPr lang="ja-JP" altLang="en-US" sz="1400" b="1" dirty="0" smtClean="0">
                <a:latin typeface="+mn-ea"/>
                <a:ea typeface="+mn-ea"/>
              </a:rPr>
              <a:t>～～｀</a:t>
            </a:r>
            <a:r>
              <a:rPr lang="en-US" altLang="ja-JP" sz="1400" b="1" dirty="0" smtClean="0">
                <a:latin typeface="+mn-ea"/>
                <a:ea typeface="+mn-ea"/>
              </a:rPr>
              <a:t>`'</a:t>
            </a:r>
            <a:r>
              <a:rPr lang="ja-JP" altLang="en-US" sz="1400" b="1" dirty="0" err="1" smtClean="0">
                <a:latin typeface="+mn-ea"/>
                <a:ea typeface="+mn-ea"/>
              </a:rPr>
              <a:t>ー</a:t>
            </a:r>
            <a:r>
              <a:rPr lang="en-US" altLang="ja-JP" sz="1400" b="1" dirty="0" smtClean="0">
                <a:latin typeface="+mn-ea"/>
                <a:ea typeface="+mn-ea"/>
              </a:rPr>
              <a:t>--､</a:t>
            </a:r>
            <a:r>
              <a:rPr lang="ja-JP" altLang="en-US" sz="1400" b="1" dirty="0" smtClean="0">
                <a:latin typeface="+mn-ea"/>
                <a:ea typeface="+mn-ea"/>
              </a:rPr>
              <a:t>　　　</a:t>
            </a:r>
            <a:r>
              <a:rPr lang="en-US" altLang="ja-JP" sz="1400" b="1" dirty="0" smtClean="0">
                <a:latin typeface="+mn-ea"/>
                <a:ea typeface="+mn-ea"/>
              </a:rPr>
              <a:t>-</a:t>
            </a:r>
            <a:r>
              <a:rPr lang="ja-JP" altLang="en-US" sz="1400" b="1" dirty="0" smtClean="0">
                <a:latin typeface="+mn-ea"/>
                <a:ea typeface="+mn-ea"/>
              </a:rPr>
              <a:t>一</a:t>
            </a:r>
            <a:r>
              <a:rPr lang="en-US" altLang="ja-JP" sz="1400" b="1" dirty="0" smtClean="0">
                <a:latin typeface="+mn-ea"/>
                <a:ea typeface="+mn-ea"/>
              </a:rPr>
              <a:t>'''''''</a:t>
            </a:r>
            <a:r>
              <a:rPr lang="ja-JP" altLang="en-US" sz="1400" b="1" dirty="0" err="1" smtClean="0">
                <a:latin typeface="+mn-ea"/>
                <a:ea typeface="+mn-ea"/>
              </a:rPr>
              <a:t>ー</a:t>
            </a:r>
            <a:r>
              <a:rPr lang="en-US" altLang="ja-JP" sz="1400" b="1" dirty="0" smtClean="0">
                <a:latin typeface="+mn-ea"/>
                <a:ea typeface="+mn-ea"/>
              </a:rPr>
              <a:t>-､. </a:t>
            </a:r>
            <a:r>
              <a:rPr lang="ja-JP" altLang="en-US" sz="1400" b="1" dirty="0" smtClean="0">
                <a:latin typeface="+mn-ea"/>
                <a:ea typeface="+mn-ea"/>
              </a:rPr>
              <a:t>　 　</a:t>
            </a:r>
          </a:p>
          <a:p>
            <a:pPr>
              <a:defRPr/>
            </a:pPr>
            <a:r>
              <a:rPr lang="ja-JP" altLang="en-US" sz="1400" b="1" dirty="0" smtClean="0">
                <a:latin typeface="+mn-ea"/>
                <a:ea typeface="+mn-ea"/>
              </a:rPr>
              <a:t>　　ヽ ＿＿＿＿</a:t>
            </a:r>
            <a:r>
              <a:rPr lang="en-US" altLang="ja-JP" sz="1400" b="1" dirty="0" smtClean="0">
                <a:latin typeface="+mn-ea"/>
                <a:ea typeface="+mn-ea"/>
              </a:rPr>
              <a:t>(⌒)(⌒)⌒)</a:t>
            </a:r>
            <a:r>
              <a:rPr lang="ja-JP" altLang="en-US" sz="1400" b="1" dirty="0" smtClean="0">
                <a:latin typeface="+mn-ea"/>
                <a:ea typeface="+mn-ea"/>
              </a:rPr>
              <a:t>　</a:t>
            </a:r>
            <a:r>
              <a:rPr lang="en-US" altLang="ja-JP" sz="1400" b="1" dirty="0" smtClean="0">
                <a:latin typeface="+mn-ea"/>
                <a:ea typeface="+mn-ea"/>
              </a:rPr>
              <a:t>)</a:t>
            </a:r>
            <a:r>
              <a:rPr lang="ja-JP" altLang="en-US" sz="1400" b="1" dirty="0" smtClean="0">
                <a:latin typeface="+mn-ea"/>
                <a:ea typeface="+mn-ea"/>
              </a:rPr>
              <a:t>　　</a:t>
            </a:r>
            <a:r>
              <a:rPr lang="en-US" altLang="ja-JP" sz="1400" b="1" dirty="0" smtClean="0">
                <a:latin typeface="+mn-ea"/>
                <a:ea typeface="+mn-ea"/>
              </a:rPr>
              <a:t>(⌒</a:t>
            </a:r>
            <a:r>
              <a:rPr lang="ja-JP" altLang="en-US" sz="1400" b="1" dirty="0" smtClean="0">
                <a:latin typeface="+mn-ea"/>
                <a:ea typeface="+mn-ea"/>
              </a:rPr>
              <a:t>＿</a:t>
            </a:r>
            <a:r>
              <a:rPr lang="en-US" altLang="ja-JP" sz="1400" b="1" dirty="0" smtClean="0">
                <a:latin typeface="+mn-ea"/>
                <a:ea typeface="+mn-ea"/>
              </a:rPr>
              <a:t>(⌒)⌒)⌒))</a:t>
            </a:r>
            <a:endParaRPr lang="en-US" altLang="ja-JP" sz="1400" b="1" dirty="0">
              <a:latin typeface="+mn-ea"/>
              <a:ea typeface="+mn-ea"/>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タイトル 1"/>
          <p:cNvSpPr>
            <a:spLocks noGrp="1"/>
          </p:cNvSpPr>
          <p:nvPr>
            <p:ph type="title"/>
          </p:nvPr>
        </p:nvSpPr>
        <p:spPr/>
        <p:txBody>
          <a:bodyPr/>
          <a:lstStyle/>
          <a:p>
            <a:r>
              <a:rPr lang="en-US" altLang="ja-JP" sz="3200" dirty="0" smtClean="0"/>
              <a:t>USB</a:t>
            </a:r>
            <a:r>
              <a:rPr lang="ja-JP" altLang="en-US" sz="3200" dirty="0" smtClean="0"/>
              <a:t>メモリの検査</a:t>
            </a:r>
          </a:p>
        </p:txBody>
      </p:sp>
      <p:sp>
        <p:nvSpPr>
          <p:cNvPr id="14339" name="テキスト プレースホルダ 2"/>
          <p:cNvSpPr>
            <a:spLocks noGrp="1"/>
          </p:cNvSpPr>
          <p:nvPr>
            <p:ph type="body" idx="1"/>
          </p:nvPr>
        </p:nvSpPr>
        <p:spPr/>
        <p:txBody>
          <a:bodyPr/>
          <a:lstStyle/>
          <a:p>
            <a:pPr>
              <a:buFontTx/>
              <a:buNone/>
            </a:pPr>
            <a:r>
              <a:rPr lang="ja-JP" altLang="en-US" sz="2800" dirty="0" smtClean="0"/>
              <a:t>要件</a:t>
            </a:r>
            <a:endParaRPr lang="en-US" altLang="ja-JP" sz="2800" dirty="0" smtClean="0"/>
          </a:p>
          <a:p>
            <a:pPr>
              <a:buFontTx/>
              <a:buNone/>
            </a:pPr>
            <a:r>
              <a:rPr lang="ja-JP" altLang="en-US" sz="2800" dirty="0" smtClean="0"/>
              <a:t>１．</a:t>
            </a:r>
            <a:r>
              <a:rPr lang="en-US" altLang="ja-JP" sz="2800" dirty="0" smtClean="0"/>
              <a:t>USB</a:t>
            </a:r>
            <a:r>
              <a:rPr lang="ja-JP" altLang="en-US" sz="2800" dirty="0" smtClean="0"/>
              <a:t>メモリの製造工程で製品検査</a:t>
            </a:r>
            <a:endParaRPr lang="en-US" altLang="ja-JP" sz="2800" dirty="0" smtClean="0"/>
          </a:p>
          <a:p>
            <a:pPr>
              <a:buFontTx/>
              <a:buNone/>
            </a:pPr>
            <a:r>
              <a:rPr lang="ja-JP" altLang="en-US" sz="2800" dirty="0" smtClean="0"/>
              <a:t>２．転送速度が規定値の範囲内かを検査</a:t>
            </a:r>
            <a:endParaRPr lang="en-US" altLang="ja-JP" sz="2800" dirty="0" smtClean="0"/>
          </a:p>
          <a:p>
            <a:pPr>
              <a:buFontTx/>
              <a:buNone/>
            </a:pPr>
            <a:r>
              <a:rPr lang="ja-JP" altLang="en-US" sz="2800" dirty="0" smtClean="0"/>
              <a:t>３．検査が完了したら抜き差しで次の製品</a:t>
            </a:r>
          </a:p>
        </p:txBody>
      </p:sp>
      <p:sp>
        <p:nvSpPr>
          <p:cNvPr id="14340" name="テキスト ボックス 3"/>
          <p:cNvSpPr txBox="1">
            <a:spLocks noChangeArrowheads="1"/>
          </p:cNvSpPr>
          <p:nvPr/>
        </p:nvSpPr>
        <p:spPr bwMode="auto">
          <a:xfrm>
            <a:off x="5572132" y="3143248"/>
            <a:ext cx="3292474" cy="2862263"/>
          </a:xfrm>
          <a:prstGeom prst="rect">
            <a:avLst/>
          </a:prstGeom>
          <a:noFill/>
          <a:ln w="9525">
            <a:noFill/>
            <a:miter lim="800000"/>
            <a:headEnd/>
            <a:tailEnd/>
          </a:ln>
        </p:spPr>
        <p:txBody>
          <a:bodyPr wrap="square">
            <a:spAutoFit/>
          </a:bodyPr>
          <a:lstStyle/>
          <a:p>
            <a:r>
              <a:rPr lang="ja-JP" altLang="en-US" dirty="0"/>
              <a:t>　　　　 　＿ ＿</a:t>
            </a:r>
            <a:endParaRPr lang="en-US" altLang="ja-JP" dirty="0"/>
          </a:p>
          <a:p>
            <a:r>
              <a:rPr lang="ja-JP" altLang="en-US" dirty="0"/>
              <a:t>　　　／　　 　 　＼</a:t>
            </a:r>
          </a:p>
          <a:p>
            <a:r>
              <a:rPr lang="ja-JP" altLang="en-US" dirty="0"/>
              <a:t>　 ／　　─　 　 ─  ＼　 　</a:t>
            </a:r>
          </a:p>
          <a:p>
            <a:r>
              <a:rPr lang="ja-JP" altLang="en-US" dirty="0"/>
              <a:t>／ 　　 （●） 　（●） ＼　　</a:t>
            </a:r>
          </a:p>
          <a:p>
            <a:r>
              <a:rPr lang="en-US" altLang="ja-JP" dirty="0"/>
              <a:t>|</a:t>
            </a:r>
            <a:r>
              <a:rPr lang="ja-JP" altLang="en-US" dirty="0"/>
              <a:t>　 　　 　 （</a:t>
            </a:r>
            <a:r>
              <a:rPr lang="en-US" altLang="ja-JP" dirty="0"/>
              <a:t>__</a:t>
            </a:r>
            <a:r>
              <a:rPr lang="ja-JP" altLang="en-US" dirty="0"/>
              <a:t>人</a:t>
            </a:r>
            <a:r>
              <a:rPr lang="en-US" altLang="ja-JP" dirty="0"/>
              <a:t>__</a:t>
            </a:r>
            <a:r>
              <a:rPr lang="ja-JP" altLang="en-US" dirty="0"/>
              <a:t>）　 </a:t>
            </a:r>
            <a:r>
              <a:rPr lang="en-US" altLang="ja-JP" dirty="0"/>
              <a:t>|</a:t>
            </a:r>
            <a:r>
              <a:rPr lang="ja-JP" altLang="en-US" dirty="0"/>
              <a:t>　　</a:t>
            </a:r>
          </a:p>
          <a:p>
            <a:r>
              <a:rPr lang="en-US" altLang="ja-JP" dirty="0"/>
              <a:t>  /</a:t>
            </a:r>
            <a:r>
              <a:rPr lang="ja-JP" altLang="en-US" dirty="0"/>
              <a:t>　 　 　  ∩ノ ⊃　　／　　　</a:t>
            </a:r>
          </a:p>
          <a:p>
            <a:r>
              <a:rPr lang="en-US" altLang="ja-JP" dirty="0"/>
              <a:t>(</a:t>
            </a:r>
            <a:r>
              <a:rPr lang="ja-JP" altLang="en-US" dirty="0"/>
              <a:t>　 ＼　／ ＿ノ　</a:t>
            </a:r>
            <a:r>
              <a:rPr lang="en-US" altLang="ja-JP" dirty="0"/>
              <a:t>|</a:t>
            </a:r>
            <a:r>
              <a:rPr lang="ja-JP" altLang="en-US" dirty="0"/>
              <a:t>　 </a:t>
            </a:r>
            <a:r>
              <a:rPr lang="en-US" altLang="ja-JP" dirty="0"/>
              <a:t>|</a:t>
            </a:r>
            <a:r>
              <a:rPr lang="ja-JP" altLang="en-US" dirty="0"/>
              <a:t>　　　</a:t>
            </a:r>
          </a:p>
          <a:p>
            <a:r>
              <a:rPr lang="en-US" altLang="ja-JP" dirty="0"/>
              <a:t>.</a:t>
            </a:r>
            <a:r>
              <a:rPr lang="ja-JP" altLang="en-US" dirty="0"/>
              <a:t>＼　“　　／＿＿</a:t>
            </a:r>
            <a:r>
              <a:rPr lang="en-US" altLang="ja-JP" dirty="0"/>
              <a:t>|</a:t>
            </a:r>
            <a:r>
              <a:rPr lang="ja-JP" altLang="en-US" dirty="0"/>
              <a:t>　 </a:t>
            </a:r>
            <a:r>
              <a:rPr lang="en-US" altLang="ja-JP" dirty="0"/>
              <a:t>| </a:t>
            </a:r>
            <a:r>
              <a:rPr lang="ja-JP" altLang="en-US" dirty="0"/>
              <a:t>　　</a:t>
            </a:r>
          </a:p>
          <a:p>
            <a:r>
              <a:rPr lang="ja-JP" altLang="en-US" dirty="0"/>
              <a:t>　　＼ ／＿＿＿ ／ 　</a:t>
            </a:r>
          </a:p>
          <a:p>
            <a:endParaRPr lang="ja-JP" alt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タイトル 1"/>
          <p:cNvSpPr>
            <a:spLocks noGrp="1"/>
          </p:cNvSpPr>
          <p:nvPr>
            <p:ph type="title"/>
          </p:nvPr>
        </p:nvSpPr>
        <p:spPr/>
        <p:txBody>
          <a:bodyPr/>
          <a:lstStyle/>
          <a:p>
            <a:r>
              <a:rPr lang="ja-JP" altLang="en-US" sz="3200" dirty="0" smtClean="0"/>
              <a:t>イベントトレースと状態の関係</a:t>
            </a:r>
          </a:p>
        </p:txBody>
      </p:sp>
      <p:cxnSp>
        <p:nvCxnSpPr>
          <p:cNvPr id="4" name="直線コネクタ 3"/>
          <p:cNvCxnSpPr>
            <a:stCxn id="5" idx="2"/>
          </p:cNvCxnSpPr>
          <p:nvPr/>
        </p:nvCxnSpPr>
        <p:spPr>
          <a:xfrm rot="5400000">
            <a:off x="2678906" y="3464719"/>
            <a:ext cx="3787775" cy="1588"/>
          </a:xfrm>
          <a:prstGeom prst="line">
            <a:avLst/>
          </a:prstGeom>
          <a:ln w="34925">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5" name="正方形/長方形 4"/>
          <p:cNvSpPr/>
          <p:nvPr/>
        </p:nvSpPr>
        <p:spPr>
          <a:xfrm>
            <a:off x="3430588" y="1214438"/>
            <a:ext cx="2286000" cy="357187"/>
          </a:xfrm>
          <a:prstGeom prst="rect">
            <a:avLst/>
          </a:prstGeom>
          <a:solidFill>
            <a:srgbClr val="FFDCB9"/>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chemeClr val="accent2"/>
                </a:solidFill>
              </a:rPr>
              <a:t>検査システム</a:t>
            </a:r>
          </a:p>
        </p:txBody>
      </p:sp>
      <p:sp>
        <p:nvSpPr>
          <p:cNvPr id="43013" name="テキスト ボックス 6"/>
          <p:cNvSpPr txBox="1">
            <a:spLocks noChangeArrowheads="1"/>
          </p:cNvSpPr>
          <p:nvPr/>
        </p:nvSpPr>
        <p:spPr bwMode="auto">
          <a:xfrm>
            <a:off x="1714500" y="1857375"/>
            <a:ext cx="2000250" cy="369888"/>
          </a:xfrm>
          <a:prstGeom prst="rect">
            <a:avLst/>
          </a:prstGeom>
          <a:noFill/>
          <a:ln w="9525">
            <a:noFill/>
            <a:miter lim="800000"/>
            <a:headEnd/>
            <a:tailEnd/>
          </a:ln>
        </p:spPr>
        <p:txBody>
          <a:bodyPr>
            <a:spAutoFit/>
          </a:bodyPr>
          <a:lstStyle/>
          <a:p>
            <a:r>
              <a:rPr lang="ja-JP" altLang="en-US"/>
              <a:t>メモリの挿入検出</a:t>
            </a:r>
          </a:p>
        </p:txBody>
      </p:sp>
      <p:sp>
        <p:nvSpPr>
          <p:cNvPr id="43014" name="テキスト ボックス 13"/>
          <p:cNvSpPr txBox="1">
            <a:spLocks noChangeArrowheads="1"/>
          </p:cNvSpPr>
          <p:nvPr/>
        </p:nvSpPr>
        <p:spPr bwMode="auto">
          <a:xfrm>
            <a:off x="1571625" y="4071938"/>
            <a:ext cx="2232025" cy="369887"/>
          </a:xfrm>
          <a:prstGeom prst="rect">
            <a:avLst/>
          </a:prstGeom>
          <a:noFill/>
          <a:ln w="9525">
            <a:noFill/>
            <a:miter lim="800000"/>
            <a:headEnd/>
            <a:tailEnd/>
          </a:ln>
        </p:spPr>
        <p:txBody>
          <a:bodyPr wrap="none">
            <a:spAutoFit/>
          </a:bodyPr>
          <a:lstStyle/>
          <a:p>
            <a:r>
              <a:rPr lang="ja-JP" altLang="en-US"/>
              <a:t>メモリの取り外し検出</a:t>
            </a:r>
          </a:p>
        </p:txBody>
      </p:sp>
      <p:sp>
        <p:nvSpPr>
          <p:cNvPr id="10" name="円/楕円 9"/>
          <p:cNvSpPr/>
          <p:nvPr/>
        </p:nvSpPr>
        <p:spPr>
          <a:xfrm>
            <a:off x="3857625" y="1571625"/>
            <a:ext cx="1357313" cy="642938"/>
          </a:xfrm>
          <a:prstGeom prst="ellipse">
            <a:avLst/>
          </a:prstGeom>
          <a:solidFill>
            <a:srgbClr val="92D050">
              <a:alpha val="61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400" dirty="0">
                <a:solidFill>
                  <a:schemeClr val="accent2"/>
                </a:solidFill>
              </a:rPr>
              <a:t>挿入待ち</a:t>
            </a:r>
          </a:p>
        </p:txBody>
      </p:sp>
      <p:sp>
        <p:nvSpPr>
          <p:cNvPr id="11" name="円/楕円 10"/>
          <p:cNvSpPr/>
          <p:nvPr/>
        </p:nvSpPr>
        <p:spPr>
          <a:xfrm>
            <a:off x="3890963" y="4500563"/>
            <a:ext cx="1357312" cy="785812"/>
          </a:xfrm>
          <a:prstGeom prst="ellipse">
            <a:avLst/>
          </a:prstGeom>
          <a:solidFill>
            <a:srgbClr val="92D050">
              <a:alpha val="61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400" dirty="0">
                <a:solidFill>
                  <a:schemeClr val="accent2"/>
                </a:solidFill>
              </a:rPr>
              <a:t>挿入待ち</a:t>
            </a:r>
          </a:p>
        </p:txBody>
      </p:sp>
      <p:sp>
        <p:nvSpPr>
          <p:cNvPr id="12" name="円/楕円 11"/>
          <p:cNvSpPr/>
          <p:nvPr/>
        </p:nvSpPr>
        <p:spPr>
          <a:xfrm>
            <a:off x="3857625" y="2214563"/>
            <a:ext cx="1357313" cy="1500187"/>
          </a:xfrm>
          <a:prstGeom prst="ellipse">
            <a:avLst/>
          </a:prstGeom>
          <a:solidFill>
            <a:srgbClr val="FFC000">
              <a:alpha val="61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400" dirty="0">
                <a:solidFill>
                  <a:schemeClr val="accent2"/>
                </a:solidFill>
              </a:rPr>
              <a:t>検査中</a:t>
            </a:r>
          </a:p>
        </p:txBody>
      </p:sp>
      <p:sp>
        <p:nvSpPr>
          <p:cNvPr id="43018" name="テキスト ボックス 13"/>
          <p:cNvSpPr txBox="1">
            <a:spLocks noChangeArrowheads="1"/>
          </p:cNvSpPr>
          <p:nvPr/>
        </p:nvSpPr>
        <p:spPr bwMode="auto">
          <a:xfrm>
            <a:off x="5286375" y="3286125"/>
            <a:ext cx="1108075" cy="369888"/>
          </a:xfrm>
          <a:prstGeom prst="rect">
            <a:avLst/>
          </a:prstGeom>
          <a:noFill/>
          <a:ln w="9525">
            <a:noFill/>
            <a:miter lim="800000"/>
            <a:headEnd/>
            <a:tailEnd/>
          </a:ln>
        </p:spPr>
        <p:txBody>
          <a:bodyPr wrap="none">
            <a:spAutoFit/>
          </a:bodyPr>
          <a:lstStyle/>
          <a:p>
            <a:r>
              <a:rPr lang="ja-JP" altLang="en-US"/>
              <a:t>検査完了</a:t>
            </a:r>
          </a:p>
        </p:txBody>
      </p:sp>
      <p:sp>
        <p:nvSpPr>
          <p:cNvPr id="16" name="円/楕円 15"/>
          <p:cNvSpPr/>
          <p:nvPr/>
        </p:nvSpPr>
        <p:spPr>
          <a:xfrm>
            <a:off x="3857625" y="3714750"/>
            <a:ext cx="1357313" cy="785813"/>
          </a:xfrm>
          <a:prstGeom prst="ellipse">
            <a:avLst/>
          </a:prstGeom>
          <a:solidFill>
            <a:srgbClr val="FFFF00">
              <a:alpha val="61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600" dirty="0">
                <a:solidFill>
                  <a:srgbClr val="FF0000"/>
                </a:solidFill>
              </a:rPr>
              <a:t>取り外し</a:t>
            </a:r>
            <a:endParaRPr lang="en-US" altLang="ja-JP" sz="1600" dirty="0">
              <a:solidFill>
                <a:srgbClr val="FF0000"/>
              </a:solidFill>
            </a:endParaRPr>
          </a:p>
          <a:p>
            <a:pPr algn="ctr">
              <a:defRPr/>
            </a:pPr>
            <a:r>
              <a:rPr lang="ja-JP" altLang="en-US" sz="1600" dirty="0">
                <a:solidFill>
                  <a:srgbClr val="FF0000"/>
                </a:solidFill>
              </a:rPr>
              <a:t>待ち</a:t>
            </a:r>
          </a:p>
        </p:txBody>
      </p:sp>
      <p:cxnSp>
        <p:nvCxnSpPr>
          <p:cNvPr id="6" name="直線矢印コネクタ 5"/>
          <p:cNvCxnSpPr/>
          <p:nvPr/>
        </p:nvCxnSpPr>
        <p:spPr>
          <a:xfrm>
            <a:off x="2000250" y="2214563"/>
            <a:ext cx="2571750" cy="1587"/>
          </a:xfrm>
          <a:prstGeom prst="straightConnector1">
            <a:avLst/>
          </a:prstGeom>
          <a:ln w="38100">
            <a:solidFill>
              <a:schemeClr val="accent4"/>
            </a:solidFill>
            <a:tailEnd type="arrow"/>
          </a:ln>
        </p:spPr>
        <p:style>
          <a:lnRef idx="1">
            <a:schemeClr val="accent1"/>
          </a:lnRef>
          <a:fillRef idx="0">
            <a:schemeClr val="accent1"/>
          </a:fillRef>
          <a:effectRef idx="0">
            <a:schemeClr val="accent1"/>
          </a:effectRef>
          <a:fontRef idx="minor">
            <a:schemeClr val="tx1"/>
          </a:fontRef>
        </p:style>
      </p:cxnSp>
      <p:cxnSp>
        <p:nvCxnSpPr>
          <p:cNvPr id="13" name="直線矢印コネクタ 12"/>
          <p:cNvCxnSpPr/>
          <p:nvPr/>
        </p:nvCxnSpPr>
        <p:spPr>
          <a:xfrm rot="10800000" flipV="1">
            <a:off x="4572000" y="3714750"/>
            <a:ext cx="2857500" cy="1588"/>
          </a:xfrm>
          <a:prstGeom prst="straightConnector1">
            <a:avLst/>
          </a:prstGeom>
          <a:ln w="38100">
            <a:solidFill>
              <a:schemeClr val="accent4"/>
            </a:solidFill>
            <a:tailEnd type="arrow"/>
          </a:ln>
        </p:spPr>
        <p:style>
          <a:lnRef idx="1">
            <a:schemeClr val="accent1"/>
          </a:lnRef>
          <a:fillRef idx="0">
            <a:schemeClr val="accent1"/>
          </a:fillRef>
          <a:effectRef idx="0">
            <a:schemeClr val="accent1"/>
          </a:effectRef>
          <a:fontRef idx="minor">
            <a:schemeClr val="tx1"/>
          </a:fontRef>
        </p:style>
      </p:cxnSp>
      <p:cxnSp>
        <p:nvCxnSpPr>
          <p:cNvPr id="8" name="直線矢印コネクタ 7"/>
          <p:cNvCxnSpPr/>
          <p:nvPr/>
        </p:nvCxnSpPr>
        <p:spPr>
          <a:xfrm>
            <a:off x="2000250" y="4500563"/>
            <a:ext cx="2571750" cy="1587"/>
          </a:xfrm>
          <a:prstGeom prst="straightConnector1">
            <a:avLst/>
          </a:prstGeom>
          <a:ln w="38100">
            <a:solidFill>
              <a:schemeClr val="accent4"/>
            </a:solidFill>
            <a:tailEnd type="arrow"/>
          </a:ln>
        </p:spPr>
        <p:style>
          <a:lnRef idx="1">
            <a:schemeClr val="accent1"/>
          </a:lnRef>
          <a:fillRef idx="0">
            <a:schemeClr val="accent1"/>
          </a:fillRef>
          <a:effectRef idx="0">
            <a:schemeClr val="accent1"/>
          </a:effectRef>
          <a:fontRef idx="minor">
            <a:schemeClr val="tx1"/>
          </a:fontRef>
        </p:style>
      </p:cxnSp>
      <p:sp>
        <p:nvSpPr>
          <p:cNvPr id="19" name="テキスト ボックス 18"/>
          <p:cNvSpPr txBox="1"/>
          <p:nvPr/>
        </p:nvSpPr>
        <p:spPr>
          <a:xfrm>
            <a:off x="5715008" y="4643446"/>
            <a:ext cx="3214710" cy="1428760"/>
          </a:xfrm>
          <a:prstGeom prst="rect">
            <a:avLst/>
          </a:prstGeom>
          <a:noFill/>
        </p:spPr>
        <p:txBody>
          <a:bodyPr wrap="square">
            <a:spAutoFit/>
          </a:bodyPr>
          <a:lstStyle/>
          <a:p>
            <a:pPr>
              <a:defRPr/>
            </a:pPr>
            <a:r>
              <a:rPr lang="ja-JP" altLang="en-US" sz="1200" b="1" dirty="0">
                <a:latin typeface="+mn-ea"/>
                <a:ea typeface="+mn-ea"/>
              </a:rPr>
              <a:t>　 　　　／⌒　　⌒＼　　　　　　</a:t>
            </a:r>
          </a:p>
          <a:p>
            <a:pPr>
              <a:defRPr/>
            </a:pPr>
            <a:r>
              <a:rPr lang="ja-JP" altLang="en-US" sz="1200" b="1" dirty="0">
                <a:latin typeface="+mn-ea"/>
                <a:ea typeface="+mn-ea"/>
              </a:rPr>
              <a:t>　　　／（ ●） 　（●） ＼　　　</a:t>
            </a:r>
            <a:r>
              <a:rPr lang="ja-JP" altLang="en-US" sz="1200" b="1" dirty="0" err="1">
                <a:latin typeface="+mn-ea"/>
                <a:ea typeface="+mn-ea"/>
              </a:rPr>
              <a:t>いっ</a:t>
            </a:r>
            <a:r>
              <a:rPr lang="ja-JP" altLang="en-US" sz="1200" b="1" dirty="0">
                <a:latin typeface="+mn-ea"/>
                <a:ea typeface="+mn-ea"/>
              </a:rPr>
              <a:t>ぽん！？</a:t>
            </a:r>
          </a:p>
          <a:p>
            <a:pPr>
              <a:defRPr/>
            </a:pPr>
            <a:r>
              <a:rPr lang="ja-JP" altLang="en-US" sz="1200" b="1" dirty="0">
                <a:latin typeface="+mn-ea"/>
                <a:ea typeface="+mn-ea"/>
              </a:rPr>
              <a:t>　 ／</a:t>
            </a:r>
            <a:r>
              <a:rPr lang="en-US" altLang="ja-JP" sz="1200" b="1" dirty="0">
                <a:latin typeface="+mn-ea"/>
                <a:ea typeface="+mn-ea"/>
              </a:rPr>
              <a:t>::::::⌒</a:t>
            </a:r>
            <a:r>
              <a:rPr lang="ja-JP" altLang="en-US" sz="1200" b="1" dirty="0">
                <a:latin typeface="+mn-ea"/>
                <a:ea typeface="+mn-ea"/>
              </a:rPr>
              <a:t>（</a:t>
            </a:r>
            <a:r>
              <a:rPr lang="en-US" altLang="ja-JP" sz="1200" b="1" dirty="0">
                <a:latin typeface="+mn-ea"/>
                <a:ea typeface="+mn-ea"/>
              </a:rPr>
              <a:t>__</a:t>
            </a:r>
            <a:r>
              <a:rPr lang="ja-JP" altLang="en-US" sz="1200" b="1" dirty="0">
                <a:latin typeface="+mn-ea"/>
                <a:ea typeface="+mn-ea"/>
              </a:rPr>
              <a:t>人</a:t>
            </a:r>
            <a:r>
              <a:rPr lang="en-US" altLang="ja-JP" sz="1200" b="1" dirty="0">
                <a:latin typeface="+mn-ea"/>
                <a:ea typeface="+mn-ea"/>
              </a:rPr>
              <a:t>__</a:t>
            </a:r>
            <a:r>
              <a:rPr lang="ja-JP" altLang="en-US" sz="1200" b="1" dirty="0">
                <a:latin typeface="+mn-ea"/>
                <a:ea typeface="+mn-ea"/>
              </a:rPr>
              <a:t>）⌒</a:t>
            </a:r>
            <a:r>
              <a:rPr lang="en-US" altLang="ja-JP" sz="1200" b="1" dirty="0">
                <a:latin typeface="+mn-ea"/>
                <a:ea typeface="+mn-ea"/>
              </a:rPr>
              <a:t>::::: </a:t>
            </a:r>
            <a:r>
              <a:rPr lang="ja-JP" altLang="en-US" sz="1200" b="1" dirty="0">
                <a:latin typeface="+mn-ea"/>
                <a:ea typeface="+mn-ea"/>
              </a:rPr>
              <a:t>＼ 　　</a:t>
            </a:r>
          </a:p>
          <a:p>
            <a:pPr>
              <a:defRPr/>
            </a:pPr>
            <a:r>
              <a:rPr lang="ja-JP" altLang="en-US" sz="1200" b="1" dirty="0">
                <a:latin typeface="+mn-ea"/>
                <a:ea typeface="+mn-ea"/>
              </a:rPr>
              <a:t>　 </a:t>
            </a:r>
            <a:r>
              <a:rPr lang="en-US" altLang="ja-JP" sz="1200" b="1" dirty="0">
                <a:latin typeface="+mn-ea"/>
                <a:ea typeface="+mn-ea"/>
              </a:rPr>
              <a:t>|</a:t>
            </a:r>
            <a:r>
              <a:rPr lang="ja-JP" altLang="en-US" sz="1200" b="1" dirty="0">
                <a:latin typeface="+mn-ea"/>
                <a:ea typeface="+mn-ea"/>
              </a:rPr>
              <a:t>　　　　　</a:t>
            </a:r>
            <a:r>
              <a:rPr lang="en-US" altLang="ja-JP" sz="1200" b="1" dirty="0">
                <a:latin typeface="+mn-ea"/>
                <a:ea typeface="+mn-ea"/>
              </a:rPr>
              <a:t>|r┬-|</a:t>
            </a:r>
            <a:r>
              <a:rPr lang="ja-JP" altLang="en-US" sz="1200" b="1" dirty="0">
                <a:latin typeface="+mn-ea"/>
                <a:ea typeface="+mn-ea"/>
              </a:rPr>
              <a:t>　　　　　 </a:t>
            </a:r>
            <a:r>
              <a:rPr lang="en-US" altLang="ja-JP" sz="1200" b="1" dirty="0">
                <a:latin typeface="+mn-ea"/>
                <a:ea typeface="+mn-ea"/>
              </a:rPr>
              <a:t>|</a:t>
            </a:r>
            <a:r>
              <a:rPr lang="ja-JP" altLang="en-US" sz="1200" b="1" dirty="0">
                <a:latin typeface="+mn-ea"/>
                <a:ea typeface="+mn-ea"/>
              </a:rPr>
              <a:t>　　</a:t>
            </a:r>
          </a:p>
          <a:p>
            <a:pPr>
              <a:defRPr/>
            </a:pPr>
            <a:r>
              <a:rPr lang="ja-JP" altLang="en-US" sz="1200" b="1" dirty="0">
                <a:latin typeface="+mn-ea"/>
                <a:ea typeface="+mn-ea"/>
              </a:rPr>
              <a:t>　 ＼ 　　 　 </a:t>
            </a:r>
            <a:r>
              <a:rPr lang="en-US" altLang="ja-JP" sz="1200" b="1" dirty="0">
                <a:latin typeface="+mn-ea"/>
                <a:ea typeface="+mn-ea"/>
              </a:rPr>
              <a:t>`</a:t>
            </a:r>
            <a:r>
              <a:rPr lang="ja-JP" altLang="en-US" sz="1200" b="1" dirty="0" err="1">
                <a:latin typeface="+mn-ea"/>
                <a:ea typeface="+mn-ea"/>
              </a:rPr>
              <a:t>ー</a:t>
            </a:r>
            <a:r>
              <a:rPr lang="en-US" altLang="ja-JP" sz="1200" b="1" dirty="0">
                <a:latin typeface="+mn-ea"/>
                <a:ea typeface="+mn-ea"/>
              </a:rPr>
              <a:t>'´ </a:t>
            </a:r>
            <a:r>
              <a:rPr lang="ja-JP" altLang="en-US" sz="1200" b="1" dirty="0">
                <a:latin typeface="+mn-ea"/>
                <a:ea typeface="+mn-ea"/>
              </a:rPr>
              <a:t>　 　 ／</a:t>
            </a:r>
          </a:p>
          <a:p>
            <a:pPr>
              <a:defRPr/>
            </a:pPr>
            <a:endParaRPr lang="ja-JP" altLang="en-US" sz="1200" b="1" dirty="0">
              <a:latin typeface="+mn-ea"/>
              <a:ea typeface="+mn-ea"/>
            </a:endParaRPr>
          </a:p>
          <a:p>
            <a:pPr>
              <a:defRPr/>
            </a:pPr>
            <a:endParaRPr lang="ja-JP" altLang="en-US" sz="1200" b="1" dirty="0">
              <a:latin typeface="+mn-ea"/>
              <a:ea typeface="+mn-ea"/>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タイトル 1"/>
          <p:cNvSpPr>
            <a:spLocks noGrp="1"/>
          </p:cNvSpPr>
          <p:nvPr>
            <p:ph type="title"/>
          </p:nvPr>
        </p:nvSpPr>
        <p:spPr/>
        <p:txBody>
          <a:bodyPr/>
          <a:lstStyle/>
          <a:p>
            <a:r>
              <a:rPr lang="ja-JP" altLang="en-US" sz="3200" dirty="0" smtClean="0"/>
              <a:t>状態遷移表の見方、考え方</a:t>
            </a:r>
          </a:p>
        </p:txBody>
      </p:sp>
      <p:graphicFrame>
        <p:nvGraphicFramePr>
          <p:cNvPr id="4" name="表 3"/>
          <p:cNvGraphicFramePr>
            <a:graphicFrameLocks noGrp="1"/>
          </p:cNvGraphicFramePr>
          <p:nvPr/>
        </p:nvGraphicFramePr>
        <p:xfrm>
          <a:off x="500063" y="1285875"/>
          <a:ext cx="7929620" cy="3565031"/>
        </p:xfrm>
        <a:graphic>
          <a:graphicData uri="http://schemas.openxmlformats.org/drawingml/2006/table">
            <a:tbl>
              <a:tblPr firstRow="1" bandRow="1">
                <a:tableStyleId>{5C22544A-7EE6-4342-B048-85BDC9FD1C3A}</a:tableStyleId>
              </a:tblPr>
              <a:tblGrid>
                <a:gridCol w="1982405"/>
                <a:gridCol w="1982405"/>
                <a:gridCol w="1982405"/>
                <a:gridCol w="1982405"/>
              </a:tblGrid>
              <a:tr h="709288">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ja-JP" altLang="en-US" dirty="0" smtClean="0">
                          <a:solidFill>
                            <a:schemeClr val="accent2"/>
                          </a:solidFill>
                        </a:rPr>
                        <a:t>状態</a:t>
                      </a:r>
                    </a:p>
                    <a:p>
                      <a:pPr algn="l"/>
                      <a:r>
                        <a:rPr kumimoji="1" lang="ja-JP" altLang="en-US" dirty="0" smtClean="0">
                          <a:solidFill>
                            <a:schemeClr val="accent2"/>
                          </a:solidFill>
                        </a:rPr>
                        <a:t>イベント</a:t>
                      </a:r>
                      <a:endParaRPr kumimoji="1" lang="ja-JP" altLang="en-US" dirty="0">
                        <a:solidFill>
                          <a:schemeClr val="accent2"/>
                        </a:solidFill>
                      </a:endParaRPr>
                    </a:p>
                  </a:txBody>
                  <a:tcPr/>
                </a:tc>
                <a:tc>
                  <a:txBody>
                    <a:bodyPr/>
                    <a:lstStyle/>
                    <a:p>
                      <a:pPr algn="ctr"/>
                      <a:r>
                        <a:rPr kumimoji="1" lang="ja-JP" altLang="en-US" dirty="0" smtClean="0">
                          <a:solidFill>
                            <a:schemeClr val="accent2"/>
                          </a:solidFill>
                        </a:rPr>
                        <a:t>メモリ挿入待ち</a:t>
                      </a:r>
                      <a:endParaRPr kumimoji="1" lang="en-US" altLang="ja-JP" dirty="0" smtClean="0">
                        <a:solidFill>
                          <a:schemeClr val="accent2"/>
                        </a:solidFill>
                      </a:endParaRPr>
                    </a:p>
                    <a:p>
                      <a:pPr algn="ctr"/>
                      <a:r>
                        <a:rPr kumimoji="1" lang="en-US" altLang="ja-JP" dirty="0" smtClean="0">
                          <a:solidFill>
                            <a:schemeClr val="accent2"/>
                          </a:solidFill>
                        </a:rPr>
                        <a:t>(0)</a:t>
                      </a:r>
                      <a:endParaRPr kumimoji="1" lang="ja-JP" altLang="en-US" dirty="0">
                        <a:solidFill>
                          <a:schemeClr val="accent2"/>
                        </a:solidFill>
                      </a:endParaRPr>
                    </a:p>
                  </a:txBody>
                  <a:tcPr/>
                </a:tc>
                <a:tc>
                  <a:txBody>
                    <a:bodyPr/>
                    <a:lstStyle/>
                    <a:p>
                      <a:pPr algn="ctr"/>
                      <a:r>
                        <a:rPr kumimoji="1" lang="ja-JP" altLang="en-US" dirty="0" smtClean="0">
                          <a:solidFill>
                            <a:schemeClr val="accent2"/>
                          </a:solidFill>
                        </a:rPr>
                        <a:t>検査中</a:t>
                      </a:r>
                      <a:endParaRPr kumimoji="1" lang="en-US" altLang="ja-JP" dirty="0" smtClean="0">
                        <a:solidFill>
                          <a:schemeClr val="accent2"/>
                        </a:solidFill>
                      </a:endParaRPr>
                    </a:p>
                    <a:p>
                      <a:pPr algn="ctr"/>
                      <a:r>
                        <a:rPr kumimoji="1" lang="en-US" altLang="ja-JP" dirty="0" smtClean="0">
                          <a:solidFill>
                            <a:schemeClr val="accent2"/>
                          </a:solidFill>
                        </a:rPr>
                        <a:t>(1)</a:t>
                      </a:r>
                      <a:endParaRPr kumimoji="1" lang="ja-JP" altLang="en-US" dirty="0">
                        <a:solidFill>
                          <a:schemeClr val="accent2"/>
                        </a:solidFill>
                      </a:endParaRPr>
                    </a:p>
                  </a:txBody>
                  <a:tcPr/>
                </a:tc>
                <a:tc>
                  <a:txBody>
                    <a:bodyPr/>
                    <a:lstStyle/>
                    <a:p>
                      <a:pPr algn="ctr"/>
                      <a:r>
                        <a:rPr kumimoji="1" lang="ja-JP" altLang="en-US" dirty="0" smtClean="0">
                          <a:solidFill>
                            <a:schemeClr val="accent2"/>
                          </a:solidFill>
                        </a:rPr>
                        <a:t>取り外し待ち</a:t>
                      </a:r>
                      <a:endParaRPr kumimoji="1" lang="en-US" altLang="ja-JP" dirty="0" smtClean="0">
                        <a:solidFill>
                          <a:schemeClr val="accent2"/>
                        </a:solidFill>
                      </a:endParaRPr>
                    </a:p>
                    <a:p>
                      <a:pPr algn="ctr"/>
                      <a:r>
                        <a:rPr kumimoji="1" lang="en-US" altLang="ja-JP" dirty="0" smtClean="0">
                          <a:solidFill>
                            <a:schemeClr val="accent2"/>
                          </a:solidFill>
                        </a:rPr>
                        <a:t>(2)</a:t>
                      </a:r>
                      <a:endParaRPr kumimoji="1" lang="ja-JP" altLang="en-US" dirty="0">
                        <a:solidFill>
                          <a:schemeClr val="accent2"/>
                        </a:solidFill>
                      </a:endParaRPr>
                    </a:p>
                  </a:txBody>
                  <a:tcPr/>
                </a:tc>
              </a:tr>
              <a:tr h="1141967">
                <a:tc>
                  <a:txBody>
                    <a:bodyPr/>
                    <a:lstStyle/>
                    <a:p>
                      <a:r>
                        <a:rPr kumimoji="1" lang="ja-JP" altLang="en-US" dirty="0" smtClean="0">
                          <a:solidFill>
                            <a:schemeClr val="accent2"/>
                          </a:solidFill>
                        </a:rPr>
                        <a:t>メモリ挿入検出</a:t>
                      </a:r>
                      <a:endParaRPr kumimoji="1" lang="ja-JP" altLang="en-US" dirty="0">
                        <a:solidFill>
                          <a:schemeClr val="accent2"/>
                        </a:solidFill>
                      </a:endParaRPr>
                    </a:p>
                  </a:txBody>
                  <a:tcPr/>
                </a:tc>
                <a:tc>
                  <a:txBody>
                    <a:bodyPr/>
                    <a:lstStyle/>
                    <a:p>
                      <a:r>
                        <a:rPr kumimoji="1" lang="ja-JP" altLang="en-US" dirty="0" smtClean="0">
                          <a:solidFill>
                            <a:schemeClr val="accent2"/>
                          </a:solidFill>
                        </a:rPr>
                        <a:t>検査を開始</a:t>
                      </a:r>
                      <a:endParaRPr kumimoji="1" lang="en-US" altLang="ja-JP" dirty="0" smtClean="0">
                        <a:solidFill>
                          <a:schemeClr val="accent2"/>
                        </a:solidFill>
                      </a:endParaRPr>
                    </a:p>
                    <a:p>
                      <a:r>
                        <a:rPr kumimoji="1" lang="ja-JP" altLang="en-US" dirty="0" smtClean="0">
                          <a:solidFill>
                            <a:schemeClr val="accent2"/>
                          </a:solidFill>
                        </a:rPr>
                        <a:t>状態を検査中に→</a:t>
                      </a:r>
                      <a:r>
                        <a:rPr kumimoji="1" lang="en-US" altLang="ja-JP" dirty="0" smtClean="0">
                          <a:solidFill>
                            <a:schemeClr val="accent2"/>
                          </a:solidFill>
                        </a:rPr>
                        <a:t>(1)</a:t>
                      </a:r>
                      <a:endParaRPr kumimoji="1" lang="ja-JP" altLang="en-US" dirty="0">
                        <a:solidFill>
                          <a:schemeClr val="accent2"/>
                        </a:solidFill>
                      </a:endParaRPr>
                    </a:p>
                  </a:txBody>
                  <a:tcPr/>
                </a:tc>
                <a:tc>
                  <a:txBody>
                    <a:bodyPr/>
                    <a:lstStyle/>
                    <a:p>
                      <a:r>
                        <a:rPr kumimoji="1" lang="ja-JP" altLang="en-US" dirty="0" smtClean="0">
                          <a:solidFill>
                            <a:schemeClr val="accent2"/>
                          </a:solidFill>
                        </a:rPr>
                        <a:t>エラー表示</a:t>
                      </a:r>
                      <a:endParaRPr kumimoji="1" lang="en-US" altLang="ja-JP" dirty="0" smtClean="0">
                        <a:solidFill>
                          <a:schemeClr val="accent2"/>
                        </a:solidFill>
                      </a:endParaRPr>
                    </a:p>
                    <a:p>
                      <a:r>
                        <a:rPr kumimoji="1" lang="ja-JP" altLang="en-US" dirty="0" smtClean="0">
                          <a:solidFill>
                            <a:schemeClr val="accent2"/>
                          </a:solidFill>
                        </a:rPr>
                        <a:t>検査中断</a:t>
                      </a:r>
                      <a:endParaRPr kumimoji="1" lang="en-US" altLang="ja-JP" dirty="0" smtClean="0">
                        <a:solidFill>
                          <a:schemeClr val="accent2"/>
                        </a:solidFill>
                      </a:endParaRPr>
                    </a:p>
                    <a:p>
                      <a:r>
                        <a:rPr kumimoji="1" lang="ja-JP" altLang="en-US" dirty="0" smtClean="0">
                          <a:solidFill>
                            <a:schemeClr val="accent2"/>
                          </a:solidFill>
                        </a:rPr>
                        <a:t>→</a:t>
                      </a:r>
                      <a:r>
                        <a:rPr kumimoji="1" lang="en-US" altLang="ja-JP" dirty="0" smtClean="0">
                          <a:solidFill>
                            <a:schemeClr val="accent2"/>
                          </a:solidFill>
                        </a:rPr>
                        <a:t>(2)</a:t>
                      </a:r>
                      <a:endParaRPr kumimoji="1" lang="ja-JP" altLang="en-US" dirty="0">
                        <a:solidFill>
                          <a:schemeClr val="accent2"/>
                        </a:solidFill>
                      </a:endParaRPr>
                    </a:p>
                  </a:txBody>
                  <a:tcPr/>
                </a:tc>
                <a:tc>
                  <a:txBody>
                    <a:bodyPr/>
                    <a:lstStyle/>
                    <a:p>
                      <a:r>
                        <a:rPr kumimoji="1" lang="ja-JP" altLang="en-US" dirty="0" smtClean="0"/>
                        <a:t>ログ記録</a:t>
                      </a:r>
                      <a:endParaRPr kumimoji="1" lang="en-US" altLang="ja-JP" dirty="0" smtClean="0"/>
                    </a:p>
                    <a:p>
                      <a:r>
                        <a:rPr kumimoji="1" lang="ja-JP" altLang="en-US" dirty="0" smtClean="0"/>
                        <a:t>検査を開始</a:t>
                      </a:r>
                      <a:endParaRPr kumimoji="1" lang="en-US" altLang="ja-JP" dirty="0" smtClean="0"/>
                    </a:p>
                    <a:p>
                      <a:r>
                        <a:rPr kumimoji="1" lang="ja-JP" altLang="en-US" dirty="0" smtClean="0"/>
                        <a:t>→</a:t>
                      </a:r>
                      <a:r>
                        <a:rPr kumimoji="1" lang="en-US" altLang="ja-JP" dirty="0" smtClean="0"/>
                        <a:t>(1)</a:t>
                      </a:r>
                      <a:endParaRPr kumimoji="1" lang="ja-JP" altLang="en-US" dirty="0"/>
                    </a:p>
                  </a:txBody>
                  <a:tcPr/>
                </a:tc>
              </a:tr>
              <a:tr h="799376">
                <a:tc>
                  <a:txBody>
                    <a:bodyPr/>
                    <a:lstStyle/>
                    <a:p>
                      <a:r>
                        <a:rPr kumimoji="1" lang="ja-JP" altLang="en-US" dirty="0" smtClean="0">
                          <a:solidFill>
                            <a:schemeClr val="accent2"/>
                          </a:solidFill>
                        </a:rPr>
                        <a:t>検査完了通知</a:t>
                      </a:r>
                      <a:endParaRPr kumimoji="1" lang="ja-JP" altLang="en-US" dirty="0">
                        <a:solidFill>
                          <a:schemeClr val="accent2"/>
                        </a:solidFill>
                      </a:endParaRPr>
                    </a:p>
                  </a:txBody>
                  <a:tcPr/>
                </a:tc>
                <a:tc>
                  <a:txBody>
                    <a:bodyPr/>
                    <a:lstStyle/>
                    <a:p>
                      <a:r>
                        <a:rPr kumimoji="1" lang="ja-JP" altLang="en-US" dirty="0" smtClean="0">
                          <a:solidFill>
                            <a:schemeClr val="accent2"/>
                          </a:solidFill>
                        </a:rPr>
                        <a:t>ログ記録</a:t>
                      </a:r>
                      <a:endParaRPr kumimoji="1" lang="en-US" altLang="ja-JP" dirty="0" smtClean="0">
                        <a:solidFill>
                          <a:schemeClr val="accent2"/>
                        </a:solidFill>
                      </a:endParaRPr>
                    </a:p>
                    <a:p>
                      <a:r>
                        <a:rPr kumimoji="1" lang="ja-JP" altLang="en-US" dirty="0" smtClean="0">
                          <a:solidFill>
                            <a:schemeClr val="accent2"/>
                          </a:solidFill>
                        </a:rPr>
                        <a:t>→</a:t>
                      </a:r>
                      <a:r>
                        <a:rPr kumimoji="1" lang="en-US" altLang="ja-JP" dirty="0" smtClean="0">
                          <a:solidFill>
                            <a:schemeClr val="accent2"/>
                          </a:solidFill>
                        </a:rPr>
                        <a:t>(0)</a:t>
                      </a:r>
                      <a:endParaRPr kumimoji="1" lang="ja-JP" altLang="en-US" dirty="0">
                        <a:solidFill>
                          <a:schemeClr val="accent2"/>
                        </a:solidFill>
                      </a:endParaRPr>
                    </a:p>
                  </a:txBody>
                  <a:tcPr/>
                </a:tc>
                <a:tc>
                  <a:txBody>
                    <a:bodyPr/>
                    <a:lstStyle/>
                    <a:p>
                      <a:r>
                        <a:rPr kumimoji="1" lang="ja-JP" altLang="en-US" dirty="0" smtClean="0">
                          <a:solidFill>
                            <a:schemeClr val="accent2"/>
                          </a:solidFill>
                        </a:rPr>
                        <a:t>検査結果を表示</a:t>
                      </a:r>
                      <a:endParaRPr kumimoji="1" lang="en-US" altLang="ja-JP" dirty="0" smtClean="0">
                        <a:solidFill>
                          <a:schemeClr val="accent2"/>
                        </a:solidFill>
                      </a:endParaRPr>
                    </a:p>
                    <a:p>
                      <a:r>
                        <a:rPr kumimoji="1" lang="ja-JP" altLang="en-US" dirty="0" smtClean="0">
                          <a:solidFill>
                            <a:schemeClr val="accent2"/>
                          </a:solidFill>
                        </a:rPr>
                        <a:t>→</a:t>
                      </a:r>
                      <a:r>
                        <a:rPr kumimoji="1" lang="en-US" altLang="ja-JP" dirty="0" smtClean="0">
                          <a:solidFill>
                            <a:schemeClr val="accent2"/>
                          </a:solidFill>
                        </a:rPr>
                        <a:t>(2)</a:t>
                      </a:r>
                      <a:endParaRPr kumimoji="1" lang="ja-JP" altLang="en-US" dirty="0">
                        <a:solidFill>
                          <a:schemeClr val="accent2"/>
                        </a:solidFill>
                      </a:endParaRPr>
                    </a:p>
                  </a:txBody>
                  <a:tcPr/>
                </a:tc>
                <a:tc>
                  <a:txBody>
                    <a:bodyPr/>
                    <a:lstStyle/>
                    <a:p>
                      <a:r>
                        <a:rPr kumimoji="1" lang="ja-JP" altLang="en-US" dirty="0" smtClean="0"/>
                        <a:t>ログ記録</a:t>
                      </a:r>
                      <a:endParaRPr kumimoji="1" lang="en-US" altLang="ja-JP" dirty="0" smtClean="0"/>
                    </a:p>
                    <a:p>
                      <a:r>
                        <a:rPr kumimoji="1" lang="ja-JP" altLang="en-US" dirty="0" smtClean="0"/>
                        <a:t>→</a:t>
                      </a:r>
                      <a:r>
                        <a:rPr kumimoji="1" lang="en-US" altLang="ja-JP" dirty="0" smtClean="0"/>
                        <a:t>(2)</a:t>
                      </a:r>
                      <a:endParaRPr kumimoji="1" lang="ja-JP" altLang="en-US" dirty="0"/>
                    </a:p>
                  </a:txBody>
                  <a:tcPr/>
                </a:tc>
              </a:tr>
              <a:tr h="63551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solidFill>
                            <a:schemeClr val="accent2"/>
                          </a:solidFill>
                        </a:rPr>
                        <a:t>メモリ取り外し検出</a:t>
                      </a:r>
                    </a:p>
                    <a:p>
                      <a:endParaRPr kumimoji="1" lang="ja-JP" altLang="en-US" dirty="0"/>
                    </a:p>
                  </a:txBody>
                  <a:tcPr/>
                </a:tc>
                <a:tc>
                  <a:txBody>
                    <a:bodyPr/>
                    <a:lstStyle/>
                    <a:p>
                      <a:r>
                        <a:rPr kumimoji="1" lang="ja-JP" altLang="en-US" dirty="0" smtClean="0"/>
                        <a:t>ログを記録</a:t>
                      </a:r>
                      <a:endParaRPr kumimoji="1" lang="en-US" altLang="ja-JP" dirty="0" smtClean="0"/>
                    </a:p>
                    <a:p>
                      <a:r>
                        <a:rPr kumimoji="1" lang="ja-JP" altLang="en-US" dirty="0" smtClean="0"/>
                        <a:t>→</a:t>
                      </a:r>
                      <a:r>
                        <a:rPr kumimoji="1" lang="en-US" altLang="ja-JP" dirty="0" smtClean="0"/>
                        <a:t>(0)</a:t>
                      </a:r>
                      <a:endParaRPr kumimoji="1" lang="ja-JP" altLang="en-US" dirty="0"/>
                    </a:p>
                  </a:txBody>
                  <a:tcPr/>
                </a:tc>
                <a:tc>
                  <a:txBody>
                    <a:bodyPr/>
                    <a:lstStyle/>
                    <a:p>
                      <a:r>
                        <a:rPr kumimoji="1" lang="ja-JP" altLang="en-US" dirty="0" smtClean="0"/>
                        <a:t>エラー表示</a:t>
                      </a:r>
                      <a:endParaRPr kumimoji="1" lang="en-US" altLang="ja-JP" dirty="0" smtClean="0"/>
                    </a:p>
                    <a:p>
                      <a:r>
                        <a:rPr kumimoji="1" lang="ja-JP" altLang="en-US" dirty="0" smtClean="0"/>
                        <a:t>検査中断</a:t>
                      </a:r>
                      <a:endParaRPr kumimoji="1" lang="en-US" altLang="ja-JP" dirty="0" smtClean="0"/>
                    </a:p>
                    <a:p>
                      <a:r>
                        <a:rPr kumimoji="1" lang="ja-JP" altLang="en-US" dirty="0" smtClean="0"/>
                        <a:t>→</a:t>
                      </a:r>
                      <a:r>
                        <a:rPr kumimoji="1" lang="en-US" altLang="ja-JP" dirty="0" smtClean="0"/>
                        <a:t>(0)</a:t>
                      </a:r>
                      <a:endParaRPr kumimoji="1" lang="ja-JP" altLang="en-US" dirty="0"/>
                    </a:p>
                  </a:txBody>
                  <a:tcPr/>
                </a:tc>
                <a:tc>
                  <a:txBody>
                    <a:bodyPr/>
                    <a:lstStyle/>
                    <a:p>
                      <a:r>
                        <a:rPr kumimoji="1" lang="ja-JP" altLang="en-US" dirty="0" smtClean="0"/>
                        <a:t>次の検査準備</a:t>
                      </a:r>
                      <a:endParaRPr kumimoji="1" lang="en-US" altLang="ja-JP" dirty="0" smtClean="0"/>
                    </a:p>
                    <a:p>
                      <a:r>
                        <a:rPr kumimoji="1" lang="ja-JP" altLang="en-US" dirty="0" smtClean="0"/>
                        <a:t>→</a:t>
                      </a:r>
                      <a:r>
                        <a:rPr kumimoji="1" lang="en-US" altLang="ja-JP" dirty="0" smtClean="0"/>
                        <a:t>(0)</a:t>
                      </a:r>
                    </a:p>
                  </a:txBody>
                  <a:tcPr/>
                </a:tc>
              </a:tr>
            </a:tbl>
          </a:graphicData>
        </a:graphic>
      </p:graphicFrame>
      <p:sp>
        <p:nvSpPr>
          <p:cNvPr id="5" name="円/楕円 4"/>
          <p:cNvSpPr/>
          <p:nvPr/>
        </p:nvSpPr>
        <p:spPr>
          <a:xfrm>
            <a:off x="2643188" y="928688"/>
            <a:ext cx="1643062" cy="4572000"/>
          </a:xfrm>
          <a:prstGeom prst="ellipse">
            <a:avLst/>
          </a:prstGeom>
          <a:solidFill>
            <a:srgbClr val="92D050">
              <a:alpha val="39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6" name="角丸四角形吹き出し 5"/>
          <p:cNvSpPr/>
          <p:nvPr/>
        </p:nvSpPr>
        <p:spPr>
          <a:xfrm>
            <a:off x="4000500" y="5286375"/>
            <a:ext cx="4429125" cy="612775"/>
          </a:xfrm>
          <a:prstGeom prst="wedgeRoundRectCallout">
            <a:avLst>
              <a:gd name="adj1" fmla="val -56659"/>
              <a:gd name="adj2" fmla="val -119403"/>
              <a:gd name="adj3" fmla="val 16667"/>
            </a:avLst>
          </a:prstGeom>
          <a:solidFill>
            <a:srgbClr val="FFDCB9"/>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chemeClr val="accent2"/>
                </a:solidFill>
              </a:rPr>
              <a:t>状態別にイベント発生時の処理を書く</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スライドマスタN02">
  <a:themeElements>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プレゼンテーション1">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extraClrScheme>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プレゼンテーション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プレゼンテーション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プレゼンテーション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プレゼンテーション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プレゼンテーション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プレゼンテーション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プレゼンテーション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プレゼンテーション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プレゼンテーション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プレゼンテーション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プレゼンテーション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スライドマスタN02</Template>
  <TotalTime>2799</TotalTime>
  <Words>2094</Words>
  <Application>Microsoft Office PowerPoint</Application>
  <PresentationFormat>画面に合わせる (4:3)</PresentationFormat>
  <Paragraphs>908</Paragraphs>
  <Slides>56</Slides>
  <Notes>4</Notes>
  <HiddenSlides>0</HiddenSlides>
  <MMClips>0</MMClips>
  <ScaleCrop>false</ScaleCrop>
  <HeadingPairs>
    <vt:vector size="4" baseType="variant">
      <vt:variant>
        <vt:lpstr>テーマ</vt:lpstr>
      </vt:variant>
      <vt:variant>
        <vt:i4>1</vt:i4>
      </vt:variant>
      <vt:variant>
        <vt:lpstr>スライド タイトル</vt:lpstr>
      </vt:variant>
      <vt:variant>
        <vt:i4>56</vt:i4>
      </vt:variant>
    </vt:vector>
  </HeadingPairs>
  <TitlesOfParts>
    <vt:vector size="57" baseType="lpstr">
      <vt:lpstr>スライドマスタN02</vt:lpstr>
      <vt:lpstr>匠の伝承ｗ</vt:lpstr>
      <vt:lpstr>スピーカー自己紹介</vt:lpstr>
      <vt:lpstr>前回のおさらい</vt:lpstr>
      <vt:lpstr>スライド 4</vt:lpstr>
      <vt:lpstr>スライド 5</vt:lpstr>
      <vt:lpstr>スライド 6</vt:lpstr>
      <vt:lpstr>USBメモリの検査</vt:lpstr>
      <vt:lpstr>イベントトレースと状態の関係</vt:lpstr>
      <vt:lpstr>状態遷移表の見方、考え方</vt:lpstr>
      <vt:lpstr>スライド 10</vt:lpstr>
      <vt:lpstr>同期処理から非同期処理へ</vt:lpstr>
      <vt:lpstr>ファイル転送部分の考察</vt:lpstr>
      <vt:lpstr>ファイルを転送し、書き込みの時間を測定する</vt:lpstr>
      <vt:lpstr>ファイルの準備</vt:lpstr>
      <vt:lpstr>ファイルの転送</vt:lpstr>
      <vt:lpstr>ファイルを閉じる</vt:lpstr>
      <vt:lpstr>注目</vt:lpstr>
      <vt:lpstr>違和感あるよね？</vt:lpstr>
      <vt:lpstr>追加要件</vt:lpstr>
      <vt:lpstr>パラメータ増やして対応・・・</vt:lpstr>
      <vt:lpstr>追加要件</vt:lpstr>
      <vt:lpstr>パラメータ増やして対応・・・</vt:lpstr>
      <vt:lpstr>再利用できる？</vt:lpstr>
      <vt:lpstr>何かが間違ってるはず・・・</vt:lpstr>
      <vt:lpstr>スライド 25</vt:lpstr>
      <vt:lpstr>『モノ』と『動き』の関係を考えよう</vt:lpstr>
      <vt:lpstr>イベントトレースで考えてみる</vt:lpstr>
      <vt:lpstr>ループをぶったぎる！</vt:lpstr>
      <vt:lpstr>ファイルクラスとオブジェクトの状態</vt:lpstr>
      <vt:lpstr>イベントトレースを書いたら？</vt:lpstr>
      <vt:lpstr>状態遷移表書きましょ。</vt:lpstr>
      <vt:lpstr>ファイルのクラス。</vt:lpstr>
      <vt:lpstr>イベントトレースで考えてみる</vt:lpstr>
      <vt:lpstr>検査システムの部分。</vt:lpstr>
      <vt:lpstr>イベントトレースを書いたら？</vt:lpstr>
      <vt:lpstr>めんどくさいので、飛ばしましょう。</vt:lpstr>
      <vt:lpstr>検査ロジックのクラスを考える。</vt:lpstr>
      <vt:lpstr>もうちょっと考察</vt:lpstr>
      <vt:lpstr>検査中状態に注目。</vt:lpstr>
      <vt:lpstr>状態遷移の実装方法</vt:lpstr>
      <vt:lpstr>ステートパターンの構成要素</vt:lpstr>
      <vt:lpstr>状態遷移表を確認しておきましょう</vt:lpstr>
      <vt:lpstr>コードの例</vt:lpstr>
      <vt:lpstr>状態遷移用の基底クラス</vt:lpstr>
      <vt:lpstr>メモリ挿入待ち状態</vt:lpstr>
      <vt:lpstr>検査中状態</vt:lpstr>
      <vt:lpstr>スライド 47</vt:lpstr>
      <vt:lpstr>以下、略。</vt:lpstr>
      <vt:lpstr>ステートマシン側のコード概略</vt:lpstr>
      <vt:lpstr>検査ロジックは、だいたいこうなる。</vt:lpstr>
      <vt:lpstr>と、いうことで。</vt:lpstr>
      <vt:lpstr>ところで。</vt:lpstr>
      <vt:lpstr>イベントで状態遷移するクラスには</vt:lpstr>
      <vt:lpstr>オブザーバ・パターン</vt:lpstr>
      <vt:lpstr>スライド 55</vt:lpstr>
      <vt:lpstr>スライド 56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Santa</dc:creator>
  <cp:lastModifiedBy>Uchiyama</cp:lastModifiedBy>
  <cp:revision>263</cp:revision>
  <dcterms:created xsi:type="dcterms:W3CDTF">2008-02-08T04:02:17Z</dcterms:created>
  <dcterms:modified xsi:type="dcterms:W3CDTF">2008-10-12T08:59:50Z</dcterms:modified>
</cp:coreProperties>
</file>