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8"/>
  </p:notesMasterIdLst>
  <p:handoutMasterIdLst>
    <p:handoutMasterId r:id="rId39"/>
  </p:handoutMasterIdLst>
  <p:sldIdLst>
    <p:sldId id="265" r:id="rId2"/>
    <p:sldId id="266" r:id="rId3"/>
    <p:sldId id="267" r:id="rId4"/>
    <p:sldId id="285" r:id="rId5"/>
    <p:sldId id="275" r:id="rId6"/>
    <p:sldId id="272" r:id="rId7"/>
    <p:sldId id="273" r:id="rId8"/>
    <p:sldId id="274" r:id="rId9"/>
    <p:sldId id="277" r:id="rId10"/>
    <p:sldId id="313" r:id="rId11"/>
    <p:sldId id="278" r:id="rId12"/>
    <p:sldId id="292" r:id="rId13"/>
    <p:sldId id="293" r:id="rId14"/>
    <p:sldId id="310" r:id="rId15"/>
    <p:sldId id="305" r:id="rId16"/>
    <p:sldId id="294" r:id="rId17"/>
    <p:sldId id="295" r:id="rId18"/>
    <p:sldId id="311" r:id="rId19"/>
    <p:sldId id="307" r:id="rId20"/>
    <p:sldId id="312" r:id="rId21"/>
    <p:sldId id="309" r:id="rId22"/>
    <p:sldId id="269" r:id="rId23"/>
    <p:sldId id="299" r:id="rId24"/>
    <p:sldId id="316" r:id="rId25"/>
    <p:sldId id="321" r:id="rId26"/>
    <p:sldId id="317" r:id="rId27"/>
    <p:sldId id="318" r:id="rId28"/>
    <p:sldId id="319" r:id="rId29"/>
    <p:sldId id="322" r:id="rId30"/>
    <p:sldId id="323" r:id="rId31"/>
    <p:sldId id="324" r:id="rId32"/>
    <p:sldId id="314" r:id="rId33"/>
    <p:sldId id="315" r:id="rId34"/>
    <p:sldId id="320" r:id="rId35"/>
    <p:sldId id="301" r:id="rId36"/>
    <p:sldId id="271" r:id="rId37"/>
  </p:sldIdLst>
  <p:sldSz cx="9144000" cy="6858000" type="screen4x3"/>
  <p:notesSz cx="6858000" cy="994568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414" y="-90"/>
      </p:cViewPr>
      <p:guideLst>
        <p:guide orient="horz" pos="2024"/>
        <p:guide pos="54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28"/>
    </p:cViewPr>
  </p:sorterViewPr>
  <p:notesViewPr>
    <p:cSldViewPr showGuides="1">
      <p:cViewPr varScale="1">
        <p:scale>
          <a:sx n="50" d="100"/>
          <a:sy n="50" d="100"/>
        </p:scale>
        <p:origin x="-1866" y="-84"/>
      </p:cViewPr>
      <p:guideLst>
        <p:guide orient="horz" pos="3132"/>
        <p:guide pos="215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C48F6A-87D0-4A0A-9586-D8DFC88A4B34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C25BF940-E0F0-4F1C-B3BE-0038BDCB7465}">
      <dgm:prSet/>
      <dgm:spPr/>
      <dgm:t>
        <a:bodyPr/>
        <a:lstStyle/>
        <a:p>
          <a:pPr rtl="0"/>
          <a:r>
            <a:rPr kumimoji="1" lang="en-US" dirty="0" smtClean="0"/>
            <a:t>Twitter API</a:t>
          </a:r>
          <a:endParaRPr lang="ja-JP" dirty="0"/>
        </a:p>
      </dgm:t>
    </dgm:pt>
    <dgm:pt modelId="{0A5B7633-CD7F-4349-95A5-FE74775B90C5}" type="parTrans" cxnId="{2FE2176D-8017-4F2C-8288-9AA5A043C920}">
      <dgm:prSet/>
      <dgm:spPr/>
      <dgm:t>
        <a:bodyPr/>
        <a:lstStyle/>
        <a:p>
          <a:endParaRPr kumimoji="1" lang="ja-JP" altLang="en-US"/>
        </a:p>
      </dgm:t>
    </dgm:pt>
    <dgm:pt modelId="{3D14B723-4B64-453C-ABAD-CBAA0A1D2DE9}" type="sibTrans" cxnId="{2FE2176D-8017-4F2C-8288-9AA5A043C920}">
      <dgm:prSet/>
      <dgm:spPr/>
      <dgm:t>
        <a:bodyPr/>
        <a:lstStyle/>
        <a:p>
          <a:endParaRPr kumimoji="1" lang="ja-JP" altLang="en-US"/>
        </a:p>
      </dgm:t>
    </dgm:pt>
    <dgm:pt modelId="{ED55A38E-DB38-4290-A9B2-85CAA6CEEE45}">
      <dgm:prSet/>
      <dgm:spPr/>
      <dgm:t>
        <a:bodyPr/>
        <a:lstStyle/>
        <a:p>
          <a:pPr rtl="0"/>
          <a:r>
            <a:rPr kumimoji="1" lang="en-US" dirty="0" smtClean="0"/>
            <a:t>WEB</a:t>
          </a:r>
          <a:r>
            <a:rPr kumimoji="1" lang="ja-JP" dirty="0" smtClean="0"/>
            <a:t>アプリ</a:t>
          </a:r>
          <a:endParaRPr kumimoji="1" lang="en-US" dirty="0"/>
        </a:p>
      </dgm:t>
    </dgm:pt>
    <dgm:pt modelId="{830ABF5F-645D-4A48-8544-9AE3E266DC0D}" type="parTrans" cxnId="{CB11E541-24E5-45A6-B82A-76857727F311}">
      <dgm:prSet/>
      <dgm:spPr/>
      <dgm:t>
        <a:bodyPr/>
        <a:lstStyle/>
        <a:p>
          <a:endParaRPr kumimoji="1" lang="ja-JP" altLang="en-US"/>
        </a:p>
      </dgm:t>
    </dgm:pt>
    <dgm:pt modelId="{910592F6-6EC0-4EE8-8598-787A4FB10FB7}" type="sibTrans" cxnId="{CB11E541-24E5-45A6-B82A-76857727F311}">
      <dgm:prSet/>
      <dgm:spPr/>
      <dgm:t>
        <a:bodyPr/>
        <a:lstStyle/>
        <a:p>
          <a:endParaRPr kumimoji="1" lang="ja-JP" altLang="en-US"/>
        </a:p>
      </dgm:t>
    </dgm:pt>
    <dgm:pt modelId="{3C4D960A-FE81-4246-956E-A798CC2562B9}">
      <dgm:prSet/>
      <dgm:spPr/>
      <dgm:t>
        <a:bodyPr/>
        <a:lstStyle/>
        <a:p>
          <a:pPr rtl="0"/>
          <a:r>
            <a:rPr kumimoji="1" lang="en-US" altLang="ja-JP" dirty="0" smtClean="0"/>
            <a:t>Twitter API</a:t>
          </a:r>
          <a:r>
            <a:rPr kumimoji="1" lang="ja-JP" altLang="en-US" dirty="0" smtClean="0"/>
            <a:t>の弱点対策案</a:t>
          </a:r>
          <a:endParaRPr kumimoji="1" lang="en-US" dirty="0"/>
        </a:p>
      </dgm:t>
    </dgm:pt>
    <dgm:pt modelId="{9A9E6E43-B1ED-46A4-A742-DF58F8DB716B}" type="parTrans" cxnId="{057C0C08-1CEE-493F-9D9A-5BE411E5F6F3}">
      <dgm:prSet/>
      <dgm:spPr/>
      <dgm:t>
        <a:bodyPr/>
        <a:lstStyle/>
        <a:p>
          <a:endParaRPr kumimoji="1" lang="ja-JP" altLang="en-US"/>
        </a:p>
      </dgm:t>
    </dgm:pt>
    <dgm:pt modelId="{95DCE516-5942-447E-A4A4-0F83053F05BB}" type="sibTrans" cxnId="{057C0C08-1CEE-493F-9D9A-5BE411E5F6F3}">
      <dgm:prSet/>
      <dgm:spPr/>
      <dgm:t>
        <a:bodyPr/>
        <a:lstStyle/>
        <a:p>
          <a:endParaRPr kumimoji="1" lang="ja-JP" altLang="en-US"/>
        </a:p>
      </dgm:t>
    </dgm:pt>
    <dgm:pt modelId="{D0382D55-A747-460E-BBDB-31F8F0EBEB6D}">
      <dgm:prSet/>
      <dgm:spPr/>
      <dgm:t>
        <a:bodyPr/>
        <a:lstStyle/>
        <a:p>
          <a:pPr rtl="0"/>
          <a:r>
            <a:rPr kumimoji="1" lang="en-US" dirty="0" err="1" smtClean="0"/>
            <a:t>Linq</a:t>
          </a:r>
          <a:r>
            <a:rPr kumimoji="1" lang="en-US" dirty="0" smtClean="0"/>
            <a:t> to XML</a:t>
          </a:r>
          <a:endParaRPr kumimoji="1" lang="en-US" dirty="0"/>
        </a:p>
      </dgm:t>
    </dgm:pt>
    <dgm:pt modelId="{EBF6D10C-BA3A-4F0A-B6B1-2D2B9750FF84}" type="parTrans" cxnId="{B26AAD88-07DB-4F91-8071-BE15FB08E093}">
      <dgm:prSet/>
      <dgm:spPr/>
    </dgm:pt>
    <dgm:pt modelId="{C439A25D-D735-492A-874C-0A7EAFF284BE}" type="sibTrans" cxnId="{B26AAD88-07DB-4F91-8071-BE15FB08E093}">
      <dgm:prSet/>
      <dgm:spPr/>
    </dgm:pt>
    <dgm:pt modelId="{FF3F0EA0-6167-42C4-B220-4C4F4CA3E2C9}" type="pres">
      <dgm:prSet presAssocID="{A2C48F6A-87D0-4A0A-9586-D8DFC88A4B3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C974170D-9A97-4132-833D-2BADCDC8597D}" type="pres">
      <dgm:prSet presAssocID="{C25BF940-E0F0-4F1C-B3BE-0038BDCB7465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E62B018-4BB7-4526-8F77-FD3C5AF5C114}" type="pres">
      <dgm:prSet presAssocID="{3D14B723-4B64-453C-ABAD-CBAA0A1D2DE9}" presName="spacer" presStyleCnt="0"/>
      <dgm:spPr/>
    </dgm:pt>
    <dgm:pt modelId="{09FE40D6-EC68-4A3D-AF0D-283BB07AC111}" type="pres">
      <dgm:prSet presAssocID="{D0382D55-A747-460E-BBDB-31F8F0EBEB6D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42B128C-E11D-4888-B484-6B0515A4B300}" type="pres">
      <dgm:prSet presAssocID="{C439A25D-D735-492A-874C-0A7EAFF284BE}" presName="spacer" presStyleCnt="0"/>
      <dgm:spPr/>
    </dgm:pt>
    <dgm:pt modelId="{BC977457-5E84-4BB4-9B56-BE01A37F9549}" type="pres">
      <dgm:prSet presAssocID="{ED55A38E-DB38-4290-A9B2-85CAA6CEEE45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6722046-84A2-4A7E-80CF-9D1954733D81}" type="pres">
      <dgm:prSet presAssocID="{910592F6-6EC0-4EE8-8598-787A4FB10FB7}" presName="spacer" presStyleCnt="0"/>
      <dgm:spPr/>
    </dgm:pt>
    <dgm:pt modelId="{CF8C41D0-E864-497A-9CC5-8C7D9A6E15A3}" type="pres">
      <dgm:prSet presAssocID="{3C4D960A-FE81-4246-956E-A798CC2562B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E1584A12-1D15-4371-8F47-26C6518E3488}" type="presOf" srcId="{C25BF940-E0F0-4F1C-B3BE-0038BDCB7465}" destId="{C974170D-9A97-4132-833D-2BADCDC8597D}" srcOrd="0" destOrd="0" presId="urn:microsoft.com/office/officeart/2005/8/layout/vList2"/>
    <dgm:cxn modelId="{8BC861E5-45DE-4498-A6E5-B5F900DA84E3}" type="presOf" srcId="{D0382D55-A747-460E-BBDB-31F8F0EBEB6D}" destId="{09FE40D6-EC68-4A3D-AF0D-283BB07AC111}" srcOrd="0" destOrd="0" presId="urn:microsoft.com/office/officeart/2005/8/layout/vList2"/>
    <dgm:cxn modelId="{91B67D0D-FF40-437A-880F-9A0523A55F9D}" type="presOf" srcId="{A2C48F6A-87D0-4A0A-9586-D8DFC88A4B34}" destId="{FF3F0EA0-6167-42C4-B220-4C4F4CA3E2C9}" srcOrd="0" destOrd="0" presId="urn:microsoft.com/office/officeart/2005/8/layout/vList2"/>
    <dgm:cxn modelId="{057C0C08-1CEE-493F-9D9A-5BE411E5F6F3}" srcId="{A2C48F6A-87D0-4A0A-9586-D8DFC88A4B34}" destId="{3C4D960A-FE81-4246-956E-A798CC2562B9}" srcOrd="3" destOrd="0" parTransId="{9A9E6E43-B1ED-46A4-A742-DF58F8DB716B}" sibTransId="{95DCE516-5942-447E-A4A4-0F83053F05BB}"/>
    <dgm:cxn modelId="{2FE2176D-8017-4F2C-8288-9AA5A043C920}" srcId="{A2C48F6A-87D0-4A0A-9586-D8DFC88A4B34}" destId="{C25BF940-E0F0-4F1C-B3BE-0038BDCB7465}" srcOrd="0" destOrd="0" parTransId="{0A5B7633-CD7F-4349-95A5-FE74775B90C5}" sibTransId="{3D14B723-4B64-453C-ABAD-CBAA0A1D2DE9}"/>
    <dgm:cxn modelId="{EED467C9-77E8-41A7-8B35-E07226BEC1AC}" type="presOf" srcId="{3C4D960A-FE81-4246-956E-A798CC2562B9}" destId="{CF8C41D0-E864-497A-9CC5-8C7D9A6E15A3}" srcOrd="0" destOrd="0" presId="urn:microsoft.com/office/officeart/2005/8/layout/vList2"/>
    <dgm:cxn modelId="{CB11E541-24E5-45A6-B82A-76857727F311}" srcId="{A2C48F6A-87D0-4A0A-9586-D8DFC88A4B34}" destId="{ED55A38E-DB38-4290-A9B2-85CAA6CEEE45}" srcOrd="2" destOrd="0" parTransId="{830ABF5F-645D-4A48-8544-9AE3E266DC0D}" sibTransId="{910592F6-6EC0-4EE8-8598-787A4FB10FB7}"/>
    <dgm:cxn modelId="{A955D816-82B2-4F85-8872-347C11552B50}" type="presOf" srcId="{ED55A38E-DB38-4290-A9B2-85CAA6CEEE45}" destId="{BC977457-5E84-4BB4-9B56-BE01A37F9549}" srcOrd="0" destOrd="0" presId="urn:microsoft.com/office/officeart/2005/8/layout/vList2"/>
    <dgm:cxn modelId="{B26AAD88-07DB-4F91-8071-BE15FB08E093}" srcId="{A2C48F6A-87D0-4A0A-9586-D8DFC88A4B34}" destId="{D0382D55-A747-460E-BBDB-31F8F0EBEB6D}" srcOrd="1" destOrd="0" parTransId="{EBF6D10C-BA3A-4F0A-B6B1-2D2B9750FF84}" sibTransId="{C439A25D-D735-492A-874C-0A7EAFF284BE}"/>
    <dgm:cxn modelId="{451C9B42-A93D-4411-ACAF-0F5A2DABD7AB}" type="presParOf" srcId="{FF3F0EA0-6167-42C4-B220-4C4F4CA3E2C9}" destId="{C974170D-9A97-4132-833D-2BADCDC8597D}" srcOrd="0" destOrd="0" presId="urn:microsoft.com/office/officeart/2005/8/layout/vList2"/>
    <dgm:cxn modelId="{53811422-7F17-484D-8D65-DDC87F6557FC}" type="presParOf" srcId="{FF3F0EA0-6167-42C4-B220-4C4F4CA3E2C9}" destId="{1E62B018-4BB7-4526-8F77-FD3C5AF5C114}" srcOrd="1" destOrd="0" presId="urn:microsoft.com/office/officeart/2005/8/layout/vList2"/>
    <dgm:cxn modelId="{0FB3EE18-14B3-4E05-824D-5CD2C8FB6C43}" type="presParOf" srcId="{FF3F0EA0-6167-42C4-B220-4C4F4CA3E2C9}" destId="{09FE40D6-EC68-4A3D-AF0D-283BB07AC111}" srcOrd="2" destOrd="0" presId="urn:microsoft.com/office/officeart/2005/8/layout/vList2"/>
    <dgm:cxn modelId="{F00AAF6A-9B50-451C-BBC9-EF3CD5851875}" type="presParOf" srcId="{FF3F0EA0-6167-42C4-B220-4C4F4CA3E2C9}" destId="{942B128C-E11D-4888-B484-6B0515A4B300}" srcOrd="3" destOrd="0" presId="urn:microsoft.com/office/officeart/2005/8/layout/vList2"/>
    <dgm:cxn modelId="{70219DA3-ABE1-4528-8712-8A58604E429E}" type="presParOf" srcId="{FF3F0EA0-6167-42C4-B220-4C4F4CA3E2C9}" destId="{BC977457-5E84-4BB4-9B56-BE01A37F9549}" srcOrd="4" destOrd="0" presId="urn:microsoft.com/office/officeart/2005/8/layout/vList2"/>
    <dgm:cxn modelId="{D227669C-1F5C-4A03-931D-F97CD6C5AD75}" type="presParOf" srcId="{FF3F0EA0-6167-42C4-B220-4C4F4CA3E2C9}" destId="{F6722046-84A2-4A7E-80CF-9D1954733D81}" srcOrd="5" destOrd="0" presId="urn:microsoft.com/office/officeart/2005/8/layout/vList2"/>
    <dgm:cxn modelId="{9BED41DC-D7C6-446E-8DCC-A1C44F9A1957}" type="presParOf" srcId="{FF3F0EA0-6167-42C4-B220-4C4F4CA3E2C9}" destId="{CF8C41D0-E864-497A-9CC5-8C7D9A6E15A3}" srcOrd="6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C48F6A-87D0-4A0A-9586-D8DFC88A4B34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C25BF940-E0F0-4F1C-B3BE-0038BDCB7465}">
      <dgm:prSet/>
      <dgm:spPr/>
      <dgm:t>
        <a:bodyPr/>
        <a:lstStyle/>
        <a:p>
          <a:pPr rtl="0"/>
          <a:r>
            <a:rPr kumimoji="1" lang="en-US" dirty="0" smtClean="0"/>
            <a:t>Twitter API</a:t>
          </a:r>
          <a:endParaRPr lang="ja-JP" dirty="0"/>
        </a:p>
      </dgm:t>
    </dgm:pt>
    <dgm:pt modelId="{0A5B7633-CD7F-4349-95A5-FE74775B90C5}" type="parTrans" cxnId="{2FE2176D-8017-4F2C-8288-9AA5A043C920}">
      <dgm:prSet/>
      <dgm:spPr/>
      <dgm:t>
        <a:bodyPr/>
        <a:lstStyle/>
        <a:p>
          <a:endParaRPr kumimoji="1" lang="ja-JP" altLang="en-US"/>
        </a:p>
      </dgm:t>
    </dgm:pt>
    <dgm:pt modelId="{3D14B723-4B64-453C-ABAD-CBAA0A1D2DE9}" type="sibTrans" cxnId="{2FE2176D-8017-4F2C-8288-9AA5A043C920}">
      <dgm:prSet/>
      <dgm:spPr/>
      <dgm:t>
        <a:bodyPr/>
        <a:lstStyle/>
        <a:p>
          <a:endParaRPr kumimoji="1" lang="ja-JP" altLang="en-US"/>
        </a:p>
      </dgm:t>
    </dgm:pt>
    <dgm:pt modelId="{ED55A38E-DB38-4290-A9B2-85CAA6CEEE45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kumimoji="1" lang="en-US" dirty="0" err="1" smtClean="0"/>
            <a:t>Linq</a:t>
          </a:r>
          <a:r>
            <a:rPr kumimoji="1" lang="en-US" dirty="0" smtClean="0"/>
            <a:t> to XML</a:t>
          </a:r>
          <a:endParaRPr kumimoji="1" lang="en-US" dirty="0"/>
        </a:p>
      </dgm:t>
    </dgm:pt>
    <dgm:pt modelId="{830ABF5F-645D-4A48-8544-9AE3E266DC0D}" type="parTrans" cxnId="{CB11E541-24E5-45A6-B82A-76857727F311}">
      <dgm:prSet/>
      <dgm:spPr/>
      <dgm:t>
        <a:bodyPr/>
        <a:lstStyle/>
        <a:p>
          <a:endParaRPr kumimoji="1" lang="ja-JP" altLang="en-US"/>
        </a:p>
      </dgm:t>
    </dgm:pt>
    <dgm:pt modelId="{910592F6-6EC0-4EE8-8598-787A4FB10FB7}" type="sibTrans" cxnId="{CB11E541-24E5-45A6-B82A-76857727F311}">
      <dgm:prSet/>
      <dgm:spPr/>
      <dgm:t>
        <a:bodyPr/>
        <a:lstStyle/>
        <a:p>
          <a:endParaRPr kumimoji="1" lang="ja-JP" altLang="en-US"/>
        </a:p>
      </dgm:t>
    </dgm:pt>
    <dgm:pt modelId="{3C4D960A-FE81-4246-956E-A798CC2562B9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kumimoji="1" lang="en-US" altLang="ja-JP" dirty="0" smtClean="0"/>
            <a:t>Twitter API</a:t>
          </a:r>
          <a:r>
            <a:rPr kumimoji="1" lang="ja-JP" altLang="en-US" dirty="0" smtClean="0"/>
            <a:t>の弱点対策案</a:t>
          </a:r>
          <a:endParaRPr kumimoji="1" lang="en-US" dirty="0"/>
        </a:p>
      </dgm:t>
    </dgm:pt>
    <dgm:pt modelId="{9A9E6E43-B1ED-46A4-A742-DF58F8DB716B}" type="parTrans" cxnId="{057C0C08-1CEE-493F-9D9A-5BE411E5F6F3}">
      <dgm:prSet/>
      <dgm:spPr/>
      <dgm:t>
        <a:bodyPr/>
        <a:lstStyle/>
        <a:p>
          <a:endParaRPr kumimoji="1" lang="ja-JP" altLang="en-US"/>
        </a:p>
      </dgm:t>
    </dgm:pt>
    <dgm:pt modelId="{95DCE516-5942-447E-A4A4-0F83053F05BB}" type="sibTrans" cxnId="{057C0C08-1CEE-493F-9D9A-5BE411E5F6F3}">
      <dgm:prSet/>
      <dgm:spPr/>
      <dgm:t>
        <a:bodyPr/>
        <a:lstStyle/>
        <a:p>
          <a:endParaRPr kumimoji="1" lang="ja-JP" altLang="en-US"/>
        </a:p>
      </dgm:t>
    </dgm:pt>
    <dgm:pt modelId="{5F49D1AE-E3DB-4047-864C-6E6EDF07BD24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kumimoji="1" lang="en-US" smtClean="0"/>
            <a:t>WEB</a:t>
          </a:r>
          <a:r>
            <a:rPr kumimoji="1" lang="ja-JP" dirty="0" smtClean="0"/>
            <a:t>アプリ</a:t>
          </a:r>
          <a:endParaRPr kumimoji="1" lang="en-US" dirty="0"/>
        </a:p>
      </dgm:t>
    </dgm:pt>
    <dgm:pt modelId="{12D48E30-9BBF-44CD-870A-4F93748F1C35}" type="parTrans" cxnId="{86AB187A-5DA9-479C-A34D-ADA1E94BB6CA}">
      <dgm:prSet/>
      <dgm:spPr/>
    </dgm:pt>
    <dgm:pt modelId="{79CDDE6D-D492-4C6D-9F00-F155F6A48C54}" type="sibTrans" cxnId="{86AB187A-5DA9-479C-A34D-ADA1E94BB6CA}">
      <dgm:prSet/>
      <dgm:spPr/>
    </dgm:pt>
    <dgm:pt modelId="{FF3F0EA0-6167-42C4-B220-4C4F4CA3E2C9}" type="pres">
      <dgm:prSet presAssocID="{A2C48F6A-87D0-4A0A-9586-D8DFC88A4B3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C974170D-9A97-4132-833D-2BADCDC8597D}" type="pres">
      <dgm:prSet presAssocID="{C25BF940-E0F0-4F1C-B3BE-0038BDCB7465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E62B018-4BB7-4526-8F77-FD3C5AF5C114}" type="pres">
      <dgm:prSet presAssocID="{3D14B723-4B64-453C-ABAD-CBAA0A1D2DE9}" presName="spacer" presStyleCnt="0"/>
      <dgm:spPr/>
    </dgm:pt>
    <dgm:pt modelId="{BC977457-5E84-4BB4-9B56-BE01A37F9549}" type="pres">
      <dgm:prSet presAssocID="{ED55A38E-DB38-4290-A9B2-85CAA6CEEE45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6722046-84A2-4A7E-80CF-9D1954733D81}" type="pres">
      <dgm:prSet presAssocID="{910592F6-6EC0-4EE8-8598-787A4FB10FB7}" presName="spacer" presStyleCnt="0"/>
      <dgm:spPr/>
    </dgm:pt>
    <dgm:pt modelId="{17EA2B59-CEEC-4CAF-945B-348C70445A7D}" type="pres">
      <dgm:prSet presAssocID="{5F49D1AE-E3DB-4047-864C-6E6EDF07BD24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8260B47-D530-4537-90F8-0720613E4C78}" type="pres">
      <dgm:prSet presAssocID="{79CDDE6D-D492-4C6D-9F00-F155F6A48C54}" presName="spacer" presStyleCnt="0"/>
      <dgm:spPr/>
    </dgm:pt>
    <dgm:pt modelId="{CF8C41D0-E864-497A-9CC5-8C7D9A6E15A3}" type="pres">
      <dgm:prSet presAssocID="{3C4D960A-FE81-4246-956E-A798CC2562B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BB4B918F-4C9B-4EEA-99CC-DA6641EF6D13}" type="presOf" srcId="{ED55A38E-DB38-4290-A9B2-85CAA6CEEE45}" destId="{BC977457-5E84-4BB4-9B56-BE01A37F9549}" srcOrd="0" destOrd="0" presId="urn:microsoft.com/office/officeart/2005/8/layout/vList2"/>
    <dgm:cxn modelId="{50888976-28A8-4625-B0D9-8C2419862080}" type="presOf" srcId="{A2C48F6A-87D0-4A0A-9586-D8DFC88A4B34}" destId="{FF3F0EA0-6167-42C4-B220-4C4F4CA3E2C9}" srcOrd="0" destOrd="0" presId="urn:microsoft.com/office/officeart/2005/8/layout/vList2"/>
    <dgm:cxn modelId="{0ADE7F45-6979-468B-AA44-2E69E4FF53C4}" type="presOf" srcId="{5F49D1AE-E3DB-4047-864C-6E6EDF07BD24}" destId="{17EA2B59-CEEC-4CAF-945B-348C70445A7D}" srcOrd="0" destOrd="0" presId="urn:microsoft.com/office/officeart/2005/8/layout/vList2"/>
    <dgm:cxn modelId="{057C0C08-1CEE-493F-9D9A-5BE411E5F6F3}" srcId="{A2C48F6A-87D0-4A0A-9586-D8DFC88A4B34}" destId="{3C4D960A-FE81-4246-956E-A798CC2562B9}" srcOrd="3" destOrd="0" parTransId="{9A9E6E43-B1ED-46A4-A742-DF58F8DB716B}" sibTransId="{95DCE516-5942-447E-A4A4-0F83053F05BB}"/>
    <dgm:cxn modelId="{2FE2176D-8017-4F2C-8288-9AA5A043C920}" srcId="{A2C48F6A-87D0-4A0A-9586-D8DFC88A4B34}" destId="{C25BF940-E0F0-4F1C-B3BE-0038BDCB7465}" srcOrd="0" destOrd="0" parTransId="{0A5B7633-CD7F-4349-95A5-FE74775B90C5}" sibTransId="{3D14B723-4B64-453C-ABAD-CBAA0A1D2DE9}"/>
    <dgm:cxn modelId="{CB11E541-24E5-45A6-B82A-76857727F311}" srcId="{A2C48F6A-87D0-4A0A-9586-D8DFC88A4B34}" destId="{ED55A38E-DB38-4290-A9B2-85CAA6CEEE45}" srcOrd="1" destOrd="0" parTransId="{830ABF5F-645D-4A48-8544-9AE3E266DC0D}" sibTransId="{910592F6-6EC0-4EE8-8598-787A4FB10FB7}"/>
    <dgm:cxn modelId="{86AB187A-5DA9-479C-A34D-ADA1E94BB6CA}" srcId="{A2C48F6A-87D0-4A0A-9586-D8DFC88A4B34}" destId="{5F49D1AE-E3DB-4047-864C-6E6EDF07BD24}" srcOrd="2" destOrd="0" parTransId="{12D48E30-9BBF-44CD-870A-4F93748F1C35}" sibTransId="{79CDDE6D-D492-4C6D-9F00-F155F6A48C54}"/>
    <dgm:cxn modelId="{82B5672B-6DB3-4E2E-96F8-A0B3F6402844}" type="presOf" srcId="{C25BF940-E0F0-4F1C-B3BE-0038BDCB7465}" destId="{C974170D-9A97-4132-833D-2BADCDC8597D}" srcOrd="0" destOrd="0" presId="urn:microsoft.com/office/officeart/2005/8/layout/vList2"/>
    <dgm:cxn modelId="{BF564109-9DDE-4137-82E4-FA6C7389C822}" type="presOf" srcId="{3C4D960A-FE81-4246-956E-A798CC2562B9}" destId="{CF8C41D0-E864-497A-9CC5-8C7D9A6E15A3}" srcOrd="0" destOrd="0" presId="urn:microsoft.com/office/officeart/2005/8/layout/vList2"/>
    <dgm:cxn modelId="{0FBF017B-DC64-4C5D-9032-607F9AAB3AB5}" type="presParOf" srcId="{FF3F0EA0-6167-42C4-B220-4C4F4CA3E2C9}" destId="{C974170D-9A97-4132-833D-2BADCDC8597D}" srcOrd="0" destOrd="0" presId="urn:microsoft.com/office/officeart/2005/8/layout/vList2"/>
    <dgm:cxn modelId="{03C09874-6BB9-471A-9967-B03DCBCDA931}" type="presParOf" srcId="{FF3F0EA0-6167-42C4-B220-4C4F4CA3E2C9}" destId="{1E62B018-4BB7-4526-8F77-FD3C5AF5C114}" srcOrd="1" destOrd="0" presId="urn:microsoft.com/office/officeart/2005/8/layout/vList2"/>
    <dgm:cxn modelId="{B966242D-AA29-4488-B8EE-9596097C98FB}" type="presParOf" srcId="{FF3F0EA0-6167-42C4-B220-4C4F4CA3E2C9}" destId="{BC977457-5E84-4BB4-9B56-BE01A37F9549}" srcOrd="2" destOrd="0" presId="urn:microsoft.com/office/officeart/2005/8/layout/vList2"/>
    <dgm:cxn modelId="{06F4C619-15DB-4F26-BBC4-FC9B311AC8C9}" type="presParOf" srcId="{FF3F0EA0-6167-42C4-B220-4C4F4CA3E2C9}" destId="{F6722046-84A2-4A7E-80CF-9D1954733D81}" srcOrd="3" destOrd="0" presId="urn:microsoft.com/office/officeart/2005/8/layout/vList2"/>
    <dgm:cxn modelId="{0235F0A9-47D7-4A03-B3CD-358B6AF83F00}" type="presParOf" srcId="{FF3F0EA0-6167-42C4-B220-4C4F4CA3E2C9}" destId="{17EA2B59-CEEC-4CAF-945B-348C70445A7D}" srcOrd="4" destOrd="0" presId="urn:microsoft.com/office/officeart/2005/8/layout/vList2"/>
    <dgm:cxn modelId="{2FECDA34-593D-4D89-86D7-162A59C779AE}" type="presParOf" srcId="{FF3F0EA0-6167-42C4-B220-4C4F4CA3E2C9}" destId="{C8260B47-D530-4537-90F8-0720613E4C78}" srcOrd="5" destOrd="0" presId="urn:microsoft.com/office/officeart/2005/8/layout/vList2"/>
    <dgm:cxn modelId="{8D7DA0DE-F311-4334-A8D2-44A9C2F8E97A}" type="presParOf" srcId="{FF3F0EA0-6167-42C4-B220-4C4F4CA3E2C9}" destId="{CF8C41D0-E864-497A-9CC5-8C7D9A6E15A3}" srcOrd="6" destOrd="0" presId="urn:microsoft.com/office/officeart/2005/8/layout/v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2C48F6A-87D0-4A0A-9586-D8DFC88A4B34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C25BF940-E0F0-4F1C-B3BE-0038BDCB7465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kumimoji="1" lang="en-US" dirty="0" smtClean="0"/>
            <a:t>Twitter API</a:t>
          </a:r>
          <a:endParaRPr lang="ja-JP" dirty="0"/>
        </a:p>
      </dgm:t>
    </dgm:pt>
    <dgm:pt modelId="{0A5B7633-CD7F-4349-95A5-FE74775B90C5}" type="parTrans" cxnId="{2FE2176D-8017-4F2C-8288-9AA5A043C920}">
      <dgm:prSet/>
      <dgm:spPr/>
      <dgm:t>
        <a:bodyPr/>
        <a:lstStyle/>
        <a:p>
          <a:endParaRPr kumimoji="1" lang="ja-JP" altLang="en-US"/>
        </a:p>
      </dgm:t>
    </dgm:pt>
    <dgm:pt modelId="{3D14B723-4B64-453C-ABAD-CBAA0A1D2DE9}" type="sibTrans" cxnId="{2FE2176D-8017-4F2C-8288-9AA5A043C920}">
      <dgm:prSet/>
      <dgm:spPr/>
      <dgm:t>
        <a:bodyPr/>
        <a:lstStyle/>
        <a:p>
          <a:endParaRPr kumimoji="1" lang="ja-JP" altLang="en-US"/>
        </a:p>
      </dgm:t>
    </dgm:pt>
    <dgm:pt modelId="{ED55A38E-DB38-4290-A9B2-85CAA6CEEE45}">
      <dgm:prSet/>
      <dgm:spPr/>
      <dgm:t>
        <a:bodyPr/>
        <a:lstStyle/>
        <a:p>
          <a:pPr rtl="0"/>
          <a:r>
            <a:rPr kumimoji="1" lang="en-US" dirty="0" err="1" smtClean="0"/>
            <a:t>Linq</a:t>
          </a:r>
          <a:r>
            <a:rPr kumimoji="1" lang="en-US" dirty="0" smtClean="0"/>
            <a:t> to XML</a:t>
          </a:r>
          <a:endParaRPr kumimoji="1" lang="en-US" dirty="0"/>
        </a:p>
      </dgm:t>
    </dgm:pt>
    <dgm:pt modelId="{830ABF5F-645D-4A48-8544-9AE3E266DC0D}" type="parTrans" cxnId="{CB11E541-24E5-45A6-B82A-76857727F311}">
      <dgm:prSet/>
      <dgm:spPr/>
      <dgm:t>
        <a:bodyPr/>
        <a:lstStyle/>
        <a:p>
          <a:endParaRPr kumimoji="1" lang="ja-JP" altLang="en-US"/>
        </a:p>
      </dgm:t>
    </dgm:pt>
    <dgm:pt modelId="{910592F6-6EC0-4EE8-8598-787A4FB10FB7}" type="sibTrans" cxnId="{CB11E541-24E5-45A6-B82A-76857727F311}">
      <dgm:prSet/>
      <dgm:spPr/>
      <dgm:t>
        <a:bodyPr/>
        <a:lstStyle/>
        <a:p>
          <a:endParaRPr kumimoji="1" lang="ja-JP" altLang="en-US"/>
        </a:p>
      </dgm:t>
    </dgm:pt>
    <dgm:pt modelId="{3C4D960A-FE81-4246-956E-A798CC2562B9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kumimoji="1" lang="en-US" dirty="0" smtClean="0"/>
            <a:t>WEB</a:t>
          </a:r>
          <a:r>
            <a:rPr kumimoji="1" lang="ja-JP" altLang="en-US" dirty="0" smtClean="0"/>
            <a:t>アプリ</a:t>
          </a:r>
          <a:endParaRPr kumimoji="1" lang="en-US" dirty="0"/>
        </a:p>
      </dgm:t>
    </dgm:pt>
    <dgm:pt modelId="{9A9E6E43-B1ED-46A4-A742-DF58F8DB716B}" type="parTrans" cxnId="{057C0C08-1CEE-493F-9D9A-5BE411E5F6F3}">
      <dgm:prSet/>
      <dgm:spPr/>
      <dgm:t>
        <a:bodyPr/>
        <a:lstStyle/>
        <a:p>
          <a:endParaRPr kumimoji="1" lang="ja-JP" altLang="en-US"/>
        </a:p>
      </dgm:t>
    </dgm:pt>
    <dgm:pt modelId="{95DCE516-5942-447E-A4A4-0F83053F05BB}" type="sibTrans" cxnId="{057C0C08-1CEE-493F-9D9A-5BE411E5F6F3}">
      <dgm:prSet/>
      <dgm:spPr/>
      <dgm:t>
        <a:bodyPr/>
        <a:lstStyle/>
        <a:p>
          <a:endParaRPr kumimoji="1" lang="ja-JP" altLang="en-US"/>
        </a:p>
      </dgm:t>
    </dgm:pt>
    <dgm:pt modelId="{0FBBB8CB-F46F-4808-AEED-53B3E55FB7D9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kumimoji="1" lang="en-US" altLang="ja-JP" dirty="0" smtClean="0"/>
            <a:t>Twitter API</a:t>
          </a:r>
          <a:r>
            <a:rPr kumimoji="1" lang="ja-JP" altLang="en-US" dirty="0" smtClean="0"/>
            <a:t>の弱点対策案</a:t>
          </a:r>
          <a:endParaRPr kumimoji="1" lang="ja-JP" dirty="0"/>
        </a:p>
      </dgm:t>
    </dgm:pt>
    <dgm:pt modelId="{563BD484-F77C-44C4-BB55-5B60C95217D0}" type="parTrans" cxnId="{645789CE-1B07-4B40-A3B0-8E3774EF34E8}">
      <dgm:prSet/>
      <dgm:spPr/>
      <dgm:t>
        <a:bodyPr/>
        <a:lstStyle/>
        <a:p>
          <a:endParaRPr kumimoji="1" lang="ja-JP" altLang="en-US"/>
        </a:p>
      </dgm:t>
    </dgm:pt>
    <dgm:pt modelId="{1445DF43-48C0-4DB2-A5A7-AB7BE5E80E08}" type="sibTrans" cxnId="{645789CE-1B07-4B40-A3B0-8E3774EF34E8}">
      <dgm:prSet/>
      <dgm:spPr/>
      <dgm:t>
        <a:bodyPr/>
        <a:lstStyle/>
        <a:p>
          <a:endParaRPr kumimoji="1" lang="ja-JP" altLang="en-US"/>
        </a:p>
      </dgm:t>
    </dgm:pt>
    <dgm:pt modelId="{FF3F0EA0-6167-42C4-B220-4C4F4CA3E2C9}" type="pres">
      <dgm:prSet presAssocID="{A2C48F6A-87D0-4A0A-9586-D8DFC88A4B3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C974170D-9A97-4132-833D-2BADCDC8597D}" type="pres">
      <dgm:prSet presAssocID="{C25BF940-E0F0-4F1C-B3BE-0038BDCB7465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E62B018-4BB7-4526-8F77-FD3C5AF5C114}" type="pres">
      <dgm:prSet presAssocID="{3D14B723-4B64-453C-ABAD-CBAA0A1D2DE9}" presName="spacer" presStyleCnt="0"/>
      <dgm:spPr/>
    </dgm:pt>
    <dgm:pt modelId="{BC977457-5E84-4BB4-9B56-BE01A37F9549}" type="pres">
      <dgm:prSet presAssocID="{ED55A38E-DB38-4290-A9B2-85CAA6CEEE45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6722046-84A2-4A7E-80CF-9D1954733D81}" type="pres">
      <dgm:prSet presAssocID="{910592F6-6EC0-4EE8-8598-787A4FB10FB7}" presName="spacer" presStyleCnt="0"/>
      <dgm:spPr/>
    </dgm:pt>
    <dgm:pt modelId="{CF8C41D0-E864-497A-9CC5-8C7D9A6E15A3}" type="pres">
      <dgm:prSet presAssocID="{3C4D960A-FE81-4246-956E-A798CC2562B9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9369ECC-6489-4C08-AECE-8E7D66A7B66A}" type="pres">
      <dgm:prSet presAssocID="{95DCE516-5942-447E-A4A4-0F83053F05BB}" presName="spacer" presStyleCnt="0"/>
      <dgm:spPr/>
    </dgm:pt>
    <dgm:pt modelId="{CFEFBA48-9B49-4911-909F-43DD1C9EB94A}" type="pres">
      <dgm:prSet presAssocID="{0FBBB8CB-F46F-4808-AEED-53B3E55FB7D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376E084E-7A2C-409C-B67D-EB3FB55D7DBC}" type="presOf" srcId="{A2C48F6A-87D0-4A0A-9586-D8DFC88A4B34}" destId="{FF3F0EA0-6167-42C4-B220-4C4F4CA3E2C9}" srcOrd="0" destOrd="0" presId="urn:microsoft.com/office/officeart/2005/8/layout/vList2"/>
    <dgm:cxn modelId="{645789CE-1B07-4B40-A3B0-8E3774EF34E8}" srcId="{A2C48F6A-87D0-4A0A-9586-D8DFC88A4B34}" destId="{0FBBB8CB-F46F-4808-AEED-53B3E55FB7D9}" srcOrd="3" destOrd="0" parTransId="{563BD484-F77C-44C4-BB55-5B60C95217D0}" sibTransId="{1445DF43-48C0-4DB2-A5A7-AB7BE5E80E08}"/>
    <dgm:cxn modelId="{057C0C08-1CEE-493F-9D9A-5BE411E5F6F3}" srcId="{A2C48F6A-87D0-4A0A-9586-D8DFC88A4B34}" destId="{3C4D960A-FE81-4246-956E-A798CC2562B9}" srcOrd="2" destOrd="0" parTransId="{9A9E6E43-B1ED-46A4-A742-DF58F8DB716B}" sibTransId="{95DCE516-5942-447E-A4A4-0F83053F05BB}"/>
    <dgm:cxn modelId="{CD41E775-3B1B-439F-8655-945B2B27241D}" type="presOf" srcId="{0FBBB8CB-F46F-4808-AEED-53B3E55FB7D9}" destId="{CFEFBA48-9B49-4911-909F-43DD1C9EB94A}" srcOrd="0" destOrd="0" presId="urn:microsoft.com/office/officeart/2005/8/layout/vList2"/>
    <dgm:cxn modelId="{2FE2176D-8017-4F2C-8288-9AA5A043C920}" srcId="{A2C48F6A-87D0-4A0A-9586-D8DFC88A4B34}" destId="{C25BF940-E0F0-4F1C-B3BE-0038BDCB7465}" srcOrd="0" destOrd="0" parTransId="{0A5B7633-CD7F-4349-95A5-FE74775B90C5}" sibTransId="{3D14B723-4B64-453C-ABAD-CBAA0A1D2DE9}"/>
    <dgm:cxn modelId="{F2143EAA-319B-4CDC-9627-4203E48A1B9F}" type="presOf" srcId="{3C4D960A-FE81-4246-956E-A798CC2562B9}" destId="{CF8C41D0-E864-497A-9CC5-8C7D9A6E15A3}" srcOrd="0" destOrd="0" presId="urn:microsoft.com/office/officeart/2005/8/layout/vList2"/>
    <dgm:cxn modelId="{CB11E541-24E5-45A6-B82A-76857727F311}" srcId="{A2C48F6A-87D0-4A0A-9586-D8DFC88A4B34}" destId="{ED55A38E-DB38-4290-A9B2-85CAA6CEEE45}" srcOrd="1" destOrd="0" parTransId="{830ABF5F-645D-4A48-8544-9AE3E266DC0D}" sibTransId="{910592F6-6EC0-4EE8-8598-787A4FB10FB7}"/>
    <dgm:cxn modelId="{AFBE4023-4053-4902-936E-07D921C9C364}" type="presOf" srcId="{ED55A38E-DB38-4290-A9B2-85CAA6CEEE45}" destId="{BC977457-5E84-4BB4-9B56-BE01A37F9549}" srcOrd="0" destOrd="0" presId="urn:microsoft.com/office/officeart/2005/8/layout/vList2"/>
    <dgm:cxn modelId="{4F5ADC18-B912-471B-8242-3C79AA961F03}" type="presOf" srcId="{C25BF940-E0F0-4F1C-B3BE-0038BDCB7465}" destId="{C974170D-9A97-4132-833D-2BADCDC8597D}" srcOrd="0" destOrd="0" presId="urn:microsoft.com/office/officeart/2005/8/layout/vList2"/>
    <dgm:cxn modelId="{90B54BD2-DEB1-4FA3-BA6B-AA69656B9F60}" type="presParOf" srcId="{FF3F0EA0-6167-42C4-B220-4C4F4CA3E2C9}" destId="{C974170D-9A97-4132-833D-2BADCDC8597D}" srcOrd="0" destOrd="0" presId="urn:microsoft.com/office/officeart/2005/8/layout/vList2"/>
    <dgm:cxn modelId="{E3ECCA9B-0ACA-4201-8080-1B59DE43D42E}" type="presParOf" srcId="{FF3F0EA0-6167-42C4-B220-4C4F4CA3E2C9}" destId="{1E62B018-4BB7-4526-8F77-FD3C5AF5C114}" srcOrd="1" destOrd="0" presId="urn:microsoft.com/office/officeart/2005/8/layout/vList2"/>
    <dgm:cxn modelId="{30FC821C-7753-4972-A73B-5C7DDD3204BF}" type="presParOf" srcId="{FF3F0EA0-6167-42C4-B220-4C4F4CA3E2C9}" destId="{BC977457-5E84-4BB4-9B56-BE01A37F9549}" srcOrd="2" destOrd="0" presId="urn:microsoft.com/office/officeart/2005/8/layout/vList2"/>
    <dgm:cxn modelId="{C36583DB-8533-4516-B4DD-9051F05BEDA9}" type="presParOf" srcId="{FF3F0EA0-6167-42C4-B220-4C4F4CA3E2C9}" destId="{F6722046-84A2-4A7E-80CF-9D1954733D81}" srcOrd="3" destOrd="0" presId="urn:microsoft.com/office/officeart/2005/8/layout/vList2"/>
    <dgm:cxn modelId="{639F2C48-1254-4830-961B-913C96A251EF}" type="presParOf" srcId="{FF3F0EA0-6167-42C4-B220-4C4F4CA3E2C9}" destId="{CF8C41D0-E864-497A-9CC5-8C7D9A6E15A3}" srcOrd="4" destOrd="0" presId="urn:microsoft.com/office/officeart/2005/8/layout/vList2"/>
    <dgm:cxn modelId="{6BB01026-DD85-44DC-9688-9147B37AF6D4}" type="presParOf" srcId="{FF3F0EA0-6167-42C4-B220-4C4F4CA3E2C9}" destId="{E9369ECC-6489-4C08-AECE-8E7D66A7B66A}" srcOrd="5" destOrd="0" presId="urn:microsoft.com/office/officeart/2005/8/layout/vList2"/>
    <dgm:cxn modelId="{450FF69E-CD51-41C9-84E7-091E2B073163}" type="presParOf" srcId="{FF3F0EA0-6167-42C4-B220-4C4F4CA3E2C9}" destId="{CFEFBA48-9B49-4911-909F-43DD1C9EB94A}" srcOrd="6" destOrd="0" presId="urn:microsoft.com/office/officeart/2005/8/layout/v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2C48F6A-87D0-4A0A-9586-D8DFC88A4B34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C25BF940-E0F0-4F1C-B3BE-0038BDCB7465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kumimoji="1" lang="en-US" dirty="0" smtClean="0"/>
            <a:t>Twitter API</a:t>
          </a:r>
          <a:endParaRPr lang="ja-JP" dirty="0"/>
        </a:p>
      </dgm:t>
    </dgm:pt>
    <dgm:pt modelId="{0A5B7633-CD7F-4349-95A5-FE74775B90C5}" type="parTrans" cxnId="{2FE2176D-8017-4F2C-8288-9AA5A043C920}">
      <dgm:prSet/>
      <dgm:spPr/>
      <dgm:t>
        <a:bodyPr/>
        <a:lstStyle/>
        <a:p>
          <a:endParaRPr kumimoji="1" lang="ja-JP" altLang="en-US"/>
        </a:p>
      </dgm:t>
    </dgm:pt>
    <dgm:pt modelId="{3D14B723-4B64-453C-ABAD-CBAA0A1D2DE9}" type="sibTrans" cxnId="{2FE2176D-8017-4F2C-8288-9AA5A043C920}">
      <dgm:prSet/>
      <dgm:spPr/>
      <dgm:t>
        <a:bodyPr/>
        <a:lstStyle/>
        <a:p>
          <a:endParaRPr kumimoji="1" lang="ja-JP" altLang="en-US"/>
        </a:p>
      </dgm:t>
    </dgm:pt>
    <dgm:pt modelId="{ED55A38E-DB38-4290-A9B2-85CAA6CEEE45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kumimoji="1" lang="en-US" dirty="0" err="1" smtClean="0"/>
            <a:t>Linq</a:t>
          </a:r>
          <a:r>
            <a:rPr kumimoji="1" lang="en-US" dirty="0" smtClean="0"/>
            <a:t> to XML</a:t>
          </a:r>
          <a:endParaRPr kumimoji="1" lang="en-US" dirty="0"/>
        </a:p>
      </dgm:t>
    </dgm:pt>
    <dgm:pt modelId="{830ABF5F-645D-4A48-8544-9AE3E266DC0D}" type="parTrans" cxnId="{CB11E541-24E5-45A6-B82A-76857727F311}">
      <dgm:prSet/>
      <dgm:spPr/>
      <dgm:t>
        <a:bodyPr/>
        <a:lstStyle/>
        <a:p>
          <a:endParaRPr kumimoji="1" lang="ja-JP" altLang="en-US"/>
        </a:p>
      </dgm:t>
    </dgm:pt>
    <dgm:pt modelId="{910592F6-6EC0-4EE8-8598-787A4FB10FB7}" type="sibTrans" cxnId="{CB11E541-24E5-45A6-B82A-76857727F311}">
      <dgm:prSet/>
      <dgm:spPr/>
      <dgm:t>
        <a:bodyPr/>
        <a:lstStyle/>
        <a:p>
          <a:endParaRPr kumimoji="1" lang="ja-JP" altLang="en-US"/>
        </a:p>
      </dgm:t>
    </dgm:pt>
    <dgm:pt modelId="{3C4D960A-FE81-4246-956E-A798CC2562B9}">
      <dgm:prSet/>
      <dgm:spPr/>
      <dgm:t>
        <a:bodyPr/>
        <a:lstStyle/>
        <a:p>
          <a:pPr rtl="0"/>
          <a:r>
            <a:rPr kumimoji="1" lang="en-US" smtClean="0"/>
            <a:t>WEB</a:t>
          </a:r>
          <a:r>
            <a:rPr kumimoji="1" lang="ja-JP" smtClean="0"/>
            <a:t>アプリ</a:t>
          </a:r>
          <a:endParaRPr kumimoji="1" lang="en-US" dirty="0"/>
        </a:p>
      </dgm:t>
    </dgm:pt>
    <dgm:pt modelId="{9A9E6E43-B1ED-46A4-A742-DF58F8DB716B}" type="parTrans" cxnId="{057C0C08-1CEE-493F-9D9A-5BE411E5F6F3}">
      <dgm:prSet/>
      <dgm:spPr/>
      <dgm:t>
        <a:bodyPr/>
        <a:lstStyle/>
        <a:p>
          <a:endParaRPr kumimoji="1" lang="ja-JP" altLang="en-US"/>
        </a:p>
      </dgm:t>
    </dgm:pt>
    <dgm:pt modelId="{95DCE516-5942-447E-A4A4-0F83053F05BB}" type="sibTrans" cxnId="{057C0C08-1CEE-493F-9D9A-5BE411E5F6F3}">
      <dgm:prSet/>
      <dgm:spPr/>
      <dgm:t>
        <a:bodyPr/>
        <a:lstStyle/>
        <a:p>
          <a:endParaRPr kumimoji="1" lang="ja-JP" altLang="en-US"/>
        </a:p>
      </dgm:t>
    </dgm:pt>
    <dgm:pt modelId="{0FBBB8CB-F46F-4808-AEED-53B3E55FB7D9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kumimoji="1" lang="en-US" altLang="ja-JP" dirty="0" smtClean="0"/>
            <a:t>Twitter API</a:t>
          </a:r>
          <a:r>
            <a:rPr kumimoji="1" lang="ja-JP" altLang="en-US" dirty="0" smtClean="0"/>
            <a:t>の弱点対策案</a:t>
          </a:r>
          <a:endParaRPr kumimoji="1" lang="ja-JP" dirty="0"/>
        </a:p>
      </dgm:t>
    </dgm:pt>
    <dgm:pt modelId="{563BD484-F77C-44C4-BB55-5B60C95217D0}" type="parTrans" cxnId="{645789CE-1B07-4B40-A3B0-8E3774EF34E8}">
      <dgm:prSet/>
      <dgm:spPr/>
      <dgm:t>
        <a:bodyPr/>
        <a:lstStyle/>
        <a:p>
          <a:endParaRPr kumimoji="1" lang="ja-JP" altLang="en-US"/>
        </a:p>
      </dgm:t>
    </dgm:pt>
    <dgm:pt modelId="{1445DF43-48C0-4DB2-A5A7-AB7BE5E80E08}" type="sibTrans" cxnId="{645789CE-1B07-4B40-A3B0-8E3774EF34E8}">
      <dgm:prSet/>
      <dgm:spPr/>
      <dgm:t>
        <a:bodyPr/>
        <a:lstStyle/>
        <a:p>
          <a:endParaRPr kumimoji="1" lang="ja-JP" altLang="en-US"/>
        </a:p>
      </dgm:t>
    </dgm:pt>
    <dgm:pt modelId="{FF3F0EA0-6167-42C4-B220-4C4F4CA3E2C9}" type="pres">
      <dgm:prSet presAssocID="{A2C48F6A-87D0-4A0A-9586-D8DFC88A4B3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C974170D-9A97-4132-833D-2BADCDC8597D}" type="pres">
      <dgm:prSet presAssocID="{C25BF940-E0F0-4F1C-B3BE-0038BDCB7465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E62B018-4BB7-4526-8F77-FD3C5AF5C114}" type="pres">
      <dgm:prSet presAssocID="{3D14B723-4B64-453C-ABAD-CBAA0A1D2DE9}" presName="spacer" presStyleCnt="0"/>
      <dgm:spPr/>
    </dgm:pt>
    <dgm:pt modelId="{BC977457-5E84-4BB4-9B56-BE01A37F9549}" type="pres">
      <dgm:prSet presAssocID="{ED55A38E-DB38-4290-A9B2-85CAA6CEEE45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6722046-84A2-4A7E-80CF-9D1954733D81}" type="pres">
      <dgm:prSet presAssocID="{910592F6-6EC0-4EE8-8598-787A4FB10FB7}" presName="spacer" presStyleCnt="0"/>
      <dgm:spPr/>
    </dgm:pt>
    <dgm:pt modelId="{CF8C41D0-E864-497A-9CC5-8C7D9A6E15A3}" type="pres">
      <dgm:prSet presAssocID="{3C4D960A-FE81-4246-956E-A798CC2562B9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9369ECC-6489-4C08-AECE-8E7D66A7B66A}" type="pres">
      <dgm:prSet presAssocID="{95DCE516-5942-447E-A4A4-0F83053F05BB}" presName="spacer" presStyleCnt="0"/>
      <dgm:spPr/>
    </dgm:pt>
    <dgm:pt modelId="{CFEFBA48-9B49-4911-909F-43DD1C9EB94A}" type="pres">
      <dgm:prSet presAssocID="{0FBBB8CB-F46F-4808-AEED-53B3E55FB7D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738A17E8-38B5-4AB3-B62D-C2F9D83E38CC}" type="presOf" srcId="{0FBBB8CB-F46F-4808-AEED-53B3E55FB7D9}" destId="{CFEFBA48-9B49-4911-909F-43DD1C9EB94A}" srcOrd="0" destOrd="0" presId="urn:microsoft.com/office/officeart/2005/8/layout/vList2"/>
    <dgm:cxn modelId="{D8629A76-6DA3-4B89-8B1E-7BCD51567450}" type="presOf" srcId="{A2C48F6A-87D0-4A0A-9586-D8DFC88A4B34}" destId="{FF3F0EA0-6167-42C4-B220-4C4F4CA3E2C9}" srcOrd="0" destOrd="0" presId="urn:microsoft.com/office/officeart/2005/8/layout/vList2"/>
    <dgm:cxn modelId="{B59FEEAD-5C3D-4C53-B18E-BC3CD1244EB5}" type="presOf" srcId="{C25BF940-E0F0-4F1C-B3BE-0038BDCB7465}" destId="{C974170D-9A97-4132-833D-2BADCDC8597D}" srcOrd="0" destOrd="0" presId="urn:microsoft.com/office/officeart/2005/8/layout/vList2"/>
    <dgm:cxn modelId="{645789CE-1B07-4B40-A3B0-8E3774EF34E8}" srcId="{A2C48F6A-87D0-4A0A-9586-D8DFC88A4B34}" destId="{0FBBB8CB-F46F-4808-AEED-53B3E55FB7D9}" srcOrd="3" destOrd="0" parTransId="{563BD484-F77C-44C4-BB55-5B60C95217D0}" sibTransId="{1445DF43-48C0-4DB2-A5A7-AB7BE5E80E08}"/>
    <dgm:cxn modelId="{DCE5530D-6B6A-4381-BAF5-0FE47EFF63A2}" type="presOf" srcId="{3C4D960A-FE81-4246-956E-A798CC2562B9}" destId="{CF8C41D0-E864-497A-9CC5-8C7D9A6E15A3}" srcOrd="0" destOrd="0" presId="urn:microsoft.com/office/officeart/2005/8/layout/vList2"/>
    <dgm:cxn modelId="{057C0C08-1CEE-493F-9D9A-5BE411E5F6F3}" srcId="{A2C48F6A-87D0-4A0A-9586-D8DFC88A4B34}" destId="{3C4D960A-FE81-4246-956E-A798CC2562B9}" srcOrd="2" destOrd="0" parTransId="{9A9E6E43-B1ED-46A4-A742-DF58F8DB716B}" sibTransId="{95DCE516-5942-447E-A4A4-0F83053F05BB}"/>
    <dgm:cxn modelId="{2FE2176D-8017-4F2C-8288-9AA5A043C920}" srcId="{A2C48F6A-87D0-4A0A-9586-D8DFC88A4B34}" destId="{C25BF940-E0F0-4F1C-B3BE-0038BDCB7465}" srcOrd="0" destOrd="0" parTransId="{0A5B7633-CD7F-4349-95A5-FE74775B90C5}" sibTransId="{3D14B723-4B64-453C-ABAD-CBAA0A1D2DE9}"/>
    <dgm:cxn modelId="{10F36CC2-9D30-4A1E-8574-5C1EEA4392CD}" type="presOf" srcId="{ED55A38E-DB38-4290-A9B2-85CAA6CEEE45}" destId="{BC977457-5E84-4BB4-9B56-BE01A37F9549}" srcOrd="0" destOrd="0" presId="urn:microsoft.com/office/officeart/2005/8/layout/vList2"/>
    <dgm:cxn modelId="{CB11E541-24E5-45A6-B82A-76857727F311}" srcId="{A2C48F6A-87D0-4A0A-9586-D8DFC88A4B34}" destId="{ED55A38E-DB38-4290-A9B2-85CAA6CEEE45}" srcOrd="1" destOrd="0" parTransId="{830ABF5F-645D-4A48-8544-9AE3E266DC0D}" sibTransId="{910592F6-6EC0-4EE8-8598-787A4FB10FB7}"/>
    <dgm:cxn modelId="{0C8CC074-19C4-42D4-A5ED-C1A3036ACB49}" type="presParOf" srcId="{FF3F0EA0-6167-42C4-B220-4C4F4CA3E2C9}" destId="{C974170D-9A97-4132-833D-2BADCDC8597D}" srcOrd="0" destOrd="0" presId="urn:microsoft.com/office/officeart/2005/8/layout/vList2"/>
    <dgm:cxn modelId="{1C3F1198-27F9-4973-A7E5-08383E3A393F}" type="presParOf" srcId="{FF3F0EA0-6167-42C4-B220-4C4F4CA3E2C9}" destId="{1E62B018-4BB7-4526-8F77-FD3C5AF5C114}" srcOrd="1" destOrd="0" presId="urn:microsoft.com/office/officeart/2005/8/layout/vList2"/>
    <dgm:cxn modelId="{75753FD0-A909-428E-8AD3-E136FB3F9C04}" type="presParOf" srcId="{FF3F0EA0-6167-42C4-B220-4C4F4CA3E2C9}" destId="{BC977457-5E84-4BB4-9B56-BE01A37F9549}" srcOrd="2" destOrd="0" presId="urn:microsoft.com/office/officeart/2005/8/layout/vList2"/>
    <dgm:cxn modelId="{4AEEC9C2-B232-4DC1-92E0-7882FC91C680}" type="presParOf" srcId="{FF3F0EA0-6167-42C4-B220-4C4F4CA3E2C9}" destId="{F6722046-84A2-4A7E-80CF-9D1954733D81}" srcOrd="3" destOrd="0" presId="urn:microsoft.com/office/officeart/2005/8/layout/vList2"/>
    <dgm:cxn modelId="{40180542-04A1-4453-AB54-4AD8536D5D44}" type="presParOf" srcId="{FF3F0EA0-6167-42C4-B220-4C4F4CA3E2C9}" destId="{CF8C41D0-E864-497A-9CC5-8C7D9A6E15A3}" srcOrd="4" destOrd="0" presId="urn:microsoft.com/office/officeart/2005/8/layout/vList2"/>
    <dgm:cxn modelId="{A7A35CBD-73CA-408D-AB46-BFAAF01DDBA2}" type="presParOf" srcId="{FF3F0EA0-6167-42C4-B220-4C4F4CA3E2C9}" destId="{E9369ECC-6489-4C08-AECE-8E7D66A7B66A}" srcOrd="5" destOrd="0" presId="urn:microsoft.com/office/officeart/2005/8/layout/vList2"/>
    <dgm:cxn modelId="{2745BA59-C76C-4895-9CC0-5AD496063747}" type="presParOf" srcId="{FF3F0EA0-6167-42C4-B220-4C4F4CA3E2C9}" destId="{CFEFBA48-9B49-4911-909F-43DD1C9EB94A}" srcOrd="6" destOrd="0" presId="urn:microsoft.com/office/officeart/2005/8/layout/vList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B33BBC0-F975-4303-AE8D-CC8EC7C82128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kumimoji="1" lang="ja-JP" altLang="en-US"/>
        </a:p>
      </dgm:t>
    </dgm:pt>
    <dgm:pt modelId="{A7F80583-9446-481D-BB2D-2F630B71503E}">
      <dgm:prSet/>
      <dgm:spPr/>
      <dgm:t>
        <a:bodyPr/>
        <a:lstStyle/>
        <a:p>
          <a:pPr rtl="0"/>
          <a:r>
            <a:rPr kumimoji="1" lang="en-US" dirty="0" smtClean="0"/>
            <a:t>VS2005</a:t>
          </a:r>
          <a:endParaRPr kumimoji="1" lang="en-US" dirty="0"/>
        </a:p>
      </dgm:t>
    </dgm:pt>
    <dgm:pt modelId="{9EE3AD25-72F8-488E-91C1-B8D6D7BEC5B2}" type="parTrans" cxnId="{60E26C6B-D3FA-45B0-8848-5007545E0451}">
      <dgm:prSet/>
      <dgm:spPr/>
      <dgm:t>
        <a:bodyPr/>
        <a:lstStyle/>
        <a:p>
          <a:endParaRPr kumimoji="1" lang="ja-JP" altLang="en-US"/>
        </a:p>
      </dgm:t>
    </dgm:pt>
    <dgm:pt modelId="{34FEA74E-942A-4D26-BE6E-ED0BFFB3FFA2}" type="sibTrans" cxnId="{60E26C6B-D3FA-45B0-8848-5007545E0451}">
      <dgm:prSet/>
      <dgm:spPr/>
      <dgm:t>
        <a:bodyPr/>
        <a:lstStyle/>
        <a:p>
          <a:endParaRPr kumimoji="1" lang="ja-JP" altLang="en-US"/>
        </a:p>
      </dgm:t>
    </dgm:pt>
    <dgm:pt modelId="{D6A7D845-2CD7-48EE-B8C5-D036033D50E8}">
      <dgm:prSet/>
      <dgm:spPr/>
      <dgm:t>
        <a:bodyPr/>
        <a:lstStyle/>
        <a:p>
          <a:pPr rtl="0"/>
          <a:r>
            <a:rPr kumimoji="1" lang="ja-JP" dirty="0" smtClean="0"/>
            <a:t>携帯用の</a:t>
          </a:r>
          <a:r>
            <a:rPr kumimoji="1" lang="en-US" dirty="0" smtClean="0"/>
            <a:t>Mobile</a:t>
          </a:r>
          <a:r>
            <a:rPr kumimoji="1" lang="ja-JP" dirty="0" smtClean="0"/>
            <a:t>コントロールがある</a:t>
          </a:r>
          <a:endParaRPr kumimoji="1" lang="en-US" dirty="0"/>
        </a:p>
      </dgm:t>
    </dgm:pt>
    <dgm:pt modelId="{802F5292-252D-468B-9E45-B212E9696422}" type="parTrans" cxnId="{14579364-1A28-4DF4-A893-5B0F82456596}">
      <dgm:prSet/>
      <dgm:spPr/>
      <dgm:t>
        <a:bodyPr/>
        <a:lstStyle/>
        <a:p>
          <a:endParaRPr kumimoji="1" lang="ja-JP" altLang="en-US"/>
        </a:p>
      </dgm:t>
    </dgm:pt>
    <dgm:pt modelId="{6C2A8D58-FCAC-4746-A8F8-138E3C1DF5D6}" type="sibTrans" cxnId="{14579364-1A28-4DF4-A893-5B0F82456596}">
      <dgm:prSet/>
      <dgm:spPr/>
      <dgm:t>
        <a:bodyPr/>
        <a:lstStyle/>
        <a:p>
          <a:endParaRPr kumimoji="1" lang="ja-JP" altLang="en-US"/>
        </a:p>
      </dgm:t>
    </dgm:pt>
    <dgm:pt modelId="{3B99F2BC-2E35-4B66-90DF-C7CD6E41C1CD}">
      <dgm:prSet/>
      <dgm:spPr/>
      <dgm:t>
        <a:bodyPr/>
        <a:lstStyle/>
        <a:p>
          <a:pPr rtl="0"/>
          <a:r>
            <a:rPr kumimoji="1" lang="en-US" dirty="0" smtClean="0"/>
            <a:t>UA</a:t>
          </a:r>
          <a:r>
            <a:rPr kumimoji="1" lang="ja-JP" dirty="0" smtClean="0"/>
            <a:t>ごとにレンダリングする</a:t>
          </a:r>
          <a:r>
            <a:rPr kumimoji="1" lang="en-US" dirty="0" smtClean="0"/>
            <a:t>html</a:t>
          </a:r>
          <a:r>
            <a:rPr kumimoji="1" lang="ja-JP" dirty="0" smtClean="0"/>
            <a:t>が変わる</a:t>
          </a:r>
          <a:endParaRPr kumimoji="1" lang="en-US" dirty="0"/>
        </a:p>
      </dgm:t>
    </dgm:pt>
    <dgm:pt modelId="{3817F5C5-9CA6-4FD5-826C-4AFF84A41B06}" type="parTrans" cxnId="{87DC57E1-8475-40C0-B25A-35A89D909846}">
      <dgm:prSet/>
      <dgm:spPr/>
      <dgm:t>
        <a:bodyPr/>
        <a:lstStyle/>
        <a:p>
          <a:endParaRPr kumimoji="1" lang="ja-JP" altLang="en-US"/>
        </a:p>
      </dgm:t>
    </dgm:pt>
    <dgm:pt modelId="{A7ADF5C9-6071-44E3-84F3-62F9E8545512}" type="sibTrans" cxnId="{87DC57E1-8475-40C0-B25A-35A89D909846}">
      <dgm:prSet/>
      <dgm:spPr/>
      <dgm:t>
        <a:bodyPr/>
        <a:lstStyle/>
        <a:p>
          <a:endParaRPr kumimoji="1" lang="ja-JP" altLang="en-US"/>
        </a:p>
      </dgm:t>
    </dgm:pt>
    <dgm:pt modelId="{2BBB2038-CE73-4493-B60C-1AFCEF572E03}">
      <dgm:prSet/>
      <dgm:spPr/>
      <dgm:t>
        <a:bodyPr/>
        <a:lstStyle/>
        <a:p>
          <a:pPr rtl="0"/>
          <a:r>
            <a:rPr kumimoji="1" lang="en-US" dirty="0" smtClean="0"/>
            <a:t>VS2008</a:t>
          </a:r>
          <a:endParaRPr lang="ja-JP" dirty="0"/>
        </a:p>
      </dgm:t>
    </dgm:pt>
    <dgm:pt modelId="{737D5F97-D644-462B-877B-9AF02024667A}" type="parTrans" cxnId="{E32BA42C-96BC-44A3-A70C-EE8B028E11FC}">
      <dgm:prSet/>
      <dgm:spPr/>
      <dgm:t>
        <a:bodyPr/>
        <a:lstStyle/>
        <a:p>
          <a:endParaRPr kumimoji="1" lang="ja-JP" altLang="en-US"/>
        </a:p>
      </dgm:t>
    </dgm:pt>
    <dgm:pt modelId="{9AD4BCBB-645D-4982-BA6A-13F5A67A32B2}" type="sibTrans" cxnId="{E32BA42C-96BC-44A3-A70C-EE8B028E11FC}">
      <dgm:prSet/>
      <dgm:spPr/>
      <dgm:t>
        <a:bodyPr/>
        <a:lstStyle/>
        <a:p>
          <a:endParaRPr kumimoji="1" lang="ja-JP" altLang="en-US"/>
        </a:p>
      </dgm:t>
    </dgm:pt>
    <dgm:pt modelId="{9BC2CA74-0A53-4F5C-AAF6-C63FDA6529DA}">
      <dgm:prSet/>
      <dgm:spPr/>
      <dgm:t>
        <a:bodyPr/>
        <a:lstStyle/>
        <a:p>
          <a:pPr rtl="0"/>
          <a:r>
            <a:rPr kumimoji="1" lang="ja-JP" dirty="0" smtClean="0"/>
            <a:t>携帯用の</a:t>
          </a:r>
          <a:r>
            <a:rPr kumimoji="1" lang="en-US" dirty="0" smtClean="0"/>
            <a:t>Mobile</a:t>
          </a:r>
          <a:r>
            <a:rPr kumimoji="1" lang="ja-JP" dirty="0" smtClean="0"/>
            <a:t>コントロールがない！</a:t>
          </a:r>
          <a:endParaRPr kumimoji="1" lang="en-US" dirty="0"/>
        </a:p>
      </dgm:t>
    </dgm:pt>
    <dgm:pt modelId="{B8EDE295-2A05-4B40-8325-54BAE502EF01}" type="parTrans" cxnId="{4F9F62CF-5781-46B6-B65E-559DEFAFD0B3}">
      <dgm:prSet/>
      <dgm:spPr/>
      <dgm:t>
        <a:bodyPr/>
        <a:lstStyle/>
        <a:p>
          <a:endParaRPr kumimoji="1" lang="ja-JP" altLang="en-US"/>
        </a:p>
      </dgm:t>
    </dgm:pt>
    <dgm:pt modelId="{F4763F12-2065-4EB3-BE37-660842153F05}" type="sibTrans" cxnId="{4F9F62CF-5781-46B6-B65E-559DEFAFD0B3}">
      <dgm:prSet/>
      <dgm:spPr/>
      <dgm:t>
        <a:bodyPr/>
        <a:lstStyle/>
        <a:p>
          <a:endParaRPr kumimoji="1" lang="ja-JP" altLang="en-US"/>
        </a:p>
      </dgm:t>
    </dgm:pt>
    <dgm:pt modelId="{FE23B78E-20F0-485D-8C6E-48211F702CE9}">
      <dgm:prSet/>
      <dgm:spPr/>
      <dgm:t>
        <a:bodyPr/>
        <a:lstStyle/>
        <a:p>
          <a:pPr rtl="0"/>
          <a:r>
            <a:rPr kumimoji="1" lang="en-US" dirty="0" smtClean="0"/>
            <a:t>VS2005</a:t>
          </a:r>
          <a:r>
            <a:rPr kumimoji="1" lang="ja-JP" dirty="0" smtClean="0"/>
            <a:t>のコントロールを使う方法もあるけれど</a:t>
          </a:r>
          <a:endParaRPr kumimoji="1" lang="en-US" dirty="0"/>
        </a:p>
      </dgm:t>
    </dgm:pt>
    <dgm:pt modelId="{D4B7C08B-FDB0-43D4-8ECD-2719F9F9A682}" type="parTrans" cxnId="{7B543D30-0FFB-4589-B1AD-AA1C56630A37}">
      <dgm:prSet/>
      <dgm:spPr/>
      <dgm:t>
        <a:bodyPr/>
        <a:lstStyle/>
        <a:p>
          <a:endParaRPr kumimoji="1" lang="ja-JP" altLang="en-US"/>
        </a:p>
      </dgm:t>
    </dgm:pt>
    <dgm:pt modelId="{52DDB622-A4EC-44CC-BFCB-04F54801FB41}" type="sibTrans" cxnId="{7B543D30-0FFB-4589-B1AD-AA1C56630A37}">
      <dgm:prSet/>
      <dgm:spPr/>
      <dgm:t>
        <a:bodyPr/>
        <a:lstStyle/>
        <a:p>
          <a:endParaRPr kumimoji="1" lang="ja-JP" altLang="en-US"/>
        </a:p>
      </dgm:t>
    </dgm:pt>
    <dgm:pt modelId="{AADC2ADC-23FF-471E-B7C5-1F0A60FB57EC}">
      <dgm:prSet/>
      <dgm:spPr/>
      <dgm:t>
        <a:bodyPr/>
        <a:lstStyle/>
        <a:p>
          <a:pPr rtl="0"/>
          <a:r>
            <a:rPr kumimoji="1" lang="ja-JP" dirty="0" smtClean="0"/>
            <a:t>標準的な</a:t>
          </a:r>
          <a:r>
            <a:rPr kumimoji="1" lang="en-US" dirty="0" smtClean="0"/>
            <a:t>html</a:t>
          </a:r>
          <a:r>
            <a:rPr kumimoji="1" lang="ja-JP" dirty="0" smtClean="0"/>
            <a:t>をレンダリングするように注意して</a:t>
          </a:r>
          <a:r>
            <a:rPr kumimoji="1" lang="en-US" dirty="0" err="1" smtClean="0"/>
            <a:t>aspx</a:t>
          </a:r>
          <a:r>
            <a:rPr kumimoji="1" lang="ja-JP" dirty="0" smtClean="0"/>
            <a:t>ファイルを作成</a:t>
          </a:r>
          <a:endParaRPr kumimoji="1" lang="en-US" dirty="0"/>
        </a:p>
      </dgm:t>
    </dgm:pt>
    <dgm:pt modelId="{CABE4B7F-6F74-46F3-8399-6471A8CDBB42}" type="parTrans" cxnId="{1A0409C7-308D-4D60-99B4-2B75E280136B}">
      <dgm:prSet/>
      <dgm:spPr/>
      <dgm:t>
        <a:bodyPr/>
        <a:lstStyle/>
        <a:p>
          <a:endParaRPr kumimoji="1" lang="ja-JP" altLang="en-US"/>
        </a:p>
      </dgm:t>
    </dgm:pt>
    <dgm:pt modelId="{26602A6B-7C14-4FA2-9EE8-33B45E381779}" type="sibTrans" cxnId="{1A0409C7-308D-4D60-99B4-2B75E280136B}">
      <dgm:prSet/>
      <dgm:spPr/>
      <dgm:t>
        <a:bodyPr/>
        <a:lstStyle/>
        <a:p>
          <a:endParaRPr kumimoji="1" lang="ja-JP" altLang="en-US"/>
        </a:p>
      </dgm:t>
    </dgm:pt>
    <dgm:pt modelId="{D7DCD7FE-A5A5-46E2-B545-09CB296C8949}">
      <dgm:prSet/>
      <dgm:spPr/>
      <dgm:t>
        <a:bodyPr/>
        <a:lstStyle/>
        <a:p>
          <a:pPr rtl="0"/>
          <a:endParaRPr kumimoji="1" lang="en-US" dirty="0"/>
        </a:p>
      </dgm:t>
    </dgm:pt>
    <dgm:pt modelId="{163A2967-22D1-4A28-8C75-35E9E6B3BE75}" type="parTrans" cxnId="{0DF5D598-A132-4EA8-A445-67D026821F62}">
      <dgm:prSet/>
      <dgm:spPr/>
      <dgm:t>
        <a:bodyPr/>
        <a:lstStyle/>
        <a:p>
          <a:endParaRPr kumimoji="1" lang="ja-JP" altLang="en-US"/>
        </a:p>
      </dgm:t>
    </dgm:pt>
    <dgm:pt modelId="{AC219837-639C-4F60-AABD-D3050792CE55}" type="sibTrans" cxnId="{0DF5D598-A132-4EA8-A445-67D026821F62}">
      <dgm:prSet/>
      <dgm:spPr/>
      <dgm:t>
        <a:bodyPr/>
        <a:lstStyle/>
        <a:p>
          <a:endParaRPr kumimoji="1" lang="ja-JP" altLang="en-US"/>
        </a:p>
      </dgm:t>
    </dgm:pt>
    <dgm:pt modelId="{F780E5EB-F0B5-486E-85B7-C438D2ABC19D}" type="pres">
      <dgm:prSet presAssocID="{AB33BBC0-F975-4303-AE8D-CC8EC7C8212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23B315C3-17E5-45CB-BA40-B0768696CEC4}" type="pres">
      <dgm:prSet presAssocID="{A7F80583-9446-481D-BB2D-2F630B71503E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5862234-40E6-453D-94CE-C62FD9377149}" type="pres">
      <dgm:prSet presAssocID="{A7F80583-9446-481D-BB2D-2F630B71503E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226BD9B-D835-499B-8F2E-47960FDB0793}" type="pres">
      <dgm:prSet presAssocID="{2BBB2038-CE73-4493-B60C-1AFCEF572E0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16BF275-58B4-4ACC-9126-6A8240FAFFF2}" type="pres">
      <dgm:prSet presAssocID="{2BBB2038-CE73-4493-B60C-1AFCEF572E03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14579364-1A28-4DF4-A893-5B0F82456596}" srcId="{A7F80583-9446-481D-BB2D-2F630B71503E}" destId="{D6A7D845-2CD7-48EE-B8C5-D036033D50E8}" srcOrd="0" destOrd="0" parTransId="{802F5292-252D-468B-9E45-B212E9696422}" sibTransId="{6C2A8D58-FCAC-4746-A8F8-138E3C1DF5D6}"/>
    <dgm:cxn modelId="{33C8CAC6-1566-45A4-A9B1-E783C5EAA45B}" type="presOf" srcId="{9BC2CA74-0A53-4F5C-AAF6-C63FDA6529DA}" destId="{A16BF275-58B4-4ACC-9126-6A8240FAFFF2}" srcOrd="0" destOrd="0" presId="urn:microsoft.com/office/officeart/2005/8/layout/vList2"/>
    <dgm:cxn modelId="{479E30CA-2964-458E-A9F2-8297A02F8A54}" type="presOf" srcId="{FE23B78E-20F0-485D-8C6E-48211F702CE9}" destId="{A16BF275-58B4-4ACC-9126-6A8240FAFFF2}" srcOrd="0" destOrd="1" presId="urn:microsoft.com/office/officeart/2005/8/layout/vList2"/>
    <dgm:cxn modelId="{93302AC2-25E5-49E3-92A0-CC901E1E0B1A}" type="presOf" srcId="{AB33BBC0-F975-4303-AE8D-CC8EC7C82128}" destId="{F780E5EB-F0B5-486E-85B7-C438D2ABC19D}" srcOrd="0" destOrd="0" presId="urn:microsoft.com/office/officeart/2005/8/layout/vList2"/>
    <dgm:cxn modelId="{7B543D30-0FFB-4589-B1AD-AA1C56630A37}" srcId="{2BBB2038-CE73-4493-B60C-1AFCEF572E03}" destId="{FE23B78E-20F0-485D-8C6E-48211F702CE9}" srcOrd="1" destOrd="0" parTransId="{D4B7C08B-FDB0-43D4-8ECD-2719F9F9A682}" sibTransId="{52DDB622-A4EC-44CC-BFCB-04F54801FB41}"/>
    <dgm:cxn modelId="{FC9B90D0-B50F-46B9-82AB-BB13F0CE7DB5}" type="presOf" srcId="{2BBB2038-CE73-4493-B60C-1AFCEF572E03}" destId="{D226BD9B-D835-499B-8F2E-47960FDB0793}" srcOrd="0" destOrd="0" presId="urn:microsoft.com/office/officeart/2005/8/layout/vList2"/>
    <dgm:cxn modelId="{0D126C45-66B5-4757-9569-268EFEC268B4}" type="presOf" srcId="{D6A7D845-2CD7-48EE-B8C5-D036033D50E8}" destId="{55862234-40E6-453D-94CE-C62FD9377149}" srcOrd="0" destOrd="0" presId="urn:microsoft.com/office/officeart/2005/8/layout/vList2"/>
    <dgm:cxn modelId="{0DF5D598-A132-4EA8-A445-67D026821F62}" srcId="{2BBB2038-CE73-4493-B60C-1AFCEF572E03}" destId="{D7DCD7FE-A5A5-46E2-B545-09CB296C8949}" srcOrd="3" destOrd="0" parTransId="{163A2967-22D1-4A28-8C75-35E9E6B3BE75}" sibTransId="{AC219837-639C-4F60-AABD-D3050792CE55}"/>
    <dgm:cxn modelId="{E32BA42C-96BC-44A3-A70C-EE8B028E11FC}" srcId="{AB33BBC0-F975-4303-AE8D-CC8EC7C82128}" destId="{2BBB2038-CE73-4493-B60C-1AFCEF572E03}" srcOrd="1" destOrd="0" parTransId="{737D5F97-D644-462B-877B-9AF02024667A}" sibTransId="{9AD4BCBB-645D-4982-BA6A-13F5A67A32B2}"/>
    <dgm:cxn modelId="{8D274E82-F871-4184-A6CE-251D2EB36C18}" type="presOf" srcId="{3B99F2BC-2E35-4B66-90DF-C7CD6E41C1CD}" destId="{55862234-40E6-453D-94CE-C62FD9377149}" srcOrd="0" destOrd="1" presId="urn:microsoft.com/office/officeart/2005/8/layout/vList2"/>
    <dgm:cxn modelId="{87DC57E1-8475-40C0-B25A-35A89D909846}" srcId="{A7F80583-9446-481D-BB2D-2F630B71503E}" destId="{3B99F2BC-2E35-4B66-90DF-C7CD6E41C1CD}" srcOrd="1" destOrd="0" parTransId="{3817F5C5-9CA6-4FD5-826C-4AFF84A41B06}" sibTransId="{A7ADF5C9-6071-44E3-84F3-62F9E8545512}"/>
    <dgm:cxn modelId="{4F9F62CF-5781-46B6-B65E-559DEFAFD0B3}" srcId="{2BBB2038-CE73-4493-B60C-1AFCEF572E03}" destId="{9BC2CA74-0A53-4F5C-AAF6-C63FDA6529DA}" srcOrd="0" destOrd="0" parTransId="{B8EDE295-2A05-4B40-8325-54BAE502EF01}" sibTransId="{F4763F12-2065-4EB3-BE37-660842153F05}"/>
    <dgm:cxn modelId="{60E26C6B-D3FA-45B0-8848-5007545E0451}" srcId="{AB33BBC0-F975-4303-AE8D-CC8EC7C82128}" destId="{A7F80583-9446-481D-BB2D-2F630B71503E}" srcOrd="0" destOrd="0" parTransId="{9EE3AD25-72F8-488E-91C1-B8D6D7BEC5B2}" sibTransId="{34FEA74E-942A-4D26-BE6E-ED0BFFB3FFA2}"/>
    <dgm:cxn modelId="{000BD163-1E9F-4A36-8F06-5A82ABD4726F}" type="presOf" srcId="{AADC2ADC-23FF-471E-B7C5-1F0A60FB57EC}" destId="{A16BF275-58B4-4ACC-9126-6A8240FAFFF2}" srcOrd="0" destOrd="2" presId="urn:microsoft.com/office/officeart/2005/8/layout/vList2"/>
    <dgm:cxn modelId="{1A0409C7-308D-4D60-99B4-2B75E280136B}" srcId="{2BBB2038-CE73-4493-B60C-1AFCEF572E03}" destId="{AADC2ADC-23FF-471E-B7C5-1F0A60FB57EC}" srcOrd="2" destOrd="0" parTransId="{CABE4B7F-6F74-46F3-8399-6471A8CDBB42}" sibTransId="{26602A6B-7C14-4FA2-9EE8-33B45E381779}"/>
    <dgm:cxn modelId="{1FCD810B-8788-4305-8264-4ED72B9F4F72}" type="presOf" srcId="{D7DCD7FE-A5A5-46E2-B545-09CB296C8949}" destId="{A16BF275-58B4-4ACC-9126-6A8240FAFFF2}" srcOrd="0" destOrd="3" presId="urn:microsoft.com/office/officeart/2005/8/layout/vList2"/>
    <dgm:cxn modelId="{14192051-0487-4D22-8BE3-A9339984DD6F}" type="presOf" srcId="{A7F80583-9446-481D-BB2D-2F630B71503E}" destId="{23B315C3-17E5-45CB-BA40-B0768696CEC4}" srcOrd="0" destOrd="0" presId="urn:microsoft.com/office/officeart/2005/8/layout/vList2"/>
    <dgm:cxn modelId="{CD8F084E-B125-4E34-9E24-B128D0F27C5A}" type="presParOf" srcId="{F780E5EB-F0B5-486E-85B7-C438D2ABC19D}" destId="{23B315C3-17E5-45CB-BA40-B0768696CEC4}" srcOrd="0" destOrd="0" presId="urn:microsoft.com/office/officeart/2005/8/layout/vList2"/>
    <dgm:cxn modelId="{692DAE86-0E66-475D-A15E-951EAE065A09}" type="presParOf" srcId="{F780E5EB-F0B5-486E-85B7-C438D2ABC19D}" destId="{55862234-40E6-453D-94CE-C62FD9377149}" srcOrd="1" destOrd="0" presId="urn:microsoft.com/office/officeart/2005/8/layout/vList2"/>
    <dgm:cxn modelId="{6DFEA097-D020-4F27-8BD2-DF4EB7525C9B}" type="presParOf" srcId="{F780E5EB-F0B5-486E-85B7-C438D2ABC19D}" destId="{D226BD9B-D835-499B-8F2E-47960FDB0793}" srcOrd="2" destOrd="0" presId="urn:microsoft.com/office/officeart/2005/8/layout/vList2"/>
    <dgm:cxn modelId="{8B0453AD-417E-45DD-A088-D866DF439E76}" type="presParOf" srcId="{F780E5EB-F0B5-486E-85B7-C438D2ABC19D}" destId="{A16BF275-58B4-4ACC-9126-6A8240FAFFF2}" srcOrd="3" destOrd="0" presId="urn:microsoft.com/office/officeart/2005/8/layout/vList2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7D6FC63-0A17-479B-B523-733F4FE37AD3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DF2FDD8B-A343-44E3-B4BB-659169E5EE52}">
      <dgm:prSet/>
      <dgm:spPr/>
      <dgm:t>
        <a:bodyPr/>
        <a:lstStyle/>
        <a:p>
          <a:pPr rtl="0"/>
          <a:r>
            <a:rPr kumimoji="1" lang="en-US" dirty="0" smtClean="0"/>
            <a:t>Web</a:t>
          </a:r>
          <a:r>
            <a:rPr kumimoji="1" lang="ja-JP" dirty="0" smtClean="0"/>
            <a:t>サイト</a:t>
          </a:r>
          <a:endParaRPr kumimoji="1" lang="en-US" dirty="0"/>
        </a:p>
      </dgm:t>
    </dgm:pt>
    <dgm:pt modelId="{AEFB8BCE-DB4D-4749-9B82-A39E43D64317}" type="parTrans" cxnId="{68B2A343-C71E-4B9D-8FFB-AF87D5979D71}">
      <dgm:prSet/>
      <dgm:spPr/>
      <dgm:t>
        <a:bodyPr/>
        <a:lstStyle/>
        <a:p>
          <a:endParaRPr kumimoji="1" lang="ja-JP" altLang="en-US"/>
        </a:p>
      </dgm:t>
    </dgm:pt>
    <dgm:pt modelId="{0B26BAD7-0D2A-415D-99BB-1CFD6D47411E}" type="sibTrans" cxnId="{68B2A343-C71E-4B9D-8FFB-AF87D5979D71}">
      <dgm:prSet/>
      <dgm:spPr/>
      <dgm:t>
        <a:bodyPr/>
        <a:lstStyle/>
        <a:p>
          <a:endParaRPr kumimoji="1" lang="ja-JP" altLang="en-US"/>
        </a:p>
      </dgm:t>
    </dgm:pt>
    <dgm:pt modelId="{FA338327-4F13-46E5-8F26-1AA3094CE3CC}">
      <dgm:prSet/>
      <dgm:spPr/>
      <dgm:t>
        <a:bodyPr/>
        <a:lstStyle/>
        <a:p>
          <a:pPr rtl="0"/>
          <a:r>
            <a:rPr kumimoji="1" lang="en-US" dirty="0" smtClean="0"/>
            <a:t>VS2005</a:t>
          </a:r>
          <a:r>
            <a:rPr kumimoji="1" lang="ja-JP" dirty="0" smtClean="0"/>
            <a:t>以降で作成可能</a:t>
          </a:r>
          <a:endParaRPr kumimoji="1" lang="en-US" dirty="0"/>
        </a:p>
      </dgm:t>
    </dgm:pt>
    <dgm:pt modelId="{8B93A6AB-E15D-41AE-85B1-80C127212D24}" type="parTrans" cxnId="{39760640-0087-441F-A0D9-9E8306C06219}">
      <dgm:prSet/>
      <dgm:spPr/>
      <dgm:t>
        <a:bodyPr/>
        <a:lstStyle/>
        <a:p>
          <a:endParaRPr kumimoji="1" lang="ja-JP" altLang="en-US"/>
        </a:p>
      </dgm:t>
    </dgm:pt>
    <dgm:pt modelId="{394F2E7A-14A4-4DAF-9002-EBD88A78C292}" type="sibTrans" cxnId="{39760640-0087-441F-A0D9-9E8306C06219}">
      <dgm:prSet/>
      <dgm:spPr/>
      <dgm:t>
        <a:bodyPr/>
        <a:lstStyle/>
        <a:p>
          <a:endParaRPr kumimoji="1" lang="ja-JP" altLang="en-US"/>
        </a:p>
      </dgm:t>
    </dgm:pt>
    <dgm:pt modelId="{03C7A178-0390-4D6D-9651-F1132FD8EB16}">
      <dgm:prSet/>
      <dgm:spPr/>
      <dgm:t>
        <a:bodyPr/>
        <a:lstStyle/>
        <a:p>
          <a:pPr rtl="0"/>
          <a:r>
            <a:rPr kumimoji="1" lang="en-US" dirty="0" smtClean="0"/>
            <a:t>[</a:t>
          </a:r>
          <a:r>
            <a:rPr kumimoji="1" lang="ja-JP" dirty="0" smtClean="0"/>
            <a:t>ファイル</a:t>
          </a:r>
          <a:r>
            <a:rPr kumimoji="1" lang="en-US" dirty="0" smtClean="0"/>
            <a:t>]-[</a:t>
          </a:r>
          <a:r>
            <a:rPr kumimoji="1" lang="ja-JP" dirty="0" smtClean="0"/>
            <a:t>新しい</a:t>
          </a:r>
          <a:r>
            <a:rPr kumimoji="1" lang="en-US" dirty="0" smtClean="0"/>
            <a:t>Web</a:t>
          </a:r>
          <a:r>
            <a:rPr kumimoji="1" lang="ja-JP" dirty="0" smtClean="0"/>
            <a:t>サイト</a:t>
          </a:r>
          <a:r>
            <a:rPr kumimoji="1" lang="en-US" dirty="0" smtClean="0"/>
            <a:t>]</a:t>
          </a:r>
          <a:r>
            <a:rPr kumimoji="1" lang="ja-JP" dirty="0" smtClean="0"/>
            <a:t>で新規作成</a:t>
          </a:r>
          <a:endParaRPr kumimoji="1" lang="en-US" dirty="0"/>
        </a:p>
      </dgm:t>
    </dgm:pt>
    <dgm:pt modelId="{23F37A3C-621C-4795-9632-060EB079C105}" type="parTrans" cxnId="{83694BFC-13E5-4111-9795-568470A89B22}">
      <dgm:prSet/>
      <dgm:spPr/>
      <dgm:t>
        <a:bodyPr/>
        <a:lstStyle/>
        <a:p>
          <a:endParaRPr kumimoji="1" lang="ja-JP" altLang="en-US"/>
        </a:p>
      </dgm:t>
    </dgm:pt>
    <dgm:pt modelId="{D11006AE-544A-4455-A42A-3F7ADA859421}" type="sibTrans" cxnId="{83694BFC-13E5-4111-9795-568470A89B22}">
      <dgm:prSet/>
      <dgm:spPr/>
      <dgm:t>
        <a:bodyPr/>
        <a:lstStyle/>
        <a:p>
          <a:endParaRPr kumimoji="1" lang="ja-JP" altLang="en-US"/>
        </a:p>
      </dgm:t>
    </dgm:pt>
    <dgm:pt modelId="{53E581E9-5A5A-4D78-A929-65D843813AD3}">
      <dgm:prSet/>
      <dgm:spPr/>
      <dgm:t>
        <a:bodyPr/>
        <a:lstStyle/>
        <a:p>
          <a:pPr rtl="0"/>
          <a:r>
            <a:rPr kumimoji="1" lang="en-US" dirty="0" smtClean="0"/>
            <a:t>*.</a:t>
          </a:r>
          <a:r>
            <a:rPr kumimoji="1" lang="en-US" dirty="0" err="1" smtClean="0"/>
            <a:t>aspx.vb</a:t>
          </a:r>
          <a:r>
            <a:rPr kumimoji="1" lang="ja-JP" dirty="0" smtClean="0"/>
            <a:t>ファイルを実行時ビルド可能</a:t>
          </a:r>
          <a:endParaRPr kumimoji="1" lang="en-US" dirty="0"/>
        </a:p>
      </dgm:t>
    </dgm:pt>
    <dgm:pt modelId="{102AF2A2-A463-44C4-86C1-7C3D6B4E5535}" type="parTrans" cxnId="{840D83ED-142E-464E-8E32-00B1484F1E55}">
      <dgm:prSet/>
      <dgm:spPr/>
      <dgm:t>
        <a:bodyPr/>
        <a:lstStyle/>
        <a:p>
          <a:endParaRPr kumimoji="1" lang="ja-JP" altLang="en-US"/>
        </a:p>
      </dgm:t>
    </dgm:pt>
    <dgm:pt modelId="{3CF9D4D7-9EA8-47EF-8923-9007F4E162FA}" type="sibTrans" cxnId="{840D83ED-142E-464E-8E32-00B1484F1E55}">
      <dgm:prSet/>
      <dgm:spPr/>
      <dgm:t>
        <a:bodyPr/>
        <a:lstStyle/>
        <a:p>
          <a:endParaRPr kumimoji="1" lang="ja-JP" altLang="en-US"/>
        </a:p>
      </dgm:t>
    </dgm:pt>
    <dgm:pt modelId="{885B5027-5C34-407A-A925-528CBBADCAE4}">
      <dgm:prSet/>
      <dgm:spPr/>
      <dgm:t>
        <a:bodyPr/>
        <a:lstStyle/>
        <a:p>
          <a:pPr rtl="0"/>
          <a:r>
            <a:rPr kumimoji="1" lang="en-US" dirty="0" smtClean="0"/>
            <a:t>*.</a:t>
          </a:r>
          <a:r>
            <a:rPr kumimoji="1" lang="en-US" dirty="0" err="1" smtClean="0"/>
            <a:t>vb</a:t>
          </a:r>
          <a:r>
            <a:rPr kumimoji="1" lang="ja-JP" dirty="0" smtClean="0"/>
            <a:t>ファイルは</a:t>
          </a:r>
          <a:r>
            <a:rPr kumimoji="1" lang="en-US" dirty="0" err="1" smtClean="0"/>
            <a:t>App_Code</a:t>
          </a:r>
          <a:r>
            <a:rPr kumimoji="1" lang="ja-JP" dirty="0" smtClean="0"/>
            <a:t>フォルダに配置</a:t>
          </a:r>
          <a:endParaRPr kumimoji="1" lang="en-US" dirty="0"/>
        </a:p>
      </dgm:t>
    </dgm:pt>
    <dgm:pt modelId="{13877A09-E711-400F-8D9B-EA0EE698BBBA}" type="parTrans" cxnId="{61908D1F-4005-4D6B-9C89-12F1856BA12F}">
      <dgm:prSet/>
      <dgm:spPr/>
      <dgm:t>
        <a:bodyPr/>
        <a:lstStyle/>
        <a:p>
          <a:endParaRPr kumimoji="1" lang="ja-JP" altLang="en-US"/>
        </a:p>
      </dgm:t>
    </dgm:pt>
    <dgm:pt modelId="{E82A61FD-96B0-421D-BD7A-BC469164D2CF}" type="sibTrans" cxnId="{61908D1F-4005-4D6B-9C89-12F1856BA12F}">
      <dgm:prSet/>
      <dgm:spPr/>
      <dgm:t>
        <a:bodyPr/>
        <a:lstStyle/>
        <a:p>
          <a:endParaRPr kumimoji="1" lang="ja-JP" altLang="en-US"/>
        </a:p>
      </dgm:t>
    </dgm:pt>
    <dgm:pt modelId="{7A339FCF-E37D-4609-9A68-C39FECB17126}">
      <dgm:prSet/>
      <dgm:spPr/>
      <dgm:t>
        <a:bodyPr/>
        <a:lstStyle/>
        <a:p>
          <a:pPr rtl="0"/>
          <a:r>
            <a:rPr kumimoji="1" lang="en-US" dirty="0" smtClean="0"/>
            <a:t>Web</a:t>
          </a:r>
          <a:r>
            <a:rPr kumimoji="1" lang="ja-JP" dirty="0" smtClean="0"/>
            <a:t>アプリ</a:t>
          </a:r>
          <a:endParaRPr kumimoji="1" lang="en-US" dirty="0"/>
        </a:p>
      </dgm:t>
    </dgm:pt>
    <dgm:pt modelId="{7A1D9974-72A5-46DB-9CDB-B6A0CE78A869}" type="parTrans" cxnId="{D3F950C0-68A3-4346-87A1-21929CAC0AB1}">
      <dgm:prSet/>
      <dgm:spPr/>
      <dgm:t>
        <a:bodyPr/>
        <a:lstStyle/>
        <a:p>
          <a:endParaRPr kumimoji="1" lang="ja-JP" altLang="en-US"/>
        </a:p>
      </dgm:t>
    </dgm:pt>
    <dgm:pt modelId="{24B6C664-2986-4A3C-877D-30F696961ADB}" type="sibTrans" cxnId="{D3F950C0-68A3-4346-87A1-21929CAC0AB1}">
      <dgm:prSet/>
      <dgm:spPr/>
      <dgm:t>
        <a:bodyPr/>
        <a:lstStyle/>
        <a:p>
          <a:endParaRPr kumimoji="1" lang="ja-JP" altLang="en-US"/>
        </a:p>
      </dgm:t>
    </dgm:pt>
    <dgm:pt modelId="{9CB37ED6-93D1-4565-A931-FB52E53C2A86}">
      <dgm:prSet/>
      <dgm:spPr/>
      <dgm:t>
        <a:bodyPr/>
        <a:lstStyle/>
        <a:p>
          <a:pPr rtl="0"/>
          <a:r>
            <a:rPr kumimoji="1" lang="en-US" dirty="0" smtClean="0"/>
            <a:t>VS2005</a:t>
          </a:r>
          <a:r>
            <a:rPr kumimoji="1" lang="ja-JP" dirty="0" smtClean="0"/>
            <a:t>以外で作成可能</a:t>
          </a:r>
          <a:r>
            <a:rPr kumimoji="1" lang="en-US" dirty="0" smtClean="0"/>
            <a:t>(VS2005SP1</a:t>
          </a:r>
          <a:r>
            <a:rPr kumimoji="1" lang="ja-JP" dirty="0" smtClean="0"/>
            <a:t>は可能</a:t>
          </a:r>
          <a:r>
            <a:rPr kumimoji="1" lang="en-US" dirty="0" smtClean="0"/>
            <a:t>)</a:t>
          </a:r>
          <a:endParaRPr lang="ja-JP" dirty="0"/>
        </a:p>
      </dgm:t>
    </dgm:pt>
    <dgm:pt modelId="{155C7342-0601-47AD-88B0-E25251D52210}" type="parTrans" cxnId="{BB77E711-8EE9-4855-9DAE-E24D6329A29A}">
      <dgm:prSet/>
      <dgm:spPr/>
      <dgm:t>
        <a:bodyPr/>
        <a:lstStyle/>
        <a:p>
          <a:endParaRPr kumimoji="1" lang="ja-JP" altLang="en-US"/>
        </a:p>
      </dgm:t>
    </dgm:pt>
    <dgm:pt modelId="{C7C83272-49EB-4BF0-8178-D3760157E690}" type="sibTrans" cxnId="{BB77E711-8EE9-4855-9DAE-E24D6329A29A}">
      <dgm:prSet/>
      <dgm:spPr/>
      <dgm:t>
        <a:bodyPr/>
        <a:lstStyle/>
        <a:p>
          <a:endParaRPr kumimoji="1" lang="ja-JP" altLang="en-US"/>
        </a:p>
      </dgm:t>
    </dgm:pt>
    <dgm:pt modelId="{57E8F3A8-9EA5-4139-A44E-15D7778F6E45}">
      <dgm:prSet/>
      <dgm:spPr/>
      <dgm:t>
        <a:bodyPr/>
        <a:lstStyle/>
        <a:p>
          <a:pPr rtl="0"/>
          <a:r>
            <a:rPr kumimoji="1" lang="en-US" dirty="0" smtClean="0"/>
            <a:t>[</a:t>
          </a:r>
          <a:r>
            <a:rPr kumimoji="1" lang="ja-JP" dirty="0" smtClean="0"/>
            <a:t>ファイル</a:t>
          </a:r>
          <a:r>
            <a:rPr kumimoji="1" lang="en-US" dirty="0" smtClean="0"/>
            <a:t>]-[</a:t>
          </a:r>
          <a:r>
            <a:rPr kumimoji="1" lang="ja-JP" dirty="0" smtClean="0"/>
            <a:t>新しいプロジェクト</a:t>
          </a:r>
          <a:r>
            <a:rPr kumimoji="1" lang="en-US" dirty="0" smtClean="0"/>
            <a:t>]-[Web]-[ASP.NET Web</a:t>
          </a:r>
          <a:r>
            <a:rPr kumimoji="1" lang="ja-JP" dirty="0" smtClean="0"/>
            <a:t>アプリケーション</a:t>
          </a:r>
          <a:r>
            <a:rPr kumimoji="1" lang="en-US" dirty="0" smtClean="0"/>
            <a:t>]</a:t>
          </a:r>
          <a:r>
            <a:rPr kumimoji="1" lang="ja-JP" dirty="0" smtClean="0"/>
            <a:t>で新規作成</a:t>
          </a:r>
          <a:endParaRPr kumimoji="1" lang="en-US" dirty="0"/>
        </a:p>
      </dgm:t>
    </dgm:pt>
    <dgm:pt modelId="{35FA42E7-F735-4429-A177-0441DED1C3E4}" type="parTrans" cxnId="{F36B49AA-1C4F-4725-AFA7-B84077BCA954}">
      <dgm:prSet/>
      <dgm:spPr/>
      <dgm:t>
        <a:bodyPr/>
        <a:lstStyle/>
        <a:p>
          <a:endParaRPr kumimoji="1" lang="ja-JP" altLang="en-US"/>
        </a:p>
      </dgm:t>
    </dgm:pt>
    <dgm:pt modelId="{AAD4F5BF-706D-4E07-930A-329B85E2B980}" type="sibTrans" cxnId="{F36B49AA-1C4F-4725-AFA7-B84077BCA954}">
      <dgm:prSet/>
      <dgm:spPr/>
      <dgm:t>
        <a:bodyPr/>
        <a:lstStyle/>
        <a:p>
          <a:endParaRPr kumimoji="1" lang="ja-JP" altLang="en-US"/>
        </a:p>
      </dgm:t>
    </dgm:pt>
    <dgm:pt modelId="{490C569F-9049-453F-8339-A7C3590F2D00}">
      <dgm:prSet/>
      <dgm:spPr/>
      <dgm:t>
        <a:bodyPr/>
        <a:lstStyle/>
        <a:p>
          <a:pPr rtl="0"/>
          <a:r>
            <a:rPr kumimoji="1" lang="en-US" dirty="0" smtClean="0"/>
            <a:t>*.</a:t>
          </a:r>
          <a:r>
            <a:rPr kumimoji="1" lang="en-US" dirty="0" err="1" smtClean="0"/>
            <a:t>aspx.vb</a:t>
          </a:r>
          <a:r>
            <a:rPr kumimoji="1" lang="ja-JP" dirty="0" smtClean="0"/>
            <a:t>ファイルは事前ビルド</a:t>
          </a:r>
          <a:r>
            <a:rPr kumimoji="1" lang="ja-JP" altLang="en-US" dirty="0" smtClean="0"/>
            <a:t>し、</a:t>
          </a:r>
          <a:r>
            <a:rPr kumimoji="1" lang="en-US" altLang="ja-JP" dirty="0" err="1" smtClean="0"/>
            <a:t>dll</a:t>
          </a:r>
          <a:r>
            <a:rPr kumimoji="1" lang="ja-JP" altLang="en-US" dirty="0" smtClean="0"/>
            <a:t>を</a:t>
          </a:r>
          <a:r>
            <a:rPr kumimoji="1" lang="en-US" altLang="ja-JP" dirty="0" smtClean="0"/>
            <a:t>bin</a:t>
          </a:r>
          <a:r>
            <a:rPr kumimoji="1" lang="ja-JP" altLang="en-US" dirty="0" smtClean="0"/>
            <a:t>フォルダに配置</a:t>
          </a:r>
          <a:endParaRPr kumimoji="1" lang="en-US" dirty="0"/>
        </a:p>
      </dgm:t>
    </dgm:pt>
    <dgm:pt modelId="{C0A3D204-0AD3-4D9F-BFC1-766AC9E3BA5A}" type="parTrans" cxnId="{A4FE42A5-4FC0-4D02-81C0-8D38BD3FEBDC}">
      <dgm:prSet/>
      <dgm:spPr/>
      <dgm:t>
        <a:bodyPr/>
        <a:lstStyle/>
        <a:p>
          <a:endParaRPr kumimoji="1" lang="ja-JP" altLang="en-US"/>
        </a:p>
      </dgm:t>
    </dgm:pt>
    <dgm:pt modelId="{F6B9E2AC-7E9C-482E-8FA2-2A9DBAE34A7D}" type="sibTrans" cxnId="{A4FE42A5-4FC0-4D02-81C0-8D38BD3FEBDC}">
      <dgm:prSet/>
      <dgm:spPr/>
      <dgm:t>
        <a:bodyPr/>
        <a:lstStyle/>
        <a:p>
          <a:endParaRPr kumimoji="1" lang="ja-JP" altLang="en-US"/>
        </a:p>
      </dgm:t>
    </dgm:pt>
    <dgm:pt modelId="{2C4559B0-80EE-42F1-BA0F-A0D4418042D1}">
      <dgm:prSet/>
      <dgm:spPr/>
      <dgm:t>
        <a:bodyPr/>
        <a:lstStyle/>
        <a:p>
          <a:pPr rtl="0"/>
          <a:r>
            <a:rPr kumimoji="1" lang="en-US" dirty="0" smtClean="0"/>
            <a:t>*.</a:t>
          </a:r>
          <a:r>
            <a:rPr kumimoji="1" lang="en-US" dirty="0" err="1" smtClean="0"/>
            <a:t>vb</a:t>
          </a:r>
          <a:r>
            <a:rPr kumimoji="1" lang="ja-JP" dirty="0" smtClean="0"/>
            <a:t>ファイルは事前ビルド</a:t>
          </a:r>
          <a:r>
            <a:rPr kumimoji="1" lang="ja-JP" altLang="en-US" dirty="0" smtClean="0"/>
            <a:t>し、</a:t>
          </a:r>
          <a:r>
            <a:rPr kumimoji="1" lang="en-US" altLang="ja-JP" dirty="0" err="1" smtClean="0"/>
            <a:t>dll</a:t>
          </a:r>
          <a:r>
            <a:rPr kumimoji="1" lang="ja-JP" altLang="en-US" dirty="0" smtClean="0"/>
            <a:t>を</a:t>
          </a:r>
          <a:r>
            <a:rPr kumimoji="1" lang="en-US" altLang="ja-JP" dirty="0" smtClean="0"/>
            <a:t>bin</a:t>
          </a:r>
          <a:r>
            <a:rPr kumimoji="1" lang="ja-JP" altLang="en-US" dirty="0" smtClean="0"/>
            <a:t>フォルダに配置</a:t>
          </a:r>
          <a:endParaRPr kumimoji="1" lang="en-US" dirty="0"/>
        </a:p>
      </dgm:t>
    </dgm:pt>
    <dgm:pt modelId="{4AD075D0-0343-4FEE-B356-C6DBFA37DE94}" type="parTrans" cxnId="{0DFAABF1-CF7E-415B-ABBD-2C89618CD310}">
      <dgm:prSet/>
      <dgm:spPr/>
      <dgm:t>
        <a:bodyPr/>
        <a:lstStyle/>
        <a:p>
          <a:endParaRPr kumimoji="1" lang="ja-JP" altLang="en-US"/>
        </a:p>
      </dgm:t>
    </dgm:pt>
    <dgm:pt modelId="{61A69EE3-2B5A-48E8-AA30-A7DBBEF9FEA0}" type="sibTrans" cxnId="{0DFAABF1-CF7E-415B-ABBD-2C89618CD310}">
      <dgm:prSet/>
      <dgm:spPr/>
      <dgm:t>
        <a:bodyPr/>
        <a:lstStyle/>
        <a:p>
          <a:endParaRPr kumimoji="1" lang="ja-JP" altLang="en-US"/>
        </a:p>
      </dgm:t>
    </dgm:pt>
    <dgm:pt modelId="{948CA822-4376-4D44-9DF4-C6644DA0363B}">
      <dgm:prSet/>
      <dgm:spPr/>
      <dgm:t>
        <a:bodyPr/>
        <a:lstStyle/>
        <a:p>
          <a:pPr rtl="0"/>
          <a:r>
            <a:rPr kumimoji="1" lang="ja-JP" altLang="en-US" dirty="0" smtClean="0"/>
            <a:t>事前ビルドして配置も可能</a:t>
          </a:r>
          <a:endParaRPr kumimoji="1" lang="en-US" dirty="0"/>
        </a:p>
      </dgm:t>
    </dgm:pt>
    <dgm:pt modelId="{24F6D717-0432-404B-9B49-09DE6FA0D8B0}" type="parTrans" cxnId="{6A397031-BD38-4FF2-87ED-B3DE17A1CB55}">
      <dgm:prSet/>
      <dgm:spPr/>
      <dgm:t>
        <a:bodyPr/>
        <a:lstStyle/>
        <a:p>
          <a:endParaRPr kumimoji="1" lang="ja-JP" altLang="en-US"/>
        </a:p>
      </dgm:t>
    </dgm:pt>
    <dgm:pt modelId="{00C51B0E-B3A1-4C5F-B5CB-4F264111A137}" type="sibTrans" cxnId="{6A397031-BD38-4FF2-87ED-B3DE17A1CB55}">
      <dgm:prSet/>
      <dgm:spPr/>
      <dgm:t>
        <a:bodyPr/>
        <a:lstStyle/>
        <a:p>
          <a:endParaRPr kumimoji="1" lang="ja-JP" altLang="en-US"/>
        </a:p>
      </dgm:t>
    </dgm:pt>
    <dgm:pt modelId="{1C93F7BD-E496-459A-A1C2-55F530AF2B4E}" type="pres">
      <dgm:prSet presAssocID="{87D6FC63-0A17-479B-B523-733F4FE37AD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7129F786-560D-42E9-8A71-600105BEC13D}" type="pres">
      <dgm:prSet presAssocID="{DF2FDD8B-A343-44E3-B4BB-659169E5EE5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ECC29B2-A046-4A7D-AAF9-DB17BF705265}" type="pres">
      <dgm:prSet presAssocID="{DF2FDD8B-A343-44E3-B4BB-659169E5EE52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0BA0987-1ABC-4D1C-8A3F-93C226F7E03F}" type="pres">
      <dgm:prSet presAssocID="{7A339FCF-E37D-4609-9A68-C39FECB1712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1D8C22B-AB95-4A0F-936C-2C7364A91DF6}" type="pres">
      <dgm:prSet presAssocID="{7A339FCF-E37D-4609-9A68-C39FECB17126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C2FA2166-C472-45E5-BDEC-881886C917D6}" type="presOf" srcId="{490C569F-9049-453F-8339-A7C3590F2D00}" destId="{81D8C22B-AB95-4A0F-936C-2C7364A91DF6}" srcOrd="0" destOrd="2" presId="urn:microsoft.com/office/officeart/2005/8/layout/vList2"/>
    <dgm:cxn modelId="{39760640-0087-441F-A0D9-9E8306C06219}" srcId="{DF2FDD8B-A343-44E3-B4BB-659169E5EE52}" destId="{FA338327-4F13-46E5-8F26-1AA3094CE3CC}" srcOrd="0" destOrd="0" parTransId="{8B93A6AB-E15D-41AE-85B1-80C127212D24}" sibTransId="{394F2E7A-14A4-4DAF-9002-EBD88A78C292}"/>
    <dgm:cxn modelId="{68B2A343-C71E-4B9D-8FFB-AF87D5979D71}" srcId="{87D6FC63-0A17-479B-B523-733F4FE37AD3}" destId="{DF2FDD8B-A343-44E3-B4BB-659169E5EE52}" srcOrd="0" destOrd="0" parTransId="{AEFB8BCE-DB4D-4749-9B82-A39E43D64317}" sibTransId="{0B26BAD7-0D2A-415D-99BB-1CFD6D47411E}"/>
    <dgm:cxn modelId="{96334D90-0EE6-45F3-A8A7-F178F1768DC5}" type="presOf" srcId="{885B5027-5C34-407A-A925-528CBBADCAE4}" destId="{0ECC29B2-A046-4A7D-AAF9-DB17BF705265}" srcOrd="0" destOrd="3" presId="urn:microsoft.com/office/officeart/2005/8/layout/vList2"/>
    <dgm:cxn modelId="{61908D1F-4005-4D6B-9C89-12F1856BA12F}" srcId="{DF2FDD8B-A343-44E3-B4BB-659169E5EE52}" destId="{885B5027-5C34-407A-A925-528CBBADCAE4}" srcOrd="3" destOrd="0" parTransId="{13877A09-E711-400F-8D9B-EA0EE698BBBA}" sibTransId="{E82A61FD-96B0-421D-BD7A-BC469164D2CF}"/>
    <dgm:cxn modelId="{E17A08A4-77AC-4CD8-B13C-9C77D3CC4774}" type="presOf" srcId="{7A339FCF-E37D-4609-9A68-C39FECB17126}" destId="{60BA0987-1ABC-4D1C-8A3F-93C226F7E03F}" srcOrd="0" destOrd="0" presId="urn:microsoft.com/office/officeart/2005/8/layout/vList2"/>
    <dgm:cxn modelId="{E46DA202-3E27-451F-8795-6CB4413CC72D}" type="presOf" srcId="{53E581E9-5A5A-4D78-A929-65D843813AD3}" destId="{0ECC29B2-A046-4A7D-AAF9-DB17BF705265}" srcOrd="0" destOrd="2" presId="urn:microsoft.com/office/officeart/2005/8/layout/vList2"/>
    <dgm:cxn modelId="{16AD8631-6056-462A-A54B-5D0AA12CC70B}" type="presOf" srcId="{87D6FC63-0A17-479B-B523-733F4FE37AD3}" destId="{1C93F7BD-E496-459A-A1C2-55F530AF2B4E}" srcOrd="0" destOrd="0" presId="urn:microsoft.com/office/officeart/2005/8/layout/vList2"/>
    <dgm:cxn modelId="{0DFAABF1-CF7E-415B-ABBD-2C89618CD310}" srcId="{7A339FCF-E37D-4609-9A68-C39FECB17126}" destId="{2C4559B0-80EE-42F1-BA0F-A0D4418042D1}" srcOrd="3" destOrd="0" parTransId="{4AD075D0-0343-4FEE-B356-C6DBFA37DE94}" sibTransId="{61A69EE3-2B5A-48E8-AA30-A7DBBEF9FEA0}"/>
    <dgm:cxn modelId="{2F1D72BF-9D45-4907-BD6F-361FA8BD8CB1}" type="presOf" srcId="{948CA822-4376-4D44-9DF4-C6644DA0363B}" destId="{0ECC29B2-A046-4A7D-AAF9-DB17BF705265}" srcOrd="0" destOrd="4" presId="urn:microsoft.com/office/officeart/2005/8/layout/vList2"/>
    <dgm:cxn modelId="{769BC4C0-26A9-4D21-B196-70657BC3601B}" type="presOf" srcId="{2C4559B0-80EE-42F1-BA0F-A0D4418042D1}" destId="{81D8C22B-AB95-4A0F-936C-2C7364A91DF6}" srcOrd="0" destOrd="3" presId="urn:microsoft.com/office/officeart/2005/8/layout/vList2"/>
    <dgm:cxn modelId="{A4FE42A5-4FC0-4D02-81C0-8D38BD3FEBDC}" srcId="{7A339FCF-E37D-4609-9A68-C39FECB17126}" destId="{490C569F-9049-453F-8339-A7C3590F2D00}" srcOrd="2" destOrd="0" parTransId="{C0A3D204-0AD3-4D9F-BFC1-766AC9E3BA5A}" sibTransId="{F6B9E2AC-7E9C-482E-8FA2-2A9DBAE34A7D}"/>
    <dgm:cxn modelId="{9780CA33-3F38-4FA3-BBDA-26ACD819C6A4}" type="presOf" srcId="{9CB37ED6-93D1-4565-A931-FB52E53C2A86}" destId="{81D8C22B-AB95-4A0F-936C-2C7364A91DF6}" srcOrd="0" destOrd="0" presId="urn:microsoft.com/office/officeart/2005/8/layout/vList2"/>
    <dgm:cxn modelId="{161F0814-16D3-4646-9CDC-67537B128A41}" type="presOf" srcId="{DF2FDD8B-A343-44E3-B4BB-659169E5EE52}" destId="{7129F786-560D-42E9-8A71-600105BEC13D}" srcOrd="0" destOrd="0" presId="urn:microsoft.com/office/officeart/2005/8/layout/vList2"/>
    <dgm:cxn modelId="{A9842948-74AA-4504-B80C-4C352F71CE74}" type="presOf" srcId="{03C7A178-0390-4D6D-9651-F1132FD8EB16}" destId="{0ECC29B2-A046-4A7D-AAF9-DB17BF705265}" srcOrd="0" destOrd="1" presId="urn:microsoft.com/office/officeart/2005/8/layout/vList2"/>
    <dgm:cxn modelId="{83694BFC-13E5-4111-9795-568470A89B22}" srcId="{DF2FDD8B-A343-44E3-B4BB-659169E5EE52}" destId="{03C7A178-0390-4D6D-9651-F1132FD8EB16}" srcOrd="1" destOrd="0" parTransId="{23F37A3C-621C-4795-9632-060EB079C105}" sibTransId="{D11006AE-544A-4455-A42A-3F7ADA859421}"/>
    <dgm:cxn modelId="{F36B49AA-1C4F-4725-AFA7-B84077BCA954}" srcId="{7A339FCF-E37D-4609-9A68-C39FECB17126}" destId="{57E8F3A8-9EA5-4139-A44E-15D7778F6E45}" srcOrd="1" destOrd="0" parTransId="{35FA42E7-F735-4429-A177-0441DED1C3E4}" sibTransId="{AAD4F5BF-706D-4E07-930A-329B85E2B980}"/>
    <dgm:cxn modelId="{485D7656-D200-46C8-8020-F8A82C1A3F67}" type="presOf" srcId="{57E8F3A8-9EA5-4139-A44E-15D7778F6E45}" destId="{81D8C22B-AB95-4A0F-936C-2C7364A91DF6}" srcOrd="0" destOrd="1" presId="urn:microsoft.com/office/officeart/2005/8/layout/vList2"/>
    <dgm:cxn modelId="{EDF7FC65-9DAA-4823-96E9-14783BFC483D}" type="presOf" srcId="{FA338327-4F13-46E5-8F26-1AA3094CE3CC}" destId="{0ECC29B2-A046-4A7D-AAF9-DB17BF705265}" srcOrd="0" destOrd="0" presId="urn:microsoft.com/office/officeart/2005/8/layout/vList2"/>
    <dgm:cxn modelId="{D3F950C0-68A3-4346-87A1-21929CAC0AB1}" srcId="{87D6FC63-0A17-479B-B523-733F4FE37AD3}" destId="{7A339FCF-E37D-4609-9A68-C39FECB17126}" srcOrd="1" destOrd="0" parTransId="{7A1D9974-72A5-46DB-9CDB-B6A0CE78A869}" sibTransId="{24B6C664-2986-4A3C-877D-30F696961ADB}"/>
    <dgm:cxn modelId="{6A397031-BD38-4FF2-87ED-B3DE17A1CB55}" srcId="{DF2FDD8B-A343-44E3-B4BB-659169E5EE52}" destId="{948CA822-4376-4D44-9DF4-C6644DA0363B}" srcOrd="4" destOrd="0" parTransId="{24F6D717-0432-404B-9B49-09DE6FA0D8B0}" sibTransId="{00C51B0E-B3A1-4C5F-B5CB-4F264111A137}"/>
    <dgm:cxn modelId="{840D83ED-142E-464E-8E32-00B1484F1E55}" srcId="{DF2FDD8B-A343-44E3-B4BB-659169E5EE52}" destId="{53E581E9-5A5A-4D78-A929-65D843813AD3}" srcOrd="2" destOrd="0" parTransId="{102AF2A2-A463-44C4-86C1-7C3D6B4E5535}" sibTransId="{3CF9D4D7-9EA8-47EF-8923-9007F4E162FA}"/>
    <dgm:cxn modelId="{BB77E711-8EE9-4855-9DAE-E24D6329A29A}" srcId="{7A339FCF-E37D-4609-9A68-C39FECB17126}" destId="{9CB37ED6-93D1-4565-A931-FB52E53C2A86}" srcOrd="0" destOrd="0" parTransId="{155C7342-0601-47AD-88B0-E25251D52210}" sibTransId="{C7C83272-49EB-4BF0-8178-D3760157E690}"/>
    <dgm:cxn modelId="{84612EC0-386E-42A7-A981-49EE2BC2C95D}" type="presParOf" srcId="{1C93F7BD-E496-459A-A1C2-55F530AF2B4E}" destId="{7129F786-560D-42E9-8A71-600105BEC13D}" srcOrd="0" destOrd="0" presId="urn:microsoft.com/office/officeart/2005/8/layout/vList2"/>
    <dgm:cxn modelId="{6E3122D4-0FC6-4231-A7CF-CBB4D6EDC56A}" type="presParOf" srcId="{1C93F7BD-E496-459A-A1C2-55F530AF2B4E}" destId="{0ECC29B2-A046-4A7D-AAF9-DB17BF705265}" srcOrd="1" destOrd="0" presId="urn:microsoft.com/office/officeart/2005/8/layout/vList2"/>
    <dgm:cxn modelId="{E2DE7C44-7687-4646-A74C-17C1D2D305D2}" type="presParOf" srcId="{1C93F7BD-E496-459A-A1C2-55F530AF2B4E}" destId="{60BA0987-1ABC-4D1C-8A3F-93C226F7E03F}" srcOrd="2" destOrd="0" presId="urn:microsoft.com/office/officeart/2005/8/layout/vList2"/>
    <dgm:cxn modelId="{F48A353B-1FCE-4051-BB86-7A9E2A80216A}" type="presParOf" srcId="{1C93F7BD-E496-459A-A1C2-55F530AF2B4E}" destId="{81D8C22B-AB95-4A0F-936C-2C7364A91DF6}" srcOrd="3" destOrd="0" presId="urn:microsoft.com/office/officeart/2005/8/layout/vList2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B77E127-5E98-4E1B-8D1B-45128BC978B9}" type="doc">
      <dgm:prSet loTypeId="urn:microsoft.com/office/officeart/2005/8/layout/hierarchy2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F95D5EE3-B74F-4C6C-AA28-6C070CD51C32}">
      <dgm:prSet phldrT="[テキスト]" custT="1"/>
      <dgm:spPr/>
      <dgm:t>
        <a:bodyPr/>
        <a:lstStyle/>
        <a:p>
          <a:r>
            <a:rPr kumimoji="1" lang="en-US" altLang="ja-JP" sz="2000" dirty="0" err="1" smtClean="0"/>
            <a:t>imoTwit</a:t>
          </a:r>
          <a:endParaRPr kumimoji="1" lang="en-US" altLang="ja-JP" sz="2000" dirty="0" smtClean="0"/>
        </a:p>
        <a:p>
          <a:r>
            <a:rPr kumimoji="1" lang="en-US" altLang="ja-JP" sz="2000" dirty="0" smtClean="0"/>
            <a:t>Web</a:t>
          </a:r>
          <a:r>
            <a:rPr kumimoji="1" lang="ja-JP" altLang="en-US" sz="2000" dirty="0" smtClean="0"/>
            <a:t>サイト</a:t>
          </a:r>
          <a:endParaRPr kumimoji="1" lang="ja-JP" altLang="en-US" sz="2000" dirty="0"/>
        </a:p>
      </dgm:t>
    </dgm:pt>
    <dgm:pt modelId="{F5A08119-6AFD-47A8-AD22-35FBF59DC3F4}" type="parTrans" cxnId="{A5AB1917-F4F8-4076-9EAC-311073CCEE89}">
      <dgm:prSet/>
      <dgm:spPr/>
      <dgm:t>
        <a:bodyPr/>
        <a:lstStyle/>
        <a:p>
          <a:endParaRPr kumimoji="1" lang="ja-JP" altLang="en-US" sz="1800"/>
        </a:p>
      </dgm:t>
    </dgm:pt>
    <dgm:pt modelId="{6768F09F-130E-47E1-9C63-0674F38F0973}" type="sibTrans" cxnId="{A5AB1917-F4F8-4076-9EAC-311073CCEE89}">
      <dgm:prSet/>
      <dgm:spPr/>
      <dgm:t>
        <a:bodyPr/>
        <a:lstStyle/>
        <a:p>
          <a:endParaRPr kumimoji="1" lang="ja-JP" altLang="en-US" sz="1800"/>
        </a:p>
      </dgm:t>
    </dgm:pt>
    <dgm:pt modelId="{0B4D3113-DF18-4BC2-A334-6CD68672CC60}">
      <dgm:prSet phldrT="[テキスト]" custT="1"/>
      <dgm:spPr/>
      <dgm:t>
        <a:bodyPr/>
        <a:lstStyle/>
        <a:p>
          <a:r>
            <a:rPr kumimoji="1" lang="en-US" altLang="ja-JP" sz="2000" dirty="0" smtClean="0"/>
            <a:t>Login.aspx</a:t>
          </a:r>
          <a:endParaRPr kumimoji="1" lang="ja-JP" altLang="en-US" sz="2000" dirty="0"/>
        </a:p>
      </dgm:t>
    </dgm:pt>
    <dgm:pt modelId="{192C5363-284A-4E41-9674-81CBF89477E4}" type="parTrans" cxnId="{44B788C4-A309-49F8-B26A-86339F3489A8}">
      <dgm:prSet custT="1">
        <dgm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dgm:style>
      </dgm:prSet>
      <dgm:spPr/>
      <dgm:t>
        <a:bodyPr/>
        <a:lstStyle/>
        <a:p>
          <a:endParaRPr kumimoji="1" lang="ja-JP" altLang="en-US" sz="800"/>
        </a:p>
      </dgm:t>
    </dgm:pt>
    <dgm:pt modelId="{F78D9515-DFCD-4CFD-B05A-42CFB72585C3}" type="sibTrans" cxnId="{44B788C4-A309-49F8-B26A-86339F3489A8}">
      <dgm:prSet/>
      <dgm:spPr/>
      <dgm:t>
        <a:bodyPr/>
        <a:lstStyle/>
        <a:p>
          <a:endParaRPr kumimoji="1" lang="ja-JP" altLang="en-US" sz="1800"/>
        </a:p>
      </dgm:t>
    </dgm:pt>
    <dgm:pt modelId="{0703AB85-5FA8-4088-B097-02E3270BADA5}">
      <dgm:prSet phldrT="[テキスト]" custT="1"/>
      <dgm:spPr/>
      <dgm:t>
        <a:bodyPr/>
        <a:lstStyle/>
        <a:p>
          <a:r>
            <a:rPr kumimoji="1" lang="en-US" altLang="ja-JP" sz="2000" dirty="0" smtClean="0"/>
            <a:t>[</a:t>
          </a:r>
          <a:r>
            <a:rPr kumimoji="1" lang="en-US" altLang="ja-JP" sz="2000" dirty="0" err="1" smtClean="0"/>
            <a:t>MasterPage</a:t>
          </a:r>
          <a:r>
            <a:rPr kumimoji="1" lang="en-US" altLang="ja-JP" sz="2000" dirty="0" smtClean="0"/>
            <a:t>]</a:t>
          </a:r>
          <a:endParaRPr kumimoji="1" lang="ja-JP" altLang="en-US" sz="2000" dirty="0"/>
        </a:p>
      </dgm:t>
    </dgm:pt>
    <dgm:pt modelId="{E82C44EE-CF53-4456-9CEB-2841785C6884}" type="parTrans" cxnId="{A4744D0D-51B0-4744-8937-49CB5CACF1FB}">
      <dgm:prSet custT="1">
        <dgm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dgm:style>
      </dgm:prSet>
      <dgm:spPr/>
      <dgm:t>
        <a:bodyPr/>
        <a:lstStyle/>
        <a:p>
          <a:endParaRPr kumimoji="1" lang="ja-JP" altLang="en-US" sz="500"/>
        </a:p>
      </dgm:t>
    </dgm:pt>
    <dgm:pt modelId="{55CBD22B-744D-4414-89E8-8F7D3B0E7A44}" type="sibTrans" cxnId="{A4744D0D-51B0-4744-8937-49CB5CACF1FB}">
      <dgm:prSet/>
      <dgm:spPr/>
      <dgm:t>
        <a:bodyPr/>
        <a:lstStyle/>
        <a:p>
          <a:endParaRPr kumimoji="1" lang="ja-JP" altLang="en-US" sz="1800"/>
        </a:p>
      </dgm:t>
    </dgm:pt>
    <dgm:pt modelId="{B27D3605-81B4-4FF7-8D49-ECC3A01AFE75}">
      <dgm:prSet phldrT="[テキスト]" custT="1"/>
      <dgm:spPr/>
      <dgm:t>
        <a:bodyPr/>
        <a:lstStyle/>
        <a:p>
          <a:r>
            <a:rPr kumimoji="1" lang="en-US" altLang="ja-JP" sz="2000" dirty="0" smtClean="0"/>
            <a:t>Direct.aspx</a:t>
          </a:r>
          <a:endParaRPr kumimoji="1" lang="ja-JP" altLang="en-US" sz="2000" dirty="0"/>
        </a:p>
      </dgm:t>
    </dgm:pt>
    <dgm:pt modelId="{0791502A-CF6B-45A2-BC25-3ABEAD68E7EF}" type="parTrans" cxnId="{1674A61C-A794-42B9-8D6A-DF8F9F95E4F6}">
      <dgm:prSet custT="1">
        <dgm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dgm:style>
      </dgm:prSet>
      <dgm:spPr/>
      <dgm:t>
        <a:bodyPr/>
        <a:lstStyle/>
        <a:p>
          <a:endParaRPr kumimoji="1" lang="ja-JP" altLang="en-US" sz="500"/>
        </a:p>
      </dgm:t>
    </dgm:pt>
    <dgm:pt modelId="{DCFD70B3-C6C2-4178-8B3D-A9F238A882B7}" type="sibTrans" cxnId="{1674A61C-A794-42B9-8D6A-DF8F9F95E4F6}">
      <dgm:prSet/>
      <dgm:spPr/>
      <dgm:t>
        <a:bodyPr/>
        <a:lstStyle/>
        <a:p>
          <a:endParaRPr kumimoji="1" lang="ja-JP" altLang="en-US" sz="1800"/>
        </a:p>
      </dgm:t>
    </dgm:pt>
    <dgm:pt modelId="{25E39D05-5C75-4162-ACBB-1BC92A2467AF}">
      <dgm:prSet phldrT="[テキスト]" custT="1"/>
      <dgm:spPr/>
      <dgm:t>
        <a:bodyPr/>
        <a:lstStyle/>
        <a:p>
          <a:r>
            <a:rPr kumimoji="1" lang="en-US" altLang="ja-JP" sz="2000" dirty="0" smtClean="0"/>
            <a:t>Default.aspx</a:t>
          </a:r>
          <a:endParaRPr kumimoji="1" lang="ja-JP" altLang="en-US" sz="2000" dirty="0"/>
        </a:p>
      </dgm:t>
    </dgm:pt>
    <dgm:pt modelId="{36867786-F79C-4A8C-AE56-E1D0AF509D70}" type="parTrans" cxnId="{FB50B0D9-7BCA-40E7-A4FE-D39221917D5D}">
      <dgm:prSet custT="1">
        <dgm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dgm:style>
      </dgm:prSet>
      <dgm:spPr/>
      <dgm:t>
        <a:bodyPr/>
        <a:lstStyle/>
        <a:p>
          <a:endParaRPr kumimoji="1" lang="ja-JP" altLang="en-US" sz="500"/>
        </a:p>
      </dgm:t>
    </dgm:pt>
    <dgm:pt modelId="{7663D16B-3C5C-495D-BDDB-57698BC7C9EC}" type="sibTrans" cxnId="{FB50B0D9-7BCA-40E7-A4FE-D39221917D5D}">
      <dgm:prSet/>
      <dgm:spPr/>
      <dgm:t>
        <a:bodyPr/>
        <a:lstStyle/>
        <a:p>
          <a:endParaRPr kumimoji="1" lang="ja-JP" altLang="en-US" sz="1800"/>
        </a:p>
      </dgm:t>
    </dgm:pt>
    <dgm:pt modelId="{AF9B620B-FDA7-41A9-AC69-094005B4E731}">
      <dgm:prSet phldrT="[テキスト]" custT="1"/>
      <dgm:spPr/>
      <dgm:t>
        <a:bodyPr/>
        <a:lstStyle/>
        <a:p>
          <a:r>
            <a:rPr kumimoji="1" lang="en-US" altLang="ja-JP" sz="2000" dirty="0" smtClean="0"/>
            <a:t>Replies.aspx</a:t>
          </a:r>
          <a:endParaRPr kumimoji="1" lang="ja-JP" altLang="en-US" sz="2000" dirty="0"/>
        </a:p>
      </dgm:t>
    </dgm:pt>
    <dgm:pt modelId="{47A08184-1C93-4E34-843B-8749BA52A5CC}" type="parTrans" cxnId="{1B6AAC94-09DD-4548-943D-933A42861DAD}">
      <dgm:prSet custT="1">
        <dgm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dgm:style>
      </dgm:prSet>
      <dgm:spPr/>
      <dgm:t>
        <a:bodyPr/>
        <a:lstStyle/>
        <a:p>
          <a:endParaRPr kumimoji="1" lang="ja-JP" altLang="en-US" sz="500"/>
        </a:p>
      </dgm:t>
    </dgm:pt>
    <dgm:pt modelId="{5926FB86-64FC-4F08-912F-AC9274F426BF}" type="sibTrans" cxnId="{1B6AAC94-09DD-4548-943D-933A42861DAD}">
      <dgm:prSet/>
      <dgm:spPr/>
      <dgm:t>
        <a:bodyPr/>
        <a:lstStyle/>
        <a:p>
          <a:endParaRPr kumimoji="1" lang="ja-JP" altLang="en-US" sz="1800"/>
        </a:p>
      </dgm:t>
    </dgm:pt>
    <dgm:pt modelId="{8436BC22-0074-4AA1-AB03-1D56B9042162}">
      <dgm:prSet phldrT="[テキスト]" custT="1"/>
      <dgm:spPr/>
      <dgm:t>
        <a:bodyPr/>
        <a:lstStyle/>
        <a:p>
          <a:r>
            <a:rPr kumimoji="1" lang="en-US" altLang="ja-JP" sz="2000" dirty="0" smtClean="0"/>
            <a:t>Regist.aspx</a:t>
          </a:r>
          <a:endParaRPr kumimoji="1" lang="ja-JP" altLang="en-US" sz="2000" dirty="0"/>
        </a:p>
      </dgm:t>
    </dgm:pt>
    <dgm:pt modelId="{5E3EA985-BE44-43D9-9670-7E782FF2B41B}" type="parTrans" cxnId="{76455AB6-ED1E-4BCA-B453-CFC39C31491A}">
      <dgm:prSet custT="1">
        <dgm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dgm:style>
      </dgm:prSet>
      <dgm:spPr/>
      <dgm:t>
        <a:bodyPr/>
        <a:lstStyle/>
        <a:p>
          <a:endParaRPr kumimoji="1" lang="ja-JP" altLang="en-US" sz="500"/>
        </a:p>
      </dgm:t>
    </dgm:pt>
    <dgm:pt modelId="{A228DADC-9499-46FB-ACA2-C75D535A1CA7}" type="sibTrans" cxnId="{76455AB6-ED1E-4BCA-B453-CFC39C31491A}">
      <dgm:prSet/>
      <dgm:spPr/>
      <dgm:t>
        <a:bodyPr/>
        <a:lstStyle/>
        <a:p>
          <a:endParaRPr kumimoji="1" lang="ja-JP" altLang="en-US" sz="1800"/>
        </a:p>
      </dgm:t>
    </dgm:pt>
    <dgm:pt modelId="{538D2C3F-2078-44E3-8EF9-FA431821CCA5}">
      <dgm:prSet phldrT="[テキスト]" custT="1"/>
      <dgm:spPr/>
      <dgm:t>
        <a:bodyPr/>
        <a:lstStyle/>
        <a:p>
          <a:r>
            <a:rPr kumimoji="1" lang="en-US" altLang="ja-JP" sz="2000" dirty="0" smtClean="0"/>
            <a:t>bin</a:t>
          </a:r>
          <a:r>
            <a:rPr kumimoji="1" lang="ja-JP" altLang="en-US" sz="2000" dirty="0" smtClean="0"/>
            <a:t>フォルダ</a:t>
          </a:r>
          <a:endParaRPr kumimoji="1" lang="ja-JP" altLang="en-US" sz="2000" dirty="0"/>
        </a:p>
      </dgm:t>
    </dgm:pt>
    <dgm:pt modelId="{204F27F3-ED80-4B9A-93CD-97E4B8F8749D}" type="parTrans" cxnId="{D79E83B8-6142-4A9F-8788-EF34562C0B01}">
      <dgm:prSet custT="1"/>
      <dgm:spPr/>
      <dgm:t>
        <a:bodyPr/>
        <a:lstStyle/>
        <a:p>
          <a:endParaRPr kumimoji="1" lang="ja-JP" altLang="en-US" sz="500"/>
        </a:p>
      </dgm:t>
    </dgm:pt>
    <dgm:pt modelId="{E564FC74-0744-45C0-B2C1-17C892A6FE61}" type="sibTrans" cxnId="{D79E83B8-6142-4A9F-8788-EF34562C0B01}">
      <dgm:prSet/>
      <dgm:spPr/>
      <dgm:t>
        <a:bodyPr/>
        <a:lstStyle/>
        <a:p>
          <a:endParaRPr kumimoji="1" lang="ja-JP" altLang="en-US" sz="1800"/>
        </a:p>
      </dgm:t>
    </dgm:pt>
    <dgm:pt modelId="{20841D0B-FEF9-4F78-9F6E-B714FE55596B}">
      <dgm:prSet phldrT="[テキスト]" custT="1"/>
      <dgm:spPr/>
      <dgm:t>
        <a:bodyPr/>
        <a:lstStyle/>
        <a:p>
          <a:r>
            <a:rPr kumimoji="1" lang="en-US" altLang="ja-JP" sz="2000" dirty="0" err="1" smtClean="0"/>
            <a:t>App_Code</a:t>
          </a:r>
          <a:r>
            <a:rPr kumimoji="1" lang="ja-JP" altLang="en-US" sz="2000" dirty="0" smtClean="0"/>
            <a:t>フォルダ</a:t>
          </a:r>
          <a:endParaRPr kumimoji="1" lang="ja-JP" altLang="en-US" sz="2000" dirty="0"/>
        </a:p>
      </dgm:t>
    </dgm:pt>
    <dgm:pt modelId="{06B4B2D4-53FF-45BB-B946-47C3D1A7279A}" type="parTrans" cxnId="{84496F30-BD20-4696-9B0E-5C9A09E88144}">
      <dgm:prSet custT="1"/>
      <dgm:spPr/>
      <dgm:t>
        <a:bodyPr/>
        <a:lstStyle/>
        <a:p>
          <a:endParaRPr kumimoji="1" lang="ja-JP" altLang="en-US" sz="800"/>
        </a:p>
      </dgm:t>
    </dgm:pt>
    <dgm:pt modelId="{87DBA57B-921D-4BC0-92E4-E2557564C9CD}" type="sibTrans" cxnId="{84496F30-BD20-4696-9B0E-5C9A09E88144}">
      <dgm:prSet/>
      <dgm:spPr/>
      <dgm:t>
        <a:bodyPr/>
        <a:lstStyle/>
        <a:p>
          <a:endParaRPr kumimoji="1" lang="ja-JP" altLang="en-US" sz="1800"/>
        </a:p>
      </dgm:t>
    </dgm:pt>
    <dgm:pt modelId="{2F7F1471-2027-4786-91F9-8FECF4645BB4}">
      <dgm:prSet phldrT="[テキスト]" custT="1"/>
      <dgm:spPr/>
      <dgm:t>
        <a:bodyPr/>
        <a:lstStyle/>
        <a:p>
          <a:r>
            <a:rPr kumimoji="1" lang="en-US" altLang="ja-JP" sz="2000" dirty="0" err="1" smtClean="0"/>
            <a:t>TwitterTimeline</a:t>
          </a:r>
          <a:r>
            <a:rPr kumimoji="1" lang="en-US" altLang="ja-JP" sz="2000" dirty="0" smtClean="0"/>
            <a:t/>
          </a:r>
          <a:br>
            <a:rPr kumimoji="1" lang="en-US" altLang="ja-JP" sz="2000" dirty="0" smtClean="0"/>
          </a:br>
          <a:r>
            <a:rPr kumimoji="1" lang="ja-JP" altLang="en-US" sz="2000" dirty="0" smtClean="0"/>
            <a:t>クラスライブラリ</a:t>
          </a:r>
          <a:endParaRPr kumimoji="1" lang="ja-JP" altLang="en-US" sz="2000" dirty="0"/>
        </a:p>
      </dgm:t>
    </dgm:pt>
    <dgm:pt modelId="{57CC2F34-F6A4-4220-BCB2-CB0EDA3CEE4F}" type="parTrans" cxnId="{E1BFE5D6-D006-4B25-B719-C40CFB70112F}">
      <dgm:prSet custT="1"/>
      <dgm:spPr/>
      <dgm:t>
        <a:bodyPr/>
        <a:lstStyle/>
        <a:p>
          <a:endParaRPr kumimoji="1" lang="ja-JP" altLang="en-US" sz="500"/>
        </a:p>
      </dgm:t>
    </dgm:pt>
    <dgm:pt modelId="{4C2184CB-C752-40CF-966B-66A2480CAC2E}" type="sibTrans" cxnId="{E1BFE5D6-D006-4B25-B719-C40CFB70112F}">
      <dgm:prSet/>
      <dgm:spPr/>
      <dgm:t>
        <a:bodyPr/>
        <a:lstStyle/>
        <a:p>
          <a:endParaRPr kumimoji="1" lang="ja-JP" altLang="en-US" sz="1800"/>
        </a:p>
      </dgm:t>
    </dgm:pt>
    <dgm:pt modelId="{EFA10CE8-7C08-4F1C-A7F6-AF9E10DBD759}">
      <dgm:prSet phldrT="[テキスト]" custT="1"/>
      <dgm:spPr/>
      <dgm:t>
        <a:bodyPr/>
        <a:lstStyle/>
        <a:p>
          <a:r>
            <a:rPr kumimoji="1" lang="en-US" altLang="ja-JP" sz="2000" dirty="0" err="1" smtClean="0"/>
            <a:t>TwitterRegist</a:t>
          </a:r>
          <a:r>
            <a:rPr kumimoji="1" lang="en-US" altLang="ja-JP" sz="2000" dirty="0" smtClean="0"/>
            <a:t/>
          </a:r>
          <a:br>
            <a:rPr kumimoji="1" lang="en-US" altLang="ja-JP" sz="2000" dirty="0" smtClean="0"/>
          </a:br>
          <a:r>
            <a:rPr kumimoji="1" lang="ja-JP" altLang="en-US" sz="2000" dirty="0" smtClean="0"/>
            <a:t>クラス</a:t>
          </a:r>
          <a:endParaRPr kumimoji="1" lang="ja-JP" altLang="en-US" sz="2000" dirty="0"/>
        </a:p>
      </dgm:t>
    </dgm:pt>
    <dgm:pt modelId="{2D652F8D-316B-4025-AEC1-9BF29F849FBD}" type="parTrans" cxnId="{46EE5EEA-33AD-4287-84B6-8C4195627B5A}">
      <dgm:prSet custT="1"/>
      <dgm:spPr/>
      <dgm:t>
        <a:bodyPr/>
        <a:lstStyle/>
        <a:p>
          <a:endParaRPr kumimoji="1" lang="ja-JP" altLang="en-US" sz="500"/>
        </a:p>
      </dgm:t>
    </dgm:pt>
    <dgm:pt modelId="{0F5EE8AF-5248-4FCE-BE76-EFE19A5B1214}" type="sibTrans" cxnId="{46EE5EEA-33AD-4287-84B6-8C4195627B5A}">
      <dgm:prSet/>
      <dgm:spPr/>
      <dgm:t>
        <a:bodyPr/>
        <a:lstStyle/>
        <a:p>
          <a:endParaRPr kumimoji="1" lang="ja-JP" altLang="en-US" sz="1800"/>
        </a:p>
      </dgm:t>
    </dgm:pt>
    <dgm:pt modelId="{1E4A8AE7-51FE-4452-90D8-A9429DF72F02}" type="pres">
      <dgm:prSet presAssocID="{CB77E127-5E98-4E1B-8D1B-45128BC978B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0BA0365A-252E-4525-A852-9A4DEFEF469E}" type="pres">
      <dgm:prSet presAssocID="{F95D5EE3-B74F-4C6C-AA28-6C070CD51C32}" presName="root1" presStyleCnt="0"/>
      <dgm:spPr/>
    </dgm:pt>
    <dgm:pt modelId="{24891DFB-E596-4DFB-9A87-DA8447B01A0A}" type="pres">
      <dgm:prSet presAssocID="{F95D5EE3-B74F-4C6C-AA28-6C070CD51C32}" presName="LevelOneTextNode" presStyleLbl="node0" presStyleIdx="0" presStyleCnt="1" custScaleX="155558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1572AC93-0D26-4ABF-83D7-B59215CB9362}" type="pres">
      <dgm:prSet presAssocID="{F95D5EE3-B74F-4C6C-AA28-6C070CD51C32}" presName="level2hierChild" presStyleCnt="0"/>
      <dgm:spPr/>
    </dgm:pt>
    <dgm:pt modelId="{4436F8EE-DA5A-444E-AC44-DF1A6356F06E}" type="pres">
      <dgm:prSet presAssocID="{192C5363-284A-4E41-9674-81CBF89477E4}" presName="conn2-1" presStyleLbl="parChTrans1D2" presStyleIdx="0" presStyleCnt="6"/>
      <dgm:spPr/>
      <dgm:t>
        <a:bodyPr/>
        <a:lstStyle/>
        <a:p>
          <a:endParaRPr kumimoji="1" lang="ja-JP" altLang="en-US"/>
        </a:p>
      </dgm:t>
    </dgm:pt>
    <dgm:pt modelId="{BC3B7571-18F6-4847-8F0C-EF8D69AEF11D}" type="pres">
      <dgm:prSet presAssocID="{192C5363-284A-4E41-9674-81CBF89477E4}" presName="connTx" presStyleLbl="parChTrans1D2" presStyleIdx="0" presStyleCnt="6"/>
      <dgm:spPr/>
      <dgm:t>
        <a:bodyPr/>
        <a:lstStyle/>
        <a:p>
          <a:endParaRPr kumimoji="1" lang="ja-JP" altLang="en-US"/>
        </a:p>
      </dgm:t>
    </dgm:pt>
    <dgm:pt modelId="{DF93B9D7-ABFB-4EFC-AC19-8E8625DD1474}" type="pres">
      <dgm:prSet presAssocID="{0B4D3113-DF18-4BC2-A334-6CD68672CC60}" presName="root2" presStyleCnt="0"/>
      <dgm:spPr/>
    </dgm:pt>
    <dgm:pt modelId="{9C59DD6B-169F-4668-8120-D98F34550F06}" type="pres">
      <dgm:prSet presAssocID="{0B4D3113-DF18-4BC2-A334-6CD68672CC60}" presName="LevelTwoTextNode" presStyleLbl="node2" presStyleIdx="0" presStyleCnt="6" custScaleX="155558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FBDC46AA-4C58-4C2E-AD23-6FD6E068CA61}" type="pres">
      <dgm:prSet presAssocID="{0B4D3113-DF18-4BC2-A334-6CD68672CC60}" presName="level3hierChild" presStyleCnt="0"/>
      <dgm:spPr/>
    </dgm:pt>
    <dgm:pt modelId="{A04D8967-9E1C-430C-8033-FE9906C2AB5F}" type="pres">
      <dgm:prSet presAssocID="{5E3EA985-BE44-43D9-9670-7E782FF2B41B}" presName="conn2-1" presStyleLbl="parChTrans1D2" presStyleIdx="1" presStyleCnt="6"/>
      <dgm:spPr/>
      <dgm:t>
        <a:bodyPr/>
        <a:lstStyle/>
        <a:p>
          <a:endParaRPr kumimoji="1" lang="ja-JP" altLang="en-US"/>
        </a:p>
      </dgm:t>
    </dgm:pt>
    <dgm:pt modelId="{E78A1FD8-9048-4A08-B439-341C0DE5DD83}" type="pres">
      <dgm:prSet presAssocID="{5E3EA985-BE44-43D9-9670-7E782FF2B41B}" presName="connTx" presStyleLbl="parChTrans1D2" presStyleIdx="1" presStyleCnt="6"/>
      <dgm:spPr/>
      <dgm:t>
        <a:bodyPr/>
        <a:lstStyle/>
        <a:p>
          <a:endParaRPr kumimoji="1" lang="ja-JP" altLang="en-US"/>
        </a:p>
      </dgm:t>
    </dgm:pt>
    <dgm:pt modelId="{637A62B0-41CC-45A9-817E-27A506674284}" type="pres">
      <dgm:prSet presAssocID="{8436BC22-0074-4AA1-AB03-1D56B9042162}" presName="root2" presStyleCnt="0"/>
      <dgm:spPr/>
    </dgm:pt>
    <dgm:pt modelId="{4E1D065E-90B6-47D7-A16A-250374A9273A}" type="pres">
      <dgm:prSet presAssocID="{8436BC22-0074-4AA1-AB03-1D56B9042162}" presName="LevelTwoTextNode" presStyleLbl="node2" presStyleIdx="1" presStyleCnt="6" custScaleX="155558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0DEBABFC-F5E1-4BEC-801E-10800323AB14}" type="pres">
      <dgm:prSet presAssocID="{8436BC22-0074-4AA1-AB03-1D56B9042162}" presName="level3hierChild" presStyleCnt="0"/>
      <dgm:spPr/>
    </dgm:pt>
    <dgm:pt modelId="{07C34AED-801B-46DB-9474-79F30DE6D873}" type="pres">
      <dgm:prSet presAssocID="{E82C44EE-CF53-4456-9CEB-2841785C6884}" presName="conn2-1" presStyleLbl="parChTrans1D2" presStyleIdx="2" presStyleCnt="6"/>
      <dgm:spPr/>
      <dgm:t>
        <a:bodyPr/>
        <a:lstStyle/>
        <a:p>
          <a:endParaRPr kumimoji="1" lang="ja-JP" altLang="en-US"/>
        </a:p>
      </dgm:t>
    </dgm:pt>
    <dgm:pt modelId="{37010733-BF22-4CAF-8CDE-487BF9DE11CA}" type="pres">
      <dgm:prSet presAssocID="{E82C44EE-CF53-4456-9CEB-2841785C6884}" presName="connTx" presStyleLbl="parChTrans1D2" presStyleIdx="2" presStyleCnt="6"/>
      <dgm:spPr/>
      <dgm:t>
        <a:bodyPr/>
        <a:lstStyle/>
        <a:p>
          <a:endParaRPr kumimoji="1" lang="ja-JP" altLang="en-US"/>
        </a:p>
      </dgm:t>
    </dgm:pt>
    <dgm:pt modelId="{6E7C758D-6D20-4CD4-926A-47BB8D8BFB64}" type="pres">
      <dgm:prSet presAssocID="{0703AB85-5FA8-4088-B097-02E3270BADA5}" presName="root2" presStyleCnt="0"/>
      <dgm:spPr/>
    </dgm:pt>
    <dgm:pt modelId="{66634B25-6EEA-4375-A905-758F60DC63DF}" type="pres">
      <dgm:prSet presAssocID="{0703AB85-5FA8-4088-B097-02E3270BADA5}" presName="LevelTwoTextNode" presStyleLbl="node2" presStyleIdx="2" presStyleCnt="6" custScaleX="155558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D9975B67-6FFC-424A-AE4B-8CB0306C4C39}" type="pres">
      <dgm:prSet presAssocID="{0703AB85-5FA8-4088-B097-02E3270BADA5}" presName="level3hierChild" presStyleCnt="0"/>
      <dgm:spPr/>
    </dgm:pt>
    <dgm:pt modelId="{E5A43513-EAA3-4931-95EA-A199E95F9271}" type="pres">
      <dgm:prSet presAssocID="{36867786-F79C-4A8C-AE56-E1D0AF509D70}" presName="conn2-1" presStyleLbl="parChTrans1D3" presStyleIdx="0" presStyleCnt="4"/>
      <dgm:spPr/>
      <dgm:t>
        <a:bodyPr/>
        <a:lstStyle/>
        <a:p>
          <a:endParaRPr kumimoji="1" lang="ja-JP" altLang="en-US"/>
        </a:p>
      </dgm:t>
    </dgm:pt>
    <dgm:pt modelId="{BE840574-C3C5-4E3E-ADAC-19D9935DD923}" type="pres">
      <dgm:prSet presAssocID="{36867786-F79C-4A8C-AE56-E1D0AF509D70}" presName="connTx" presStyleLbl="parChTrans1D3" presStyleIdx="0" presStyleCnt="4"/>
      <dgm:spPr/>
      <dgm:t>
        <a:bodyPr/>
        <a:lstStyle/>
        <a:p>
          <a:endParaRPr kumimoji="1" lang="ja-JP" altLang="en-US"/>
        </a:p>
      </dgm:t>
    </dgm:pt>
    <dgm:pt modelId="{FA82DF7D-178B-437A-972C-E2E2AC525CF6}" type="pres">
      <dgm:prSet presAssocID="{25E39D05-5C75-4162-ACBB-1BC92A2467AF}" presName="root2" presStyleCnt="0"/>
      <dgm:spPr/>
    </dgm:pt>
    <dgm:pt modelId="{A1234134-C8FE-490B-A039-DA75E436C955}" type="pres">
      <dgm:prSet presAssocID="{25E39D05-5C75-4162-ACBB-1BC92A2467AF}" presName="LevelTwoTextNode" presStyleLbl="node3" presStyleIdx="0" presStyleCnt="4" custScaleX="155558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9AB47D62-7A47-48C0-8C14-1DAF9CB70CFF}" type="pres">
      <dgm:prSet presAssocID="{25E39D05-5C75-4162-ACBB-1BC92A2467AF}" presName="level3hierChild" presStyleCnt="0"/>
      <dgm:spPr/>
    </dgm:pt>
    <dgm:pt modelId="{793295C2-60A4-4121-B4A7-65E0C59A5BA2}" type="pres">
      <dgm:prSet presAssocID="{47A08184-1C93-4E34-843B-8749BA52A5CC}" presName="conn2-1" presStyleLbl="parChTrans1D3" presStyleIdx="1" presStyleCnt="4"/>
      <dgm:spPr/>
      <dgm:t>
        <a:bodyPr/>
        <a:lstStyle/>
        <a:p>
          <a:endParaRPr kumimoji="1" lang="ja-JP" altLang="en-US"/>
        </a:p>
      </dgm:t>
    </dgm:pt>
    <dgm:pt modelId="{9C16EDA8-042F-4159-ADBF-F109FB1D18AD}" type="pres">
      <dgm:prSet presAssocID="{47A08184-1C93-4E34-843B-8749BA52A5CC}" presName="connTx" presStyleLbl="parChTrans1D3" presStyleIdx="1" presStyleCnt="4"/>
      <dgm:spPr/>
      <dgm:t>
        <a:bodyPr/>
        <a:lstStyle/>
        <a:p>
          <a:endParaRPr kumimoji="1" lang="ja-JP" altLang="en-US"/>
        </a:p>
      </dgm:t>
    </dgm:pt>
    <dgm:pt modelId="{8B1A4D0F-1335-4135-8514-CB843EC4EB32}" type="pres">
      <dgm:prSet presAssocID="{AF9B620B-FDA7-41A9-AC69-094005B4E731}" presName="root2" presStyleCnt="0"/>
      <dgm:spPr/>
    </dgm:pt>
    <dgm:pt modelId="{D5E2422C-201B-4D51-A9A2-3C7AE2A69C21}" type="pres">
      <dgm:prSet presAssocID="{AF9B620B-FDA7-41A9-AC69-094005B4E731}" presName="LevelTwoTextNode" presStyleLbl="node3" presStyleIdx="1" presStyleCnt="4" custScaleX="155558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5BD386E5-8B93-4397-8A02-2731048A2DFB}" type="pres">
      <dgm:prSet presAssocID="{AF9B620B-FDA7-41A9-AC69-094005B4E731}" presName="level3hierChild" presStyleCnt="0"/>
      <dgm:spPr/>
    </dgm:pt>
    <dgm:pt modelId="{A41BC3C5-8C6A-438D-B42C-FAAC0E8B0BE9}" type="pres">
      <dgm:prSet presAssocID="{0791502A-CF6B-45A2-BC25-3ABEAD68E7EF}" presName="conn2-1" presStyleLbl="parChTrans1D2" presStyleIdx="3" presStyleCnt="6"/>
      <dgm:spPr/>
      <dgm:t>
        <a:bodyPr/>
        <a:lstStyle/>
        <a:p>
          <a:endParaRPr kumimoji="1" lang="ja-JP" altLang="en-US"/>
        </a:p>
      </dgm:t>
    </dgm:pt>
    <dgm:pt modelId="{E1AA14AD-CC0A-412F-9D33-C72BAAE01209}" type="pres">
      <dgm:prSet presAssocID="{0791502A-CF6B-45A2-BC25-3ABEAD68E7EF}" presName="connTx" presStyleLbl="parChTrans1D2" presStyleIdx="3" presStyleCnt="6"/>
      <dgm:spPr/>
      <dgm:t>
        <a:bodyPr/>
        <a:lstStyle/>
        <a:p>
          <a:endParaRPr kumimoji="1" lang="ja-JP" altLang="en-US"/>
        </a:p>
      </dgm:t>
    </dgm:pt>
    <dgm:pt modelId="{3AD6991B-1434-4C8F-8227-1A1FFB20A20A}" type="pres">
      <dgm:prSet presAssocID="{B27D3605-81B4-4FF7-8D49-ECC3A01AFE75}" presName="root2" presStyleCnt="0"/>
      <dgm:spPr/>
    </dgm:pt>
    <dgm:pt modelId="{AB01A8D5-D867-4691-AD60-B2A4563D293E}" type="pres">
      <dgm:prSet presAssocID="{B27D3605-81B4-4FF7-8D49-ECC3A01AFE75}" presName="LevelTwoTextNode" presStyleLbl="node2" presStyleIdx="3" presStyleCnt="6" custScaleX="155558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7A0ACF58-D83E-475D-BB74-894AFA04DDAF}" type="pres">
      <dgm:prSet presAssocID="{B27D3605-81B4-4FF7-8D49-ECC3A01AFE75}" presName="level3hierChild" presStyleCnt="0"/>
      <dgm:spPr/>
    </dgm:pt>
    <dgm:pt modelId="{76C86806-3FBB-474E-9E00-2E76F303F872}" type="pres">
      <dgm:prSet presAssocID="{204F27F3-ED80-4B9A-93CD-97E4B8F8749D}" presName="conn2-1" presStyleLbl="parChTrans1D2" presStyleIdx="4" presStyleCnt="6"/>
      <dgm:spPr/>
      <dgm:t>
        <a:bodyPr/>
        <a:lstStyle/>
        <a:p>
          <a:endParaRPr kumimoji="1" lang="ja-JP" altLang="en-US"/>
        </a:p>
      </dgm:t>
    </dgm:pt>
    <dgm:pt modelId="{6A33B415-2B21-4D67-B208-06947472036E}" type="pres">
      <dgm:prSet presAssocID="{204F27F3-ED80-4B9A-93CD-97E4B8F8749D}" presName="connTx" presStyleLbl="parChTrans1D2" presStyleIdx="4" presStyleCnt="6"/>
      <dgm:spPr/>
      <dgm:t>
        <a:bodyPr/>
        <a:lstStyle/>
        <a:p>
          <a:endParaRPr kumimoji="1" lang="ja-JP" altLang="en-US"/>
        </a:p>
      </dgm:t>
    </dgm:pt>
    <dgm:pt modelId="{22B1D0A7-5B0C-41F1-B147-B8EF28257FC4}" type="pres">
      <dgm:prSet presAssocID="{538D2C3F-2078-44E3-8EF9-FA431821CCA5}" presName="root2" presStyleCnt="0"/>
      <dgm:spPr/>
    </dgm:pt>
    <dgm:pt modelId="{0A6E2FBA-CC2C-4B1F-92D4-9AB87C9D2339}" type="pres">
      <dgm:prSet presAssocID="{538D2C3F-2078-44E3-8EF9-FA431821CCA5}" presName="LevelTwoTextNode" presStyleLbl="node2" presStyleIdx="4" presStyleCnt="6" custScaleX="155558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5C0D25E4-818C-4449-AE75-9C1EE694A5E5}" type="pres">
      <dgm:prSet presAssocID="{538D2C3F-2078-44E3-8EF9-FA431821CCA5}" presName="level3hierChild" presStyleCnt="0"/>
      <dgm:spPr/>
    </dgm:pt>
    <dgm:pt modelId="{247B043D-0DBC-457E-8F07-A943713AA747}" type="pres">
      <dgm:prSet presAssocID="{57CC2F34-F6A4-4220-BCB2-CB0EDA3CEE4F}" presName="conn2-1" presStyleLbl="parChTrans1D3" presStyleIdx="2" presStyleCnt="4"/>
      <dgm:spPr/>
      <dgm:t>
        <a:bodyPr/>
        <a:lstStyle/>
        <a:p>
          <a:endParaRPr kumimoji="1" lang="ja-JP" altLang="en-US"/>
        </a:p>
      </dgm:t>
    </dgm:pt>
    <dgm:pt modelId="{0A009AFF-CA55-480A-850D-8B08B5C51F9B}" type="pres">
      <dgm:prSet presAssocID="{57CC2F34-F6A4-4220-BCB2-CB0EDA3CEE4F}" presName="connTx" presStyleLbl="parChTrans1D3" presStyleIdx="2" presStyleCnt="4"/>
      <dgm:spPr/>
      <dgm:t>
        <a:bodyPr/>
        <a:lstStyle/>
        <a:p>
          <a:endParaRPr kumimoji="1" lang="ja-JP" altLang="en-US"/>
        </a:p>
      </dgm:t>
    </dgm:pt>
    <dgm:pt modelId="{50A56018-A194-4E87-A816-4773283EF7C9}" type="pres">
      <dgm:prSet presAssocID="{2F7F1471-2027-4786-91F9-8FECF4645BB4}" presName="root2" presStyleCnt="0"/>
      <dgm:spPr/>
    </dgm:pt>
    <dgm:pt modelId="{17C0F64B-4BC0-49B8-A27E-CAF5447BB1B7}" type="pres">
      <dgm:prSet presAssocID="{2F7F1471-2027-4786-91F9-8FECF4645BB4}" presName="LevelTwoTextNode" presStyleLbl="node3" presStyleIdx="2" presStyleCnt="4" custScaleX="155558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7A482748-9914-4197-A9D5-847396D6BE30}" type="pres">
      <dgm:prSet presAssocID="{2F7F1471-2027-4786-91F9-8FECF4645BB4}" presName="level3hierChild" presStyleCnt="0"/>
      <dgm:spPr/>
    </dgm:pt>
    <dgm:pt modelId="{97D3648A-3F84-4564-A1AC-61E0099DFA3A}" type="pres">
      <dgm:prSet presAssocID="{06B4B2D4-53FF-45BB-B946-47C3D1A7279A}" presName="conn2-1" presStyleLbl="parChTrans1D2" presStyleIdx="5" presStyleCnt="6"/>
      <dgm:spPr/>
      <dgm:t>
        <a:bodyPr/>
        <a:lstStyle/>
        <a:p>
          <a:endParaRPr kumimoji="1" lang="ja-JP" altLang="en-US"/>
        </a:p>
      </dgm:t>
    </dgm:pt>
    <dgm:pt modelId="{65DE4F0A-FF31-4752-A9C6-3B498BFDC6F4}" type="pres">
      <dgm:prSet presAssocID="{06B4B2D4-53FF-45BB-B946-47C3D1A7279A}" presName="connTx" presStyleLbl="parChTrans1D2" presStyleIdx="5" presStyleCnt="6"/>
      <dgm:spPr/>
      <dgm:t>
        <a:bodyPr/>
        <a:lstStyle/>
        <a:p>
          <a:endParaRPr kumimoji="1" lang="ja-JP" altLang="en-US"/>
        </a:p>
      </dgm:t>
    </dgm:pt>
    <dgm:pt modelId="{0859E9DD-A6F0-49B2-9912-6CB6F1197057}" type="pres">
      <dgm:prSet presAssocID="{20841D0B-FEF9-4F78-9F6E-B714FE55596B}" presName="root2" presStyleCnt="0"/>
      <dgm:spPr/>
    </dgm:pt>
    <dgm:pt modelId="{E81154A1-4B25-4FF7-8604-49BC668DDB08}" type="pres">
      <dgm:prSet presAssocID="{20841D0B-FEF9-4F78-9F6E-B714FE55596B}" presName="LevelTwoTextNode" presStyleLbl="node2" presStyleIdx="5" presStyleCnt="6" custScaleX="155558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EDE23A84-0F9B-478D-91C3-AB5EF203A8A8}" type="pres">
      <dgm:prSet presAssocID="{20841D0B-FEF9-4F78-9F6E-B714FE55596B}" presName="level3hierChild" presStyleCnt="0"/>
      <dgm:spPr/>
    </dgm:pt>
    <dgm:pt modelId="{0C5DB7C7-E4F5-4CE4-8380-0F108E07B29D}" type="pres">
      <dgm:prSet presAssocID="{2D652F8D-316B-4025-AEC1-9BF29F849FBD}" presName="conn2-1" presStyleLbl="parChTrans1D3" presStyleIdx="3" presStyleCnt="4"/>
      <dgm:spPr/>
      <dgm:t>
        <a:bodyPr/>
        <a:lstStyle/>
        <a:p>
          <a:endParaRPr kumimoji="1" lang="ja-JP" altLang="en-US"/>
        </a:p>
      </dgm:t>
    </dgm:pt>
    <dgm:pt modelId="{97264C7C-21E9-4865-BD47-D86E35FA527A}" type="pres">
      <dgm:prSet presAssocID="{2D652F8D-316B-4025-AEC1-9BF29F849FBD}" presName="connTx" presStyleLbl="parChTrans1D3" presStyleIdx="3" presStyleCnt="4"/>
      <dgm:spPr/>
      <dgm:t>
        <a:bodyPr/>
        <a:lstStyle/>
        <a:p>
          <a:endParaRPr kumimoji="1" lang="ja-JP" altLang="en-US"/>
        </a:p>
      </dgm:t>
    </dgm:pt>
    <dgm:pt modelId="{F6678A97-B32B-4E67-B9FC-28EF8D6BB3AC}" type="pres">
      <dgm:prSet presAssocID="{EFA10CE8-7C08-4F1C-A7F6-AF9E10DBD759}" presName="root2" presStyleCnt="0"/>
      <dgm:spPr/>
    </dgm:pt>
    <dgm:pt modelId="{3471F621-BA6E-4CFC-B1EC-622270D243C9}" type="pres">
      <dgm:prSet presAssocID="{EFA10CE8-7C08-4F1C-A7F6-AF9E10DBD759}" presName="LevelTwoTextNode" presStyleLbl="node3" presStyleIdx="3" presStyleCnt="4" custScaleX="155558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02FAF869-A6DA-4DE4-A0DC-D3FBFD68D283}" type="pres">
      <dgm:prSet presAssocID="{EFA10CE8-7C08-4F1C-A7F6-AF9E10DBD759}" presName="level3hierChild" presStyleCnt="0"/>
      <dgm:spPr/>
    </dgm:pt>
  </dgm:ptLst>
  <dgm:cxnLst>
    <dgm:cxn modelId="{FA96C492-81C6-4FA7-A232-10B006AC0CA2}" type="presOf" srcId="{204F27F3-ED80-4B9A-93CD-97E4B8F8749D}" destId="{6A33B415-2B21-4D67-B208-06947472036E}" srcOrd="1" destOrd="0" presId="urn:microsoft.com/office/officeart/2005/8/layout/hierarchy2"/>
    <dgm:cxn modelId="{20AD2B61-DB33-4965-9E9D-AB639C518E46}" type="presOf" srcId="{5E3EA985-BE44-43D9-9670-7E782FF2B41B}" destId="{E78A1FD8-9048-4A08-B439-341C0DE5DD83}" srcOrd="1" destOrd="0" presId="urn:microsoft.com/office/officeart/2005/8/layout/hierarchy2"/>
    <dgm:cxn modelId="{3BD3A749-17A7-4D9E-BB10-588BE5C83846}" type="presOf" srcId="{2F7F1471-2027-4786-91F9-8FECF4645BB4}" destId="{17C0F64B-4BC0-49B8-A27E-CAF5447BB1B7}" srcOrd="0" destOrd="0" presId="urn:microsoft.com/office/officeart/2005/8/layout/hierarchy2"/>
    <dgm:cxn modelId="{6BD0517D-AF61-42E8-AD4C-625009E8AA55}" type="presOf" srcId="{CB77E127-5E98-4E1B-8D1B-45128BC978B9}" destId="{1E4A8AE7-51FE-4452-90D8-A9429DF72F02}" srcOrd="0" destOrd="0" presId="urn:microsoft.com/office/officeart/2005/8/layout/hierarchy2"/>
    <dgm:cxn modelId="{76455AB6-ED1E-4BCA-B453-CFC39C31491A}" srcId="{F95D5EE3-B74F-4C6C-AA28-6C070CD51C32}" destId="{8436BC22-0074-4AA1-AB03-1D56B9042162}" srcOrd="1" destOrd="0" parTransId="{5E3EA985-BE44-43D9-9670-7E782FF2B41B}" sibTransId="{A228DADC-9499-46FB-ACA2-C75D535A1CA7}"/>
    <dgm:cxn modelId="{3FCF4461-A442-4CEC-999B-2E20EA99AC80}" type="presOf" srcId="{F95D5EE3-B74F-4C6C-AA28-6C070CD51C32}" destId="{24891DFB-E596-4DFB-9A87-DA8447B01A0A}" srcOrd="0" destOrd="0" presId="urn:microsoft.com/office/officeart/2005/8/layout/hierarchy2"/>
    <dgm:cxn modelId="{44B788C4-A309-49F8-B26A-86339F3489A8}" srcId="{F95D5EE3-B74F-4C6C-AA28-6C070CD51C32}" destId="{0B4D3113-DF18-4BC2-A334-6CD68672CC60}" srcOrd="0" destOrd="0" parTransId="{192C5363-284A-4E41-9674-81CBF89477E4}" sibTransId="{F78D9515-DFCD-4CFD-B05A-42CFB72585C3}"/>
    <dgm:cxn modelId="{6A8A5B53-CFC0-4BC8-82BC-8CF749465E62}" type="presOf" srcId="{EFA10CE8-7C08-4F1C-A7F6-AF9E10DBD759}" destId="{3471F621-BA6E-4CFC-B1EC-622270D243C9}" srcOrd="0" destOrd="0" presId="urn:microsoft.com/office/officeart/2005/8/layout/hierarchy2"/>
    <dgm:cxn modelId="{A4744D0D-51B0-4744-8937-49CB5CACF1FB}" srcId="{F95D5EE3-B74F-4C6C-AA28-6C070CD51C32}" destId="{0703AB85-5FA8-4088-B097-02E3270BADA5}" srcOrd="2" destOrd="0" parTransId="{E82C44EE-CF53-4456-9CEB-2841785C6884}" sibTransId="{55CBD22B-744D-4414-89E8-8F7D3B0E7A44}"/>
    <dgm:cxn modelId="{8E74DC73-5BB9-4155-AA73-445A858E9A92}" type="presOf" srcId="{0791502A-CF6B-45A2-BC25-3ABEAD68E7EF}" destId="{A41BC3C5-8C6A-438D-B42C-FAAC0E8B0BE9}" srcOrd="0" destOrd="0" presId="urn:microsoft.com/office/officeart/2005/8/layout/hierarchy2"/>
    <dgm:cxn modelId="{FB50B0D9-7BCA-40E7-A4FE-D39221917D5D}" srcId="{0703AB85-5FA8-4088-B097-02E3270BADA5}" destId="{25E39D05-5C75-4162-ACBB-1BC92A2467AF}" srcOrd="0" destOrd="0" parTransId="{36867786-F79C-4A8C-AE56-E1D0AF509D70}" sibTransId="{7663D16B-3C5C-495D-BDDB-57698BC7C9EC}"/>
    <dgm:cxn modelId="{E1BFE5D6-D006-4B25-B719-C40CFB70112F}" srcId="{538D2C3F-2078-44E3-8EF9-FA431821CCA5}" destId="{2F7F1471-2027-4786-91F9-8FECF4645BB4}" srcOrd="0" destOrd="0" parTransId="{57CC2F34-F6A4-4220-BCB2-CB0EDA3CEE4F}" sibTransId="{4C2184CB-C752-40CF-966B-66A2480CAC2E}"/>
    <dgm:cxn modelId="{FEE9CD0D-CBFC-473F-9C9A-CD60B1E299F0}" type="presOf" srcId="{57CC2F34-F6A4-4220-BCB2-CB0EDA3CEE4F}" destId="{247B043D-0DBC-457E-8F07-A943713AA747}" srcOrd="0" destOrd="0" presId="urn:microsoft.com/office/officeart/2005/8/layout/hierarchy2"/>
    <dgm:cxn modelId="{B784306E-3C60-4922-8932-E05E5702A513}" type="presOf" srcId="{5E3EA985-BE44-43D9-9670-7E782FF2B41B}" destId="{A04D8967-9E1C-430C-8033-FE9906C2AB5F}" srcOrd="0" destOrd="0" presId="urn:microsoft.com/office/officeart/2005/8/layout/hierarchy2"/>
    <dgm:cxn modelId="{21403AC5-E6B2-4A69-8DE3-ACC83CF4187C}" type="presOf" srcId="{0B4D3113-DF18-4BC2-A334-6CD68672CC60}" destId="{9C59DD6B-169F-4668-8120-D98F34550F06}" srcOrd="0" destOrd="0" presId="urn:microsoft.com/office/officeart/2005/8/layout/hierarchy2"/>
    <dgm:cxn modelId="{60D0F680-BB18-4034-8EDE-9C4FF4073BA0}" type="presOf" srcId="{2D652F8D-316B-4025-AEC1-9BF29F849FBD}" destId="{0C5DB7C7-E4F5-4CE4-8380-0F108E07B29D}" srcOrd="0" destOrd="0" presId="urn:microsoft.com/office/officeart/2005/8/layout/hierarchy2"/>
    <dgm:cxn modelId="{58EA3970-A153-4D66-8E2B-BEE371AB42BD}" type="presOf" srcId="{192C5363-284A-4E41-9674-81CBF89477E4}" destId="{BC3B7571-18F6-4847-8F0C-EF8D69AEF11D}" srcOrd="1" destOrd="0" presId="urn:microsoft.com/office/officeart/2005/8/layout/hierarchy2"/>
    <dgm:cxn modelId="{D79E83B8-6142-4A9F-8788-EF34562C0B01}" srcId="{F95D5EE3-B74F-4C6C-AA28-6C070CD51C32}" destId="{538D2C3F-2078-44E3-8EF9-FA431821CCA5}" srcOrd="4" destOrd="0" parTransId="{204F27F3-ED80-4B9A-93CD-97E4B8F8749D}" sibTransId="{E564FC74-0744-45C0-B2C1-17C892A6FE61}"/>
    <dgm:cxn modelId="{3ADF2903-7B12-451F-89AD-A527612385EB}" type="presOf" srcId="{57CC2F34-F6A4-4220-BCB2-CB0EDA3CEE4F}" destId="{0A009AFF-CA55-480A-850D-8B08B5C51F9B}" srcOrd="1" destOrd="0" presId="urn:microsoft.com/office/officeart/2005/8/layout/hierarchy2"/>
    <dgm:cxn modelId="{D0C940DD-E032-418A-96D7-D944A30A6D92}" type="presOf" srcId="{36867786-F79C-4A8C-AE56-E1D0AF509D70}" destId="{E5A43513-EAA3-4931-95EA-A199E95F9271}" srcOrd="0" destOrd="0" presId="urn:microsoft.com/office/officeart/2005/8/layout/hierarchy2"/>
    <dgm:cxn modelId="{3DE45BC7-FBBA-461A-A984-7DBC6048CAC0}" type="presOf" srcId="{AF9B620B-FDA7-41A9-AC69-094005B4E731}" destId="{D5E2422C-201B-4D51-A9A2-3C7AE2A69C21}" srcOrd="0" destOrd="0" presId="urn:microsoft.com/office/officeart/2005/8/layout/hierarchy2"/>
    <dgm:cxn modelId="{1B6AAC94-09DD-4548-943D-933A42861DAD}" srcId="{0703AB85-5FA8-4088-B097-02E3270BADA5}" destId="{AF9B620B-FDA7-41A9-AC69-094005B4E731}" srcOrd="1" destOrd="0" parTransId="{47A08184-1C93-4E34-843B-8749BA52A5CC}" sibTransId="{5926FB86-64FC-4F08-912F-AC9274F426BF}"/>
    <dgm:cxn modelId="{54BF9F50-2360-435A-B164-95FEC159C640}" type="presOf" srcId="{2D652F8D-316B-4025-AEC1-9BF29F849FBD}" destId="{97264C7C-21E9-4865-BD47-D86E35FA527A}" srcOrd="1" destOrd="0" presId="urn:microsoft.com/office/officeart/2005/8/layout/hierarchy2"/>
    <dgm:cxn modelId="{46EE5EEA-33AD-4287-84B6-8C4195627B5A}" srcId="{20841D0B-FEF9-4F78-9F6E-B714FE55596B}" destId="{EFA10CE8-7C08-4F1C-A7F6-AF9E10DBD759}" srcOrd="0" destOrd="0" parTransId="{2D652F8D-316B-4025-AEC1-9BF29F849FBD}" sibTransId="{0F5EE8AF-5248-4FCE-BE76-EFE19A5B1214}"/>
    <dgm:cxn modelId="{DF579A7B-CEAD-44A1-A2A8-BBB4B9416F24}" type="presOf" srcId="{8436BC22-0074-4AA1-AB03-1D56B9042162}" destId="{4E1D065E-90B6-47D7-A16A-250374A9273A}" srcOrd="0" destOrd="0" presId="urn:microsoft.com/office/officeart/2005/8/layout/hierarchy2"/>
    <dgm:cxn modelId="{4FC5494F-1F46-4531-8E6E-A2B23C1CC46D}" type="presOf" srcId="{47A08184-1C93-4E34-843B-8749BA52A5CC}" destId="{793295C2-60A4-4121-B4A7-65E0C59A5BA2}" srcOrd="0" destOrd="0" presId="urn:microsoft.com/office/officeart/2005/8/layout/hierarchy2"/>
    <dgm:cxn modelId="{FAD870D2-00DE-496C-A1C3-E8718C33D6C5}" type="presOf" srcId="{192C5363-284A-4E41-9674-81CBF89477E4}" destId="{4436F8EE-DA5A-444E-AC44-DF1A6356F06E}" srcOrd="0" destOrd="0" presId="urn:microsoft.com/office/officeart/2005/8/layout/hierarchy2"/>
    <dgm:cxn modelId="{D49CE845-F5E2-4601-8552-55D5734826C7}" type="presOf" srcId="{0791502A-CF6B-45A2-BC25-3ABEAD68E7EF}" destId="{E1AA14AD-CC0A-412F-9D33-C72BAAE01209}" srcOrd="1" destOrd="0" presId="urn:microsoft.com/office/officeart/2005/8/layout/hierarchy2"/>
    <dgm:cxn modelId="{9D4210C2-9A82-4FBF-BB86-5D73C4FDBAAB}" type="presOf" srcId="{06B4B2D4-53FF-45BB-B946-47C3D1A7279A}" destId="{65DE4F0A-FF31-4752-A9C6-3B498BFDC6F4}" srcOrd="1" destOrd="0" presId="urn:microsoft.com/office/officeart/2005/8/layout/hierarchy2"/>
    <dgm:cxn modelId="{6EF3AA48-4FD2-41D7-9AF0-CB732335FC1B}" type="presOf" srcId="{06B4B2D4-53FF-45BB-B946-47C3D1A7279A}" destId="{97D3648A-3F84-4564-A1AC-61E0099DFA3A}" srcOrd="0" destOrd="0" presId="urn:microsoft.com/office/officeart/2005/8/layout/hierarchy2"/>
    <dgm:cxn modelId="{9C346C63-81F4-4235-AED7-0825CDE68845}" type="presOf" srcId="{20841D0B-FEF9-4F78-9F6E-B714FE55596B}" destId="{E81154A1-4B25-4FF7-8604-49BC668DDB08}" srcOrd="0" destOrd="0" presId="urn:microsoft.com/office/officeart/2005/8/layout/hierarchy2"/>
    <dgm:cxn modelId="{3485C1D2-8228-4C9D-81DE-77193A0EB6E2}" type="presOf" srcId="{36867786-F79C-4A8C-AE56-E1D0AF509D70}" destId="{BE840574-C3C5-4E3E-ADAC-19D9935DD923}" srcOrd="1" destOrd="0" presId="urn:microsoft.com/office/officeart/2005/8/layout/hierarchy2"/>
    <dgm:cxn modelId="{D831C76D-D5C9-4FEF-9620-DFFB3731BF17}" type="presOf" srcId="{0703AB85-5FA8-4088-B097-02E3270BADA5}" destId="{66634B25-6EEA-4375-A905-758F60DC63DF}" srcOrd="0" destOrd="0" presId="urn:microsoft.com/office/officeart/2005/8/layout/hierarchy2"/>
    <dgm:cxn modelId="{84496F30-BD20-4696-9B0E-5C9A09E88144}" srcId="{F95D5EE3-B74F-4C6C-AA28-6C070CD51C32}" destId="{20841D0B-FEF9-4F78-9F6E-B714FE55596B}" srcOrd="5" destOrd="0" parTransId="{06B4B2D4-53FF-45BB-B946-47C3D1A7279A}" sibTransId="{87DBA57B-921D-4BC0-92E4-E2557564C9CD}"/>
    <dgm:cxn modelId="{0257E1FD-F662-49FD-A9AB-9D9D35865DD0}" type="presOf" srcId="{25E39D05-5C75-4162-ACBB-1BC92A2467AF}" destId="{A1234134-C8FE-490B-A039-DA75E436C955}" srcOrd="0" destOrd="0" presId="urn:microsoft.com/office/officeart/2005/8/layout/hierarchy2"/>
    <dgm:cxn modelId="{9D3FE40D-ADD0-447A-84ED-56D1570D263F}" type="presOf" srcId="{B27D3605-81B4-4FF7-8D49-ECC3A01AFE75}" destId="{AB01A8D5-D867-4691-AD60-B2A4563D293E}" srcOrd="0" destOrd="0" presId="urn:microsoft.com/office/officeart/2005/8/layout/hierarchy2"/>
    <dgm:cxn modelId="{1674A61C-A794-42B9-8D6A-DF8F9F95E4F6}" srcId="{F95D5EE3-B74F-4C6C-AA28-6C070CD51C32}" destId="{B27D3605-81B4-4FF7-8D49-ECC3A01AFE75}" srcOrd="3" destOrd="0" parTransId="{0791502A-CF6B-45A2-BC25-3ABEAD68E7EF}" sibTransId="{DCFD70B3-C6C2-4178-8B3D-A9F238A882B7}"/>
    <dgm:cxn modelId="{1A693DEC-0A67-41C8-BAA4-4EECCF5D5DEE}" type="presOf" srcId="{E82C44EE-CF53-4456-9CEB-2841785C6884}" destId="{37010733-BF22-4CAF-8CDE-487BF9DE11CA}" srcOrd="1" destOrd="0" presId="urn:microsoft.com/office/officeart/2005/8/layout/hierarchy2"/>
    <dgm:cxn modelId="{25B6CE26-95F4-4904-91F1-F99B910304E7}" type="presOf" srcId="{E82C44EE-CF53-4456-9CEB-2841785C6884}" destId="{07C34AED-801B-46DB-9474-79F30DE6D873}" srcOrd="0" destOrd="0" presId="urn:microsoft.com/office/officeart/2005/8/layout/hierarchy2"/>
    <dgm:cxn modelId="{ECF47740-6246-4778-AD94-839AFBC1C061}" type="presOf" srcId="{538D2C3F-2078-44E3-8EF9-FA431821CCA5}" destId="{0A6E2FBA-CC2C-4B1F-92D4-9AB87C9D2339}" srcOrd="0" destOrd="0" presId="urn:microsoft.com/office/officeart/2005/8/layout/hierarchy2"/>
    <dgm:cxn modelId="{DD35D260-C893-479E-AE4F-A3CA24369F4E}" type="presOf" srcId="{204F27F3-ED80-4B9A-93CD-97E4B8F8749D}" destId="{76C86806-3FBB-474E-9E00-2E76F303F872}" srcOrd="0" destOrd="0" presId="urn:microsoft.com/office/officeart/2005/8/layout/hierarchy2"/>
    <dgm:cxn modelId="{A5AB1917-F4F8-4076-9EAC-311073CCEE89}" srcId="{CB77E127-5E98-4E1B-8D1B-45128BC978B9}" destId="{F95D5EE3-B74F-4C6C-AA28-6C070CD51C32}" srcOrd="0" destOrd="0" parTransId="{F5A08119-6AFD-47A8-AD22-35FBF59DC3F4}" sibTransId="{6768F09F-130E-47E1-9C63-0674F38F0973}"/>
    <dgm:cxn modelId="{4403474A-3679-4EFE-B9CB-9297B97F83B2}" type="presOf" srcId="{47A08184-1C93-4E34-843B-8749BA52A5CC}" destId="{9C16EDA8-042F-4159-ADBF-F109FB1D18AD}" srcOrd="1" destOrd="0" presId="urn:microsoft.com/office/officeart/2005/8/layout/hierarchy2"/>
    <dgm:cxn modelId="{29043505-72F4-461D-B5D2-9E72AB8795F0}" type="presParOf" srcId="{1E4A8AE7-51FE-4452-90D8-A9429DF72F02}" destId="{0BA0365A-252E-4525-A852-9A4DEFEF469E}" srcOrd="0" destOrd="0" presId="urn:microsoft.com/office/officeart/2005/8/layout/hierarchy2"/>
    <dgm:cxn modelId="{0F8CB305-E844-4D94-804C-B319508CB67D}" type="presParOf" srcId="{0BA0365A-252E-4525-A852-9A4DEFEF469E}" destId="{24891DFB-E596-4DFB-9A87-DA8447B01A0A}" srcOrd="0" destOrd="0" presId="urn:microsoft.com/office/officeart/2005/8/layout/hierarchy2"/>
    <dgm:cxn modelId="{70870DC7-E4C8-4373-B88F-7692D55D66F6}" type="presParOf" srcId="{0BA0365A-252E-4525-A852-9A4DEFEF469E}" destId="{1572AC93-0D26-4ABF-83D7-B59215CB9362}" srcOrd="1" destOrd="0" presId="urn:microsoft.com/office/officeart/2005/8/layout/hierarchy2"/>
    <dgm:cxn modelId="{6CFA302F-6D06-421B-9B95-D6F23183449B}" type="presParOf" srcId="{1572AC93-0D26-4ABF-83D7-B59215CB9362}" destId="{4436F8EE-DA5A-444E-AC44-DF1A6356F06E}" srcOrd="0" destOrd="0" presId="urn:microsoft.com/office/officeart/2005/8/layout/hierarchy2"/>
    <dgm:cxn modelId="{3D82AAD3-9E79-456B-957C-00AD494C8716}" type="presParOf" srcId="{4436F8EE-DA5A-444E-AC44-DF1A6356F06E}" destId="{BC3B7571-18F6-4847-8F0C-EF8D69AEF11D}" srcOrd="0" destOrd="0" presId="urn:microsoft.com/office/officeart/2005/8/layout/hierarchy2"/>
    <dgm:cxn modelId="{3C38EFF1-587F-457D-B8E1-F92261B0FF06}" type="presParOf" srcId="{1572AC93-0D26-4ABF-83D7-B59215CB9362}" destId="{DF93B9D7-ABFB-4EFC-AC19-8E8625DD1474}" srcOrd="1" destOrd="0" presId="urn:microsoft.com/office/officeart/2005/8/layout/hierarchy2"/>
    <dgm:cxn modelId="{B9870D85-3BC7-43EA-BE44-8C1A992B3287}" type="presParOf" srcId="{DF93B9D7-ABFB-4EFC-AC19-8E8625DD1474}" destId="{9C59DD6B-169F-4668-8120-D98F34550F06}" srcOrd="0" destOrd="0" presId="urn:microsoft.com/office/officeart/2005/8/layout/hierarchy2"/>
    <dgm:cxn modelId="{FB89AA70-A9A6-4431-91BB-C6654EACF81E}" type="presParOf" srcId="{DF93B9D7-ABFB-4EFC-AC19-8E8625DD1474}" destId="{FBDC46AA-4C58-4C2E-AD23-6FD6E068CA61}" srcOrd="1" destOrd="0" presId="urn:microsoft.com/office/officeart/2005/8/layout/hierarchy2"/>
    <dgm:cxn modelId="{CAD05F8F-4E99-4EAF-8DFC-D0F1BD68BD4F}" type="presParOf" srcId="{1572AC93-0D26-4ABF-83D7-B59215CB9362}" destId="{A04D8967-9E1C-430C-8033-FE9906C2AB5F}" srcOrd="2" destOrd="0" presId="urn:microsoft.com/office/officeart/2005/8/layout/hierarchy2"/>
    <dgm:cxn modelId="{563F0BF5-0304-40C7-86F2-3340710B059C}" type="presParOf" srcId="{A04D8967-9E1C-430C-8033-FE9906C2AB5F}" destId="{E78A1FD8-9048-4A08-B439-341C0DE5DD83}" srcOrd="0" destOrd="0" presId="urn:microsoft.com/office/officeart/2005/8/layout/hierarchy2"/>
    <dgm:cxn modelId="{8BE164B9-A8DC-4432-A01C-3F93139F31ED}" type="presParOf" srcId="{1572AC93-0D26-4ABF-83D7-B59215CB9362}" destId="{637A62B0-41CC-45A9-817E-27A506674284}" srcOrd="3" destOrd="0" presId="urn:microsoft.com/office/officeart/2005/8/layout/hierarchy2"/>
    <dgm:cxn modelId="{752A9D6E-2E2E-483F-8FCA-923A4E4E7300}" type="presParOf" srcId="{637A62B0-41CC-45A9-817E-27A506674284}" destId="{4E1D065E-90B6-47D7-A16A-250374A9273A}" srcOrd="0" destOrd="0" presId="urn:microsoft.com/office/officeart/2005/8/layout/hierarchy2"/>
    <dgm:cxn modelId="{A4D0E852-B103-4F7C-A90E-B48D9448BA6F}" type="presParOf" srcId="{637A62B0-41CC-45A9-817E-27A506674284}" destId="{0DEBABFC-F5E1-4BEC-801E-10800323AB14}" srcOrd="1" destOrd="0" presId="urn:microsoft.com/office/officeart/2005/8/layout/hierarchy2"/>
    <dgm:cxn modelId="{BC5E730C-F8F9-4E64-A445-10FAC656762C}" type="presParOf" srcId="{1572AC93-0D26-4ABF-83D7-B59215CB9362}" destId="{07C34AED-801B-46DB-9474-79F30DE6D873}" srcOrd="4" destOrd="0" presId="urn:microsoft.com/office/officeart/2005/8/layout/hierarchy2"/>
    <dgm:cxn modelId="{39206995-3076-490F-8E3A-3DE06E9EBA1D}" type="presParOf" srcId="{07C34AED-801B-46DB-9474-79F30DE6D873}" destId="{37010733-BF22-4CAF-8CDE-487BF9DE11CA}" srcOrd="0" destOrd="0" presId="urn:microsoft.com/office/officeart/2005/8/layout/hierarchy2"/>
    <dgm:cxn modelId="{9312D094-5EA1-4F38-AD60-DEBDC8EBD3A6}" type="presParOf" srcId="{1572AC93-0D26-4ABF-83D7-B59215CB9362}" destId="{6E7C758D-6D20-4CD4-926A-47BB8D8BFB64}" srcOrd="5" destOrd="0" presId="urn:microsoft.com/office/officeart/2005/8/layout/hierarchy2"/>
    <dgm:cxn modelId="{040F9A49-CB87-4944-A50A-EFB1150746CF}" type="presParOf" srcId="{6E7C758D-6D20-4CD4-926A-47BB8D8BFB64}" destId="{66634B25-6EEA-4375-A905-758F60DC63DF}" srcOrd="0" destOrd="0" presId="urn:microsoft.com/office/officeart/2005/8/layout/hierarchy2"/>
    <dgm:cxn modelId="{6E3D8304-929F-467D-87D1-F0E9101B1C0F}" type="presParOf" srcId="{6E7C758D-6D20-4CD4-926A-47BB8D8BFB64}" destId="{D9975B67-6FFC-424A-AE4B-8CB0306C4C39}" srcOrd="1" destOrd="0" presId="urn:microsoft.com/office/officeart/2005/8/layout/hierarchy2"/>
    <dgm:cxn modelId="{50F0E770-27AA-4E6D-AEF5-00D883BA4594}" type="presParOf" srcId="{D9975B67-6FFC-424A-AE4B-8CB0306C4C39}" destId="{E5A43513-EAA3-4931-95EA-A199E95F9271}" srcOrd="0" destOrd="0" presId="urn:microsoft.com/office/officeart/2005/8/layout/hierarchy2"/>
    <dgm:cxn modelId="{CAF4207F-63E4-4632-BAC7-37C7C633BB6C}" type="presParOf" srcId="{E5A43513-EAA3-4931-95EA-A199E95F9271}" destId="{BE840574-C3C5-4E3E-ADAC-19D9935DD923}" srcOrd="0" destOrd="0" presId="urn:microsoft.com/office/officeart/2005/8/layout/hierarchy2"/>
    <dgm:cxn modelId="{1587E24E-0750-4000-93C2-12049FE712C2}" type="presParOf" srcId="{D9975B67-6FFC-424A-AE4B-8CB0306C4C39}" destId="{FA82DF7D-178B-437A-972C-E2E2AC525CF6}" srcOrd="1" destOrd="0" presId="urn:microsoft.com/office/officeart/2005/8/layout/hierarchy2"/>
    <dgm:cxn modelId="{9D633444-3A5F-4DAB-95EE-97CF65A4E2CB}" type="presParOf" srcId="{FA82DF7D-178B-437A-972C-E2E2AC525CF6}" destId="{A1234134-C8FE-490B-A039-DA75E436C955}" srcOrd="0" destOrd="0" presId="urn:microsoft.com/office/officeart/2005/8/layout/hierarchy2"/>
    <dgm:cxn modelId="{16381F5A-51B0-4E41-803B-D55E1F7E99B4}" type="presParOf" srcId="{FA82DF7D-178B-437A-972C-E2E2AC525CF6}" destId="{9AB47D62-7A47-48C0-8C14-1DAF9CB70CFF}" srcOrd="1" destOrd="0" presId="urn:microsoft.com/office/officeart/2005/8/layout/hierarchy2"/>
    <dgm:cxn modelId="{C791CF2B-A2DD-4E4E-90AA-1E91C6BD2EEE}" type="presParOf" srcId="{D9975B67-6FFC-424A-AE4B-8CB0306C4C39}" destId="{793295C2-60A4-4121-B4A7-65E0C59A5BA2}" srcOrd="2" destOrd="0" presId="urn:microsoft.com/office/officeart/2005/8/layout/hierarchy2"/>
    <dgm:cxn modelId="{CA1712F0-840B-45AA-BFE2-A0E755A860A0}" type="presParOf" srcId="{793295C2-60A4-4121-B4A7-65E0C59A5BA2}" destId="{9C16EDA8-042F-4159-ADBF-F109FB1D18AD}" srcOrd="0" destOrd="0" presId="urn:microsoft.com/office/officeart/2005/8/layout/hierarchy2"/>
    <dgm:cxn modelId="{35E942C6-8FD2-4547-B500-84C527008B3D}" type="presParOf" srcId="{D9975B67-6FFC-424A-AE4B-8CB0306C4C39}" destId="{8B1A4D0F-1335-4135-8514-CB843EC4EB32}" srcOrd="3" destOrd="0" presId="urn:microsoft.com/office/officeart/2005/8/layout/hierarchy2"/>
    <dgm:cxn modelId="{781A9F13-C8B1-42A1-8123-6F692F88B707}" type="presParOf" srcId="{8B1A4D0F-1335-4135-8514-CB843EC4EB32}" destId="{D5E2422C-201B-4D51-A9A2-3C7AE2A69C21}" srcOrd="0" destOrd="0" presId="urn:microsoft.com/office/officeart/2005/8/layout/hierarchy2"/>
    <dgm:cxn modelId="{F330C3A1-7865-484B-B2A7-9E65F1E09C73}" type="presParOf" srcId="{8B1A4D0F-1335-4135-8514-CB843EC4EB32}" destId="{5BD386E5-8B93-4397-8A02-2731048A2DFB}" srcOrd="1" destOrd="0" presId="urn:microsoft.com/office/officeart/2005/8/layout/hierarchy2"/>
    <dgm:cxn modelId="{A4AF2BE5-41C6-4D8F-A096-C8EBC1B89D9E}" type="presParOf" srcId="{1572AC93-0D26-4ABF-83D7-B59215CB9362}" destId="{A41BC3C5-8C6A-438D-B42C-FAAC0E8B0BE9}" srcOrd="6" destOrd="0" presId="urn:microsoft.com/office/officeart/2005/8/layout/hierarchy2"/>
    <dgm:cxn modelId="{96146243-208F-4C9C-862F-7D43747CDBE2}" type="presParOf" srcId="{A41BC3C5-8C6A-438D-B42C-FAAC0E8B0BE9}" destId="{E1AA14AD-CC0A-412F-9D33-C72BAAE01209}" srcOrd="0" destOrd="0" presId="urn:microsoft.com/office/officeart/2005/8/layout/hierarchy2"/>
    <dgm:cxn modelId="{193F6143-220C-47F2-9B59-51B8A4CBF6DD}" type="presParOf" srcId="{1572AC93-0D26-4ABF-83D7-B59215CB9362}" destId="{3AD6991B-1434-4C8F-8227-1A1FFB20A20A}" srcOrd="7" destOrd="0" presId="urn:microsoft.com/office/officeart/2005/8/layout/hierarchy2"/>
    <dgm:cxn modelId="{C92DEEFE-7A7A-4575-9F28-270349A38814}" type="presParOf" srcId="{3AD6991B-1434-4C8F-8227-1A1FFB20A20A}" destId="{AB01A8D5-D867-4691-AD60-B2A4563D293E}" srcOrd="0" destOrd="0" presId="urn:microsoft.com/office/officeart/2005/8/layout/hierarchy2"/>
    <dgm:cxn modelId="{1563D09D-1095-471C-B576-A7E7DD9DB7E9}" type="presParOf" srcId="{3AD6991B-1434-4C8F-8227-1A1FFB20A20A}" destId="{7A0ACF58-D83E-475D-BB74-894AFA04DDAF}" srcOrd="1" destOrd="0" presId="urn:microsoft.com/office/officeart/2005/8/layout/hierarchy2"/>
    <dgm:cxn modelId="{9F881175-0CAE-4853-9135-67DD3B7FB195}" type="presParOf" srcId="{1572AC93-0D26-4ABF-83D7-B59215CB9362}" destId="{76C86806-3FBB-474E-9E00-2E76F303F872}" srcOrd="8" destOrd="0" presId="urn:microsoft.com/office/officeart/2005/8/layout/hierarchy2"/>
    <dgm:cxn modelId="{B27D0514-477D-428A-88A4-817D8705FA15}" type="presParOf" srcId="{76C86806-3FBB-474E-9E00-2E76F303F872}" destId="{6A33B415-2B21-4D67-B208-06947472036E}" srcOrd="0" destOrd="0" presId="urn:microsoft.com/office/officeart/2005/8/layout/hierarchy2"/>
    <dgm:cxn modelId="{B68083B4-7805-4D3B-B5C3-F1CA77A68836}" type="presParOf" srcId="{1572AC93-0D26-4ABF-83D7-B59215CB9362}" destId="{22B1D0A7-5B0C-41F1-B147-B8EF28257FC4}" srcOrd="9" destOrd="0" presId="urn:microsoft.com/office/officeart/2005/8/layout/hierarchy2"/>
    <dgm:cxn modelId="{B3CFB83A-DAA6-4014-AF6C-FE0BAB7E4F1B}" type="presParOf" srcId="{22B1D0A7-5B0C-41F1-B147-B8EF28257FC4}" destId="{0A6E2FBA-CC2C-4B1F-92D4-9AB87C9D2339}" srcOrd="0" destOrd="0" presId="urn:microsoft.com/office/officeart/2005/8/layout/hierarchy2"/>
    <dgm:cxn modelId="{76DB8639-4089-40E7-8708-1C94DFEB910A}" type="presParOf" srcId="{22B1D0A7-5B0C-41F1-B147-B8EF28257FC4}" destId="{5C0D25E4-818C-4449-AE75-9C1EE694A5E5}" srcOrd="1" destOrd="0" presId="urn:microsoft.com/office/officeart/2005/8/layout/hierarchy2"/>
    <dgm:cxn modelId="{EFB56C37-FB65-48C0-A16D-A5F2B9FAD6E3}" type="presParOf" srcId="{5C0D25E4-818C-4449-AE75-9C1EE694A5E5}" destId="{247B043D-0DBC-457E-8F07-A943713AA747}" srcOrd="0" destOrd="0" presId="urn:microsoft.com/office/officeart/2005/8/layout/hierarchy2"/>
    <dgm:cxn modelId="{A2089C75-12F0-48BE-A6EB-79F0EDBB2A07}" type="presParOf" srcId="{247B043D-0DBC-457E-8F07-A943713AA747}" destId="{0A009AFF-CA55-480A-850D-8B08B5C51F9B}" srcOrd="0" destOrd="0" presId="urn:microsoft.com/office/officeart/2005/8/layout/hierarchy2"/>
    <dgm:cxn modelId="{FA4CCE0D-6498-4A39-9380-C803D034C187}" type="presParOf" srcId="{5C0D25E4-818C-4449-AE75-9C1EE694A5E5}" destId="{50A56018-A194-4E87-A816-4773283EF7C9}" srcOrd="1" destOrd="0" presId="urn:microsoft.com/office/officeart/2005/8/layout/hierarchy2"/>
    <dgm:cxn modelId="{09E358DC-B8CF-4D28-8205-DB50E2809A90}" type="presParOf" srcId="{50A56018-A194-4E87-A816-4773283EF7C9}" destId="{17C0F64B-4BC0-49B8-A27E-CAF5447BB1B7}" srcOrd="0" destOrd="0" presId="urn:microsoft.com/office/officeart/2005/8/layout/hierarchy2"/>
    <dgm:cxn modelId="{DC385236-8960-49E6-A60B-208F86CCD03D}" type="presParOf" srcId="{50A56018-A194-4E87-A816-4773283EF7C9}" destId="{7A482748-9914-4197-A9D5-847396D6BE30}" srcOrd="1" destOrd="0" presId="urn:microsoft.com/office/officeart/2005/8/layout/hierarchy2"/>
    <dgm:cxn modelId="{F57A2297-E442-4588-996D-90CC23FD7FF5}" type="presParOf" srcId="{1572AC93-0D26-4ABF-83D7-B59215CB9362}" destId="{97D3648A-3F84-4564-A1AC-61E0099DFA3A}" srcOrd="10" destOrd="0" presId="urn:microsoft.com/office/officeart/2005/8/layout/hierarchy2"/>
    <dgm:cxn modelId="{DDC2019A-A1FA-43D8-9F90-4B92FBF2EE3A}" type="presParOf" srcId="{97D3648A-3F84-4564-A1AC-61E0099DFA3A}" destId="{65DE4F0A-FF31-4752-A9C6-3B498BFDC6F4}" srcOrd="0" destOrd="0" presId="urn:microsoft.com/office/officeart/2005/8/layout/hierarchy2"/>
    <dgm:cxn modelId="{D763D178-B286-4B52-B1A5-D38E7952E9E9}" type="presParOf" srcId="{1572AC93-0D26-4ABF-83D7-B59215CB9362}" destId="{0859E9DD-A6F0-49B2-9912-6CB6F1197057}" srcOrd="11" destOrd="0" presId="urn:microsoft.com/office/officeart/2005/8/layout/hierarchy2"/>
    <dgm:cxn modelId="{FF0FCF1C-0C5E-4570-9311-6211E7F82FA1}" type="presParOf" srcId="{0859E9DD-A6F0-49B2-9912-6CB6F1197057}" destId="{E81154A1-4B25-4FF7-8604-49BC668DDB08}" srcOrd="0" destOrd="0" presId="urn:microsoft.com/office/officeart/2005/8/layout/hierarchy2"/>
    <dgm:cxn modelId="{E98A116A-A0D1-41FF-A350-1177C1C9B7D9}" type="presParOf" srcId="{0859E9DD-A6F0-49B2-9912-6CB6F1197057}" destId="{EDE23A84-0F9B-478D-91C3-AB5EF203A8A8}" srcOrd="1" destOrd="0" presId="urn:microsoft.com/office/officeart/2005/8/layout/hierarchy2"/>
    <dgm:cxn modelId="{EF425668-D5EB-4A8C-8D1A-0D550F0B1B1F}" type="presParOf" srcId="{EDE23A84-0F9B-478D-91C3-AB5EF203A8A8}" destId="{0C5DB7C7-E4F5-4CE4-8380-0F108E07B29D}" srcOrd="0" destOrd="0" presId="urn:microsoft.com/office/officeart/2005/8/layout/hierarchy2"/>
    <dgm:cxn modelId="{F14A24CC-F399-419D-9D2E-F2D7EAF8886B}" type="presParOf" srcId="{0C5DB7C7-E4F5-4CE4-8380-0F108E07B29D}" destId="{97264C7C-21E9-4865-BD47-D86E35FA527A}" srcOrd="0" destOrd="0" presId="urn:microsoft.com/office/officeart/2005/8/layout/hierarchy2"/>
    <dgm:cxn modelId="{9D5B4F06-FFBE-46F3-9BC3-E532E04ABD77}" type="presParOf" srcId="{EDE23A84-0F9B-478D-91C3-AB5EF203A8A8}" destId="{F6678A97-B32B-4E67-B9FC-28EF8D6BB3AC}" srcOrd="1" destOrd="0" presId="urn:microsoft.com/office/officeart/2005/8/layout/hierarchy2"/>
    <dgm:cxn modelId="{1777FFB8-C8C6-47D1-BC9A-009CD93A0993}" type="presParOf" srcId="{F6678A97-B32B-4E67-B9FC-28EF8D6BB3AC}" destId="{3471F621-BA6E-4CFC-B1EC-622270D243C9}" srcOrd="0" destOrd="0" presId="urn:microsoft.com/office/officeart/2005/8/layout/hierarchy2"/>
    <dgm:cxn modelId="{73125477-3912-4C25-8657-3B52CE5F287F}" type="presParOf" srcId="{F6678A97-B32B-4E67-B9FC-28EF8D6BB3AC}" destId="{02FAF869-A6DA-4DE4-A0DC-D3FBFD68D283}" srcOrd="1" destOrd="0" presId="urn:microsoft.com/office/officeart/2005/8/layout/hierarchy2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2C48F6A-87D0-4A0A-9586-D8DFC88A4B34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C25BF940-E0F0-4F1C-B3BE-0038BDCB7465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kumimoji="1" lang="en-US" dirty="0" smtClean="0"/>
            <a:t>Twitter API</a:t>
          </a:r>
          <a:endParaRPr lang="ja-JP" dirty="0"/>
        </a:p>
      </dgm:t>
    </dgm:pt>
    <dgm:pt modelId="{0A5B7633-CD7F-4349-95A5-FE74775B90C5}" type="parTrans" cxnId="{2FE2176D-8017-4F2C-8288-9AA5A043C920}">
      <dgm:prSet/>
      <dgm:spPr/>
      <dgm:t>
        <a:bodyPr/>
        <a:lstStyle/>
        <a:p>
          <a:endParaRPr kumimoji="1" lang="ja-JP" altLang="en-US"/>
        </a:p>
      </dgm:t>
    </dgm:pt>
    <dgm:pt modelId="{3D14B723-4B64-453C-ABAD-CBAA0A1D2DE9}" type="sibTrans" cxnId="{2FE2176D-8017-4F2C-8288-9AA5A043C920}">
      <dgm:prSet/>
      <dgm:spPr/>
      <dgm:t>
        <a:bodyPr/>
        <a:lstStyle/>
        <a:p>
          <a:endParaRPr kumimoji="1" lang="ja-JP" altLang="en-US"/>
        </a:p>
      </dgm:t>
    </dgm:pt>
    <dgm:pt modelId="{ED55A38E-DB38-4290-A9B2-85CAA6CEEE45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kumimoji="1" lang="en-US" dirty="0" err="1" smtClean="0"/>
            <a:t>Linq</a:t>
          </a:r>
          <a:r>
            <a:rPr kumimoji="1" lang="en-US" dirty="0" smtClean="0"/>
            <a:t> to XML</a:t>
          </a:r>
          <a:endParaRPr kumimoji="1" lang="en-US" dirty="0"/>
        </a:p>
      </dgm:t>
    </dgm:pt>
    <dgm:pt modelId="{830ABF5F-645D-4A48-8544-9AE3E266DC0D}" type="parTrans" cxnId="{CB11E541-24E5-45A6-B82A-76857727F311}">
      <dgm:prSet/>
      <dgm:spPr/>
      <dgm:t>
        <a:bodyPr/>
        <a:lstStyle/>
        <a:p>
          <a:endParaRPr kumimoji="1" lang="ja-JP" altLang="en-US"/>
        </a:p>
      </dgm:t>
    </dgm:pt>
    <dgm:pt modelId="{910592F6-6EC0-4EE8-8598-787A4FB10FB7}" type="sibTrans" cxnId="{CB11E541-24E5-45A6-B82A-76857727F311}">
      <dgm:prSet/>
      <dgm:spPr/>
      <dgm:t>
        <a:bodyPr/>
        <a:lstStyle/>
        <a:p>
          <a:endParaRPr kumimoji="1" lang="ja-JP" altLang="en-US"/>
        </a:p>
      </dgm:t>
    </dgm:pt>
    <dgm:pt modelId="{3C4D960A-FE81-4246-956E-A798CC2562B9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kumimoji="1" lang="en-US" dirty="0" smtClean="0"/>
            <a:t>WEB</a:t>
          </a:r>
          <a:r>
            <a:rPr kumimoji="1" lang="ja-JP" altLang="en-US" dirty="0" smtClean="0"/>
            <a:t>アプリ</a:t>
          </a:r>
          <a:endParaRPr kumimoji="1" lang="en-US" dirty="0"/>
        </a:p>
      </dgm:t>
    </dgm:pt>
    <dgm:pt modelId="{9A9E6E43-B1ED-46A4-A742-DF58F8DB716B}" type="parTrans" cxnId="{057C0C08-1CEE-493F-9D9A-5BE411E5F6F3}">
      <dgm:prSet/>
      <dgm:spPr/>
      <dgm:t>
        <a:bodyPr/>
        <a:lstStyle/>
        <a:p>
          <a:endParaRPr kumimoji="1" lang="ja-JP" altLang="en-US"/>
        </a:p>
      </dgm:t>
    </dgm:pt>
    <dgm:pt modelId="{95DCE516-5942-447E-A4A4-0F83053F05BB}" type="sibTrans" cxnId="{057C0C08-1CEE-493F-9D9A-5BE411E5F6F3}">
      <dgm:prSet/>
      <dgm:spPr/>
      <dgm:t>
        <a:bodyPr/>
        <a:lstStyle/>
        <a:p>
          <a:endParaRPr kumimoji="1" lang="ja-JP" altLang="en-US"/>
        </a:p>
      </dgm:t>
    </dgm:pt>
    <dgm:pt modelId="{0FBBB8CB-F46F-4808-AEED-53B3E55FB7D9}">
      <dgm:prSet/>
      <dgm:spPr/>
      <dgm:t>
        <a:bodyPr/>
        <a:lstStyle/>
        <a:p>
          <a:pPr rtl="0"/>
          <a:r>
            <a:rPr kumimoji="1" lang="en-US" altLang="ja-JP" dirty="0" smtClean="0"/>
            <a:t>Twitter API</a:t>
          </a:r>
          <a:r>
            <a:rPr kumimoji="1" lang="ja-JP" altLang="en-US" dirty="0" smtClean="0"/>
            <a:t>の弱点対策案</a:t>
          </a:r>
          <a:endParaRPr kumimoji="1" lang="ja-JP" dirty="0"/>
        </a:p>
      </dgm:t>
    </dgm:pt>
    <dgm:pt modelId="{563BD484-F77C-44C4-BB55-5B60C95217D0}" type="parTrans" cxnId="{645789CE-1B07-4B40-A3B0-8E3774EF34E8}">
      <dgm:prSet/>
      <dgm:spPr/>
      <dgm:t>
        <a:bodyPr/>
        <a:lstStyle/>
        <a:p>
          <a:endParaRPr kumimoji="1" lang="ja-JP" altLang="en-US"/>
        </a:p>
      </dgm:t>
    </dgm:pt>
    <dgm:pt modelId="{1445DF43-48C0-4DB2-A5A7-AB7BE5E80E08}" type="sibTrans" cxnId="{645789CE-1B07-4B40-A3B0-8E3774EF34E8}">
      <dgm:prSet/>
      <dgm:spPr/>
      <dgm:t>
        <a:bodyPr/>
        <a:lstStyle/>
        <a:p>
          <a:endParaRPr kumimoji="1" lang="ja-JP" altLang="en-US"/>
        </a:p>
      </dgm:t>
    </dgm:pt>
    <dgm:pt modelId="{FF3F0EA0-6167-42C4-B220-4C4F4CA3E2C9}" type="pres">
      <dgm:prSet presAssocID="{A2C48F6A-87D0-4A0A-9586-D8DFC88A4B3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C974170D-9A97-4132-833D-2BADCDC8597D}" type="pres">
      <dgm:prSet presAssocID="{C25BF940-E0F0-4F1C-B3BE-0038BDCB7465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E62B018-4BB7-4526-8F77-FD3C5AF5C114}" type="pres">
      <dgm:prSet presAssocID="{3D14B723-4B64-453C-ABAD-CBAA0A1D2DE9}" presName="spacer" presStyleCnt="0"/>
      <dgm:spPr/>
    </dgm:pt>
    <dgm:pt modelId="{BC977457-5E84-4BB4-9B56-BE01A37F9549}" type="pres">
      <dgm:prSet presAssocID="{ED55A38E-DB38-4290-A9B2-85CAA6CEEE45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6722046-84A2-4A7E-80CF-9D1954733D81}" type="pres">
      <dgm:prSet presAssocID="{910592F6-6EC0-4EE8-8598-787A4FB10FB7}" presName="spacer" presStyleCnt="0"/>
      <dgm:spPr/>
    </dgm:pt>
    <dgm:pt modelId="{CF8C41D0-E864-497A-9CC5-8C7D9A6E15A3}" type="pres">
      <dgm:prSet presAssocID="{3C4D960A-FE81-4246-956E-A798CC2562B9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9369ECC-6489-4C08-AECE-8E7D66A7B66A}" type="pres">
      <dgm:prSet presAssocID="{95DCE516-5942-447E-A4A4-0F83053F05BB}" presName="spacer" presStyleCnt="0"/>
      <dgm:spPr/>
    </dgm:pt>
    <dgm:pt modelId="{CFEFBA48-9B49-4911-909F-43DD1C9EB94A}" type="pres">
      <dgm:prSet presAssocID="{0FBBB8CB-F46F-4808-AEED-53B3E55FB7D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22BE62D3-3C0E-4B0C-8B3D-949B925D5F53}" type="presOf" srcId="{3C4D960A-FE81-4246-956E-A798CC2562B9}" destId="{CF8C41D0-E864-497A-9CC5-8C7D9A6E15A3}" srcOrd="0" destOrd="0" presId="urn:microsoft.com/office/officeart/2005/8/layout/vList2"/>
    <dgm:cxn modelId="{645789CE-1B07-4B40-A3B0-8E3774EF34E8}" srcId="{A2C48F6A-87D0-4A0A-9586-D8DFC88A4B34}" destId="{0FBBB8CB-F46F-4808-AEED-53B3E55FB7D9}" srcOrd="3" destOrd="0" parTransId="{563BD484-F77C-44C4-BB55-5B60C95217D0}" sibTransId="{1445DF43-48C0-4DB2-A5A7-AB7BE5E80E08}"/>
    <dgm:cxn modelId="{057C0C08-1CEE-493F-9D9A-5BE411E5F6F3}" srcId="{A2C48F6A-87D0-4A0A-9586-D8DFC88A4B34}" destId="{3C4D960A-FE81-4246-956E-A798CC2562B9}" srcOrd="2" destOrd="0" parTransId="{9A9E6E43-B1ED-46A4-A742-DF58F8DB716B}" sibTransId="{95DCE516-5942-447E-A4A4-0F83053F05BB}"/>
    <dgm:cxn modelId="{2FE2176D-8017-4F2C-8288-9AA5A043C920}" srcId="{A2C48F6A-87D0-4A0A-9586-D8DFC88A4B34}" destId="{C25BF940-E0F0-4F1C-B3BE-0038BDCB7465}" srcOrd="0" destOrd="0" parTransId="{0A5B7633-CD7F-4349-95A5-FE74775B90C5}" sibTransId="{3D14B723-4B64-453C-ABAD-CBAA0A1D2DE9}"/>
    <dgm:cxn modelId="{6F6384A6-969D-48C9-B95B-695DF2268F61}" type="presOf" srcId="{0FBBB8CB-F46F-4808-AEED-53B3E55FB7D9}" destId="{CFEFBA48-9B49-4911-909F-43DD1C9EB94A}" srcOrd="0" destOrd="0" presId="urn:microsoft.com/office/officeart/2005/8/layout/vList2"/>
    <dgm:cxn modelId="{7A1AA39F-6236-47C0-A334-CE5CAFF1FF8E}" type="presOf" srcId="{A2C48F6A-87D0-4A0A-9586-D8DFC88A4B34}" destId="{FF3F0EA0-6167-42C4-B220-4C4F4CA3E2C9}" srcOrd="0" destOrd="0" presId="urn:microsoft.com/office/officeart/2005/8/layout/vList2"/>
    <dgm:cxn modelId="{CB11E541-24E5-45A6-B82A-76857727F311}" srcId="{A2C48F6A-87D0-4A0A-9586-D8DFC88A4B34}" destId="{ED55A38E-DB38-4290-A9B2-85CAA6CEEE45}" srcOrd="1" destOrd="0" parTransId="{830ABF5F-645D-4A48-8544-9AE3E266DC0D}" sibTransId="{910592F6-6EC0-4EE8-8598-787A4FB10FB7}"/>
    <dgm:cxn modelId="{B8B5F120-079F-4694-8FD6-D554F070E07B}" type="presOf" srcId="{ED55A38E-DB38-4290-A9B2-85CAA6CEEE45}" destId="{BC977457-5E84-4BB4-9B56-BE01A37F9549}" srcOrd="0" destOrd="0" presId="urn:microsoft.com/office/officeart/2005/8/layout/vList2"/>
    <dgm:cxn modelId="{1CF1FAD0-8F08-4675-AA8B-50DB2C69FF34}" type="presOf" srcId="{C25BF940-E0F0-4F1C-B3BE-0038BDCB7465}" destId="{C974170D-9A97-4132-833D-2BADCDC8597D}" srcOrd="0" destOrd="0" presId="urn:microsoft.com/office/officeart/2005/8/layout/vList2"/>
    <dgm:cxn modelId="{5A47CDF4-1CC8-4B4E-84CD-A128C3BBDF3B}" type="presParOf" srcId="{FF3F0EA0-6167-42C4-B220-4C4F4CA3E2C9}" destId="{C974170D-9A97-4132-833D-2BADCDC8597D}" srcOrd="0" destOrd="0" presId="urn:microsoft.com/office/officeart/2005/8/layout/vList2"/>
    <dgm:cxn modelId="{741850DB-F59A-4C23-9194-D54CBF77EF27}" type="presParOf" srcId="{FF3F0EA0-6167-42C4-B220-4C4F4CA3E2C9}" destId="{1E62B018-4BB7-4526-8F77-FD3C5AF5C114}" srcOrd="1" destOrd="0" presId="urn:microsoft.com/office/officeart/2005/8/layout/vList2"/>
    <dgm:cxn modelId="{2CBF4AE5-058B-4B54-995B-EB812AC11D79}" type="presParOf" srcId="{FF3F0EA0-6167-42C4-B220-4C4F4CA3E2C9}" destId="{BC977457-5E84-4BB4-9B56-BE01A37F9549}" srcOrd="2" destOrd="0" presId="urn:microsoft.com/office/officeart/2005/8/layout/vList2"/>
    <dgm:cxn modelId="{7EAEFA35-3971-4E1C-8DB3-4385D9182E1A}" type="presParOf" srcId="{FF3F0EA0-6167-42C4-B220-4C4F4CA3E2C9}" destId="{F6722046-84A2-4A7E-80CF-9D1954733D81}" srcOrd="3" destOrd="0" presId="urn:microsoft.com/office/officeart/2005/8/layout/vList2"/>
    <dgm:cxn modelId="{129BE549-D50F-4CB4-B684-3106FA22DF0E}" type="presParOf" srcId="{FF3F0EA0-6167-42C4-B220-4C4F4CA3E2C9}" destId="{CF8C41D0-E864-497A-9CC5-8C7D9A6E15A3}" srcOrd="4" destOrd="0" presId="urn:microsoft.com/office/officeart/2005/8/layout/vList2"/>
    <dgm:cxn modelId="{48D59D11-2458-408A-83E7-6B9C4D43965A}" type="presParOf" srcId="{FF3F0EA0-6167-42C4-B220-4C4F4CA3E2C9}" destId="{E9369ECC-6489-4C08-AECE-8E7D66A7B66A}" srcOrd="5" destOrd="0" presId="urn:microsoft.com/office/officeart/2005/8/layout/vList2"/>
    <dgm:cxn modelId="{70D7CE38-A529-4570-BF8B-477F13A66B3A}" type="presParOf" srcId="{FF3F0EA0-6167-42C4-B220-4C4F4CA3E2C9}" destId="{CFEFBA48-9B49-4911-909F-43DD1C9EB94A}" srcOrd="6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393" cy="497685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3991" y="0"/>
            <a:ext cx="2972392" cy="497685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>
              <a:defRPr sz="1200"/>
            </a:lvl1pPr>
          </a:lstStyle>
          <a:p>
            <a:r>
              <a:rPr kumimoji="1" lang="en-US" altLang="ja-JP" dirty="0" smtClean="0"/>
              <a:t>2008/09/20</a:t>
            </a:r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6403"/>
            <a:ext cx="2972393" cy="497684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3991" y="9446403"/>
            <a:ext cx="2972392" cy="497684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D7773FE5-2FC4-4143-A248-77CB3192CDC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393" cy="497685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3991" y="0"/>
            <a:ext cx="2972392" cy="497685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46125"/>
            <a:ext cx="497522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6" tIns="46273" rIns="92546" bIns="46273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316" y="4724001"/>
            <a:ext cx="5487370" cy="4475960"/>
          </a:xfrm>
          <a:prstGeom prst="rect">
            <a:avLst/>
          </a:prstGeom>
        </p:spPr>
        <p:txBody>
          <a:bodyPr vert="horz" lIns="92546" tIns="46273" rIns="92546" bIns="46273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6403"/>
            <a:ext cx="2972393" cy="497684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3991" y="9446403"/>
            <a:ext cx="2972392" cy="497684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7158" y="2130425"/>
            <a:ext cx="8247092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57158" y="3886200"/>
            <a:ext cx="8247092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47092" cy="706437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58" y="1052513"/>
            <a:ext cx="824709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0034" y="4406900"/>
            <a:ext cx="799467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00034" y="2906713"/>
            <a:ext cx="799467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7158" y="1052513"/>
            <a:ext cx="4138642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0" y="1052513"/>
            <a:ext cx="403225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4709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535113"/>
            <a:ext cx="41402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7158" y="2174875"/>
            <a:ext cx="41402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39592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39592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3050"/>
            <a:ext cx="310835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029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7158" y="1435100"/>
            <a:ext cx="310835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47092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47092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smtClean="0">
                <a:solidFill>
                  <a:schemeClr val="tx2"/>
                </a:solidFill>
                <a:ea typeface="ＭＳ Ｐゴシック" pitchFamily="50" charset="-128"/>
              </a:rPr>
              <a:t>#24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://blogs.wankuma.com/hatsune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effectLst>
            <a:glow rad="139700">
              <a:schemeClr val="accent4">
                <a:satMod val="175000"/>
                <a:alpha val="40000"/>
              </a:schemeClr>
            </a:glow>
            <a:outerShdw blurRad="50800" dist="38100" dir="13500000" algn="br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/>
          <a:lstStyle/>
          <a:p>
            <a:r>
              <a:rPr lang="en-US" altLang="ja-JP" sz="3200" dirty="0" smtClean="0"/>
              <a:t>Twitter</a:t>
            </a:r>
            <a:r>
              <a:rPr lang="ja-JP" altLang="en-US" sz="3200" dirty="0" smtClean="0"/>
              <a:t>クライアントに学ぶ</a:t>
            </a:r>
            <a:r>
              <a:rPr lang="en-US" altLang="ja-JP" sz="3200" dirty="0" smtClean="0"/>
              <a:t>ASP.NET</a:t>
            </a:r>
            <a:r>
              <a:rPr lang="ja-JP" altLang="en-US" sz="3200" dirty="0" smtClean="0"/>
              <a:t>アプリ</a:t>
            </a:r>
            <a:endParaRPr kumimoji="1" lang="ja-JP" altLang="en-US" sz="32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2008.09.20</a:t>
            </a:r>
          </a:p>
          <a:p>
            <a:r>
              <a:rPr lang="ja-JP" altLang="en-US" dirty="0" smtClean="0"/>
              <a:t>初音　玲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47092" cy="706437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アカウント関連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58" y="1052513"/>
            <a:ext cx="8247092" cy="494825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verify_credentials</a:t>
            </a:r>
            <a:endParaRPr lang="en-US" dirty="0" smtClean="0"/>
          </a:p>
          <a:p>
            <a:r>
              <a:rPr lang="en-US" dirty="0" err="1" smtClean="0"/>
              <a:t>end_session</a:t>
            </a:r>
            <a:endParaRPr lang="en-US" dirty="0" smtClean="0"/>
          </a:p>
          <a:p>
            <a:r>
              <a:rPr lang="en-US" dirty="0" smtClean="0"/>
              <a:t>archive</a:t>
            </a:r>
          </a:p>
          <a:p>
            <a:r>
              <a:rPr lang="en-US" dirty="0" err="1" smtClean="0"/>
              <a:t>update_location</a:t>
            </a:r>
            <a:endParaRPr lang="en-US" dirty="0" smtClean="0"/>
          </a:p>
          <a:p>
            <a:r>
              <a:rPr lang="en-US" dirty="0" err="1" smtClean="0"/>
              <a:t>update_delivery_device</a:t>
            </a:r>
            <a:endParaRPr lang="en-US" dirty="0" smtClean="0"/>
          </a:p>
          <a:p>
            <a:r>
              <a:rPr lang="en-US" dirty="0" err="1" smtClean="0"/>
              <a:t>rate_limit_status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47092" cy="706437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お気に入り関連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58" y="1052513"/>
            <a:ext cx="8247092" cy="494825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sz="3600" dirty="0" smtClean="0">
                <a:solidFill>
                  <a:srgbClr val="0070C0"/>
                </a:solidFill>
              </a:rPr>
              <a:t>favorites</a:t>
            </a:r>
          </a:p>
          <a:p>
            <a:pPr lvl="1"/>
            <a:r>
              <a:rPr lang="en-US" dirty="0" smtClean="0"/>
              <a:t>http://twitter.com/favorites.xml?page=</a:t>
            </a:r>
            <a:r>
              <a:rPr lang="ja-JP" altLang="en-US" dirty="0" smtClean="0"/>
              <a:t>ページ</a:t>
            </a:r>
            <a:endParaRPr lang="en-US" sz="3600" dirty="0" smtClean="0">
              <a:solidFill>
                <a:srgbClr val="0070C0"/>
              </a:solidFill>
            </a:endParaRPr>
          </a:p>
          <a:p>
            <a:r>
              <a:rPr lang="en-US" sz="4000" dirty="0" smtClean="0">
                <a:solidFill>
                  <a:srgbClr val="0070C0"/>
                </a:solidFill>
              </a:rPr>
              <a:t>create</a:t>
            </a:r>
          </a:p>
          <a:p>
            <a:pPr lvl="1"/>
            <a:r>
              <a:rPr lang="en-US" dirty="0" smtClean="0"/>
              <a:t>http://twitter.com/favorites/create/</a:t>
            </a:r>
            <a:r>
              <a:rPr lang="en-US" u="sng" dirty="0" smtClean="0"/>
              <a:t>id</a:t>
            </a:r>
            <a:r>
              <a:rPr lang="en-US" dirty="0" smtClean="0"/>
              <a:t>.xml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sz="3600" dirty="0" smtClean="0">
                <a:solidFill>
                  <a:srgbClr val="0070C0"/>
                </a:solidFill>
              </a:rPr>
              <a:t>destroy</a:t>
            </a:r>
          </a:p>
          <a:p>
            <a:pPr lvl="1"/>
            <a:r>
              <a:rPr lang="en-US" dirty="0" smtClean="0"/>
              <a:t>http://twitter.com/favorites/destroy/</a:t>
            </a:r>
            <a:r>
              <a:rPr lang="en-US" u="sng" dirty="0" smtClean="0"/>
              <a:t>id</a:t>
            </a:r>
            <a:r>
              <a:rPr lang="en-US" dirty="0" smtClean="0"/>
              <a:t>.xml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47092" cy="706437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その他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58" y="1052513"/>
            <a:ext cx="8247092" cy="494825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IM</a:t>
            </a:r>
            <a:r>
              <a:rPr kumimoji="1" lang="ja-JP" altLang="en-US" dirty="0" smtClean="0"/>
              <a:t>関連</a:t>
            </a:r>
            <a:endParaRPr kumimoji="1" lang="en-US" altLang="ja-JP" dirty="0" smtClean="0"/>
          </a:p>
          <a:p>
            <a:pPr lvl="1"/>
            <a:r>
              <a:rPr lang="en-US" dirty="0" smtClean="0"/>
              <a:t>follow</a:t>
            </a:r>
          </a:p>
          <a:p>
            <a:pPr lvl="1"/>
            <a:r>
              <a:rPr lang="en-US" dirty="0" smtClean="0"/>
              <a:t>leave</a:t>
            </a:r>
          </a:p>
          <a:p>
            <a:r>
              <a:rPr lang="ja-JP" altLang="en-US" dirty="0" smtClean="0"/>
              <a:t>ブロック関連</a:t>
            </a:r>
            <a:endParaRPr lang="en-US" altLang="ja-JP" dirty="0" smtClean="0"/>
          </a:p>
          <a:p>
            <a:pPr lvl="1"/>
            <a:r>
              <a:rPr lang="en-US" dirty="0" smtClean="0"/>
              <a:t>create</a:t>
            </a:r>
          </a:p>
          <a:p>
            <a:pPr lvl="1"/>
            <a:r>
              <a:rPr lang="en-US" dirty="0" smtClean="0"/>
              <a:t>destroy</a:t>
            </a:r>
          </a:p>
          <a:p>
            <a:r>
              <a:rPr lang="ja-JP" altLang="en-US" dirty="0" smtClean="0"/>
              <a:t>補助関連</a:t>
            </a:r>
            <a:endParaRPr lang="en-US" altLang="ja-JP" dirty="0" smtClean="0"/>
          </a:p>
          <a:p>
            <a:pPr lvl="1"/>
            <a:r>
              <a:rPr lang="en-US" dirty="0" smtClean="0"/>
              <a:t>test</a:t>
            </a:r>
          </a:p>
          <a:p>
            <a:pPr lvl="1"/>
            <a:r>
              <a:rPr lang="en-US" dirty="0" err="1" smtClean="0"/>
              <a:t>downtime_schedule</a:t>
            </a:r>
            <a:endParaRPr lang="ja-JP" altLang="en-US" dirty="0" smtClean="0"/>
          </a:p>
          <a:p>
            <a:endParaRPr lang="ja-JP" altLang="en-US" dirty="0" smtClean="0"/>
          </a:p>
          <a:p>
            <a:endParaRPr lang="ja-JP" alt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47092" cy="706437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index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357158" y="1052513"/>
          <a:ext cx="8247092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r>
              <a:rPr lang="en-US" altLang="ja-JP" sz="9600" dirty="0" smtClean="0"/>
              <a:t>DEMO</a:t>
            </a:r>
            <a:endParaRPr kumimoji="1" lang="ja-JP" altLang="en-US" sz="96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ステータス</a:t>
            </a:r>
            <a:r>
              <a:rPr lang="en-US" altLang="ja-JP" dirty="0" smtClean="0"/>
              <a:t>(</a:t>
            </a:r>
            <a:r>
              <a:rPr lang="ja-JP" altLang="en-US" dirty="0" smtClean="0"/>
              <a:t>発言</a:t>
            </a:r>
            <a:r>
              <a:rPr lang="en-US" altLang="ja-JP" dirty="0" smtClean="0"/>
              <a:t>)</a:t>
            </a:r>
            <a:r>
              <a:rPr lang="ja-JP" altLang="en-US" dirty="0" smtClean="0"/>
              <a:t>を取得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ja-JP" altLang="en-US" dirty="0" smtClean="0"/>
              <a:t>ステータス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発言</a:t>
            </a:r>
            <a:r>
              <a:rPr kumimoji="1" lang="en-US" altLang="ja-JP" dirty="0" smtClean="0"/>
              <a:t>)</a:t>
            </a:r>
            <a:r>
              <a:rPr kumimoji="1" lang="ja-JP" altLang="en-US" dirty="0" smtClean="0"/>
              <a:t>を取得</a:t>
            </a:r>
            <a:endParaRPr kumimoji="1"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idx="1"/>
          </p:nvPr>
        </p:nvSpPr>
        <p:spPr>
          <a:xfrm>
            <a:off x="357158" y="1052513"/>
            <a:ext cx="8247092" cy="494825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altLang="ja-JP" sz="2600" dirty="0" smtClean="0"/>
              <a:t>Dim culture As New </a:t>
            </a:r>
            <a:r>
              <a:rPr lang="en-US" altLang="ja-JP" sz="2600" dirty="0" err="1" smtClean="0"/>
              <a:t>CultureInfo</a:t>
            </a:r>
            <a:r>
              <a:rPr lang="en-US" altLang="ja-JP" sz="2600" dirty="0" smtClean="0"/>
              <a:t>("en-us", True)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2600" dirty="0" smtClean="0"/>
              <a:t>Dim client As New </a:t>
            </a:r>
            <a:r>
              <a:rPr lang="en-US" altLang="ja-JP" sz="2600" dirty="0" err="1" smtClean="0"/>
              <a:t>System.Net.WebClient</a:t>
            </a:r>
            <a:endParaRPr lang="en-US" altLang="ja-JP" sz="2600" dirty="0" smtClean="0"/>
          </a:p>
          <a:p>
            <a:pPr>
              <a:spcBef>
                <a:spcPts val="0"/>
              </a:spcBef>
              <a:buNone/>
            </a:pPr>
            <a:r>
              <a:rPr lang="en-US" altLang="ja-JP" sz="2600" dirty="0" err="1" smtClean="0">
                <a:solidFill>
                  <a:srgbClr val="FF0000"/>
                </a:solidFill>
              </a:rPr>
              <a:t>client.Credentials</a:t>
            </a:r>
            <a:r>
              <a:rPr lang="en-US" altLang="ja-JP" sz="2600" dirty="0" smtClean="0">
                <a:solidFill>
                  <a:srgbClr val="FF0000"/>
                </a:solidFill>
              </a:rPr>
              <a:t> = _</a:t>
            </a:r>
            <a:br>
              <a:rPr lang="en-US" altLang="ja-JP" sz="2600" dirty="0" smtClean="0">
                <a:solidFill>
                  <a:srgbClr val="FF0000"/>
                </a:solidFill>
              </a:rPr>
            </a:br>
            <a:r>
              <a:rPr lang="en-US" altLang="ja-JP" sz="2600" dirty="0" smtClean="0">
                <a:solidFill>
                  <a:srgbClr val="FF0000"/>
                </a:solidFill>
              </a:rPr>
              <a:t>New </a:t>
            </a:r>
            <a:r>
              <a:rPr lang="en-US" altLang="ja-JP" sz="2600" dirty="0" err="1" smtClean="0">
                <a:solidFill>
                  <a:srgbClr val="FF0000"/>
                </a:solidFill>
              </a:rPr>
              <a:t>NetworkCredential</a:t>
            </a:r>
            <a:r>
              <a:rPr lang="en-US" altLang="ja-JP" sz="2600" dirty="0" smtClean="0">
                <a:solidFill>
                  <a:srgbClr val="FF0000"/>
                </a:solidFill>
              </a:rPr>
              <a:t>("</a:t>
            </a:r>
            <a:r>
              <a:rPr lang="en-US" altLang="ja-JP" sz="2600" dirty="0" err="1" smtClean="0">
                <a:solidFill>
                  <a:srgbClr val="FF0000"/>
                </a:solidFill>
              </a:rPr>
              <a:t>hogeID","hogePass</a:t>
            </a:r>
            <a:r>
              <a:rPr lang="en-US" altLang="ja-JP" sz="2600" dirty="0" smtClean="0">
                <a:solidFill>
                  <a:srgbClr val="FF0000"/>
                </a:solidFill>
              </a:rPr>
              <a:t>")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2600" dirty="0" err="1" smtClean="0"/>
              <a:t>client.Encoding</a:t>
            </a:r>
            <a:r>
              <a:rPr lang="en-US" altLang="ja-JP" sz="2600" dirty="0" smtClean="0"/>
              <a:t> = System.Text.Encoding.UTF8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2600" dirty="0" err="1" smtClean="0"/>
              <a:t>url</a:t>
            </a:r>
            <a:r>
              <a:rPr lang="en-US" altLang="ja-JP" sz="2600" dirty="0" smtClean="0"/>
              <a:t> = _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2600" dirty="0" smtClean="0"/>
              <a:t>    </a:t>
            </a:r>
            <a:r>
              <a:rPr lang="en-US" altLang="ja-JP" sz="2600" dirty="0" smtClean="0">
                <a:solidFill>
                  <a:srgbClr val="FF0000"/>
                </a:solidFill>
              </a:rPr>
              <a:t>"http://twitter.com/statuses/friends_timeline.xml"</a:t>
            </a:r>
            <a:r>
              <a:rPr lang="en-US" altLang="ja-JP" sz="2600" dirty="0" smtClean="0"/>
              <a:t> &amp; _ "&amp;since=" &amp; _</a:t>
            </a:r>
            <a:br>
              <a:rPr lang="en-US" altLang="ja-JP" sz="2600" dirty="0" smtClean="0"/>
            </a:br>
            <a:r>
              <a:rPr lang="en-US" altLang="ja-JP" sz="2600" dirty="0" err="1" smtClean="0"/>
              <a:t>System.Uri.EscapeUriString</a:t>
            </a:r>
            <a:r>
              <a:rPr lang="en-US" altLang="ja-JP" sz="2600" dirty="0" smtClean="0"/>
              <a:t>(( _</a:t>
            </a:r>
            <a:br>
              <a:rPr lang="en-US" altLang="ja-JP" sz="2600" dirty="0" smtClean="0"/>
            </a:br>
            <a:r>
              <a:rPr lang="en-US" altLang="ja-JP" sz="2600" dirty="0" err="1" smtClean="0"/>
              <a:t>Now.AddHours</a:t>
            </a:r>
            <a:r>
              <a:rPr lang="en-US" altLang="ja-JP" sz="2600" dirty="0" smtClean="0"/>
              <a:t>(-24)).</a:t>
            </a:r>
            <a:r>
              <a:rPr lang="en-US" altLang="ja-JP" sz="2600" dirty="0" err="1" smtClean="0"/>
              <a:t>ToString</a:t>
            </a:r>
            <a:r>
              <a:rPr lang="en-US" altLang="ja-JP" sz="2600" dirty="0" smtClean="0"/>
              <a:t>( _</a:t>
            </a:r>
            <a:br>
              <a:rPr lang="en-US" altLang="ja-JP" sz="2600" dirty="0" smtClean="0"/>
            </a:br>
            <a:r>
              <a:rPr lang="en-US" altLang="ja-JP" sz="2600" dirty="0" smtClean="0"/>
              <a:t>"</a:t>
            </a:r>
            <a:r>
              <a:rPr lang="en-US" altLang="ja-JP" sz="2600" dirty="0" err="1" smtClean="0">
                <a:solidFill>
                  <a:srgbClr val="FF0000"/>
                </a:solidFill>
              </a:rPr>
              <a:t>ddd</a:t>
            </a:r>
            <a:r>
              <a:rPr lang="en-US" altLang="ja-JP" sz="2600" dirty="0" smtClean="0">
                <a:solidFill>
                  <a:srgbClr val="FF0000"/>
                </a:solidFill>
              </a:rPr>
              <a:t>, </a:t>
            </a:r>
            <a:r>
              <a:rPr lang="en-US" altLang="ja-JP" sz="2600" dirty="0" err="1" smtClean="0">
                <a:solidFill>
                  <a:srgbClr val="FF0000"/>
                </a:solidFill>
              </a:rPr>
              <a:t>dd</a:t>
            </a:r>
            <a:r>
              <a:rPr lang="en-US" altLang="ja-JP" sz="2600" dirty="0" smtClean="0">
                <a:solidFill>
                  <a:srgbClr val="FF0000"/>
                </a:solidFill>
              </a:rPr>
              <a:t> MMM </a:t>
            </a:r>
            <a:r>
              <a:rPr lang="en-US" altLang="ja-JP" sz="2600" dirty="0" err="1" smtClean="0">
                <a:solidFill>
                  <a:srgbClr val="FF0000"/>
                </a:solidFill>
              </a:rPr>
              <a:t>yyyy</a:t>
            </a:r>
            <a:r>
              <a:rPr lang="en-US" altLang="ja-JP" sz="2600" dirty="0" smtClean="0">
                <a:solidFill>
                  <a:srgbClr val="FF0000"/>
                </a:solidFill>
              </a:rPr>
              <a:t> </a:t>
            </a:r>
            <a:r>
              <a:rPr lang="en-US" altLang="ja-JP" sz="2600" dirty="0" err="1" smtClean="0">
                <a:solidFill>
                  <a:srgbClr val="FF0000"/>
                </a:solidFill>
              </a:rPr>
              <a:t>HH:mm:ss</a:t>
            </a:r>
            <a:r>
              <a:rPr lang="en-US" altLang="ja-JP" sz="2600" dirty="0" smtClean="0">
                <a:solidFill>
                  <a:srgbClr val="FF0000"/>
                </a:solidFill>
              </a:rPr>
              <a:t> +0900</a:t>
            </a:r>
            <a:r>
              <a:rPr lang="en-US" altLang="ja-JP" sz="2600" dirty="0" smtClean="0"/>
              <a:t>", culture))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2800" dirty="0" smtClean="0"/>
              <a:t>xml = </a:t>
            </a:r>
            <a:r>
              <a:rPr lang="en-US" altLang="ja-JP" sz="2800" dirty="0" err="1" smtClean="0"/>
              <a:t>XElement.Parse</a:t>
            </a:r>
            <a:r>
              <a:rPr lang="en-US" altLang="ja-JP" sz="2800" dirty="0" smtClean="0"/>
              <a:t>(</a:t>
            </a:r>
            <a:r>
              <a:rPr lang="en-US" altLang="ja-JP" sz="2800" dirty="0" err="1" smtClean="0"/>
              <a:t>client.DownloadString</a:t>
            </a:r>
            <a:r>
              <a:rPr lang="en-US" altLang="ja-JP" sz="2800" dirty="0" smtClean="0"/>
              <a:t>(</a:t>
            </a:r>
            <a:r>
              <a:rPr lang="en-US" altLang="ja-JP" sz="2800" dirty="0" err="1" smtClean="0"/>
              <a:t>url</a:t>
            </a:r>
            <a:r>
              <a:rPr lang="en-US" altLang="ja-JP" sz="2800" dirty="0" smtClean="0"/>
              <a:t>))</a:t>
            </a:r>
            <a:endParaRPr kumimoji="1" lang="ja-JP" alt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ステータス取得結果</a:t>
            </a:r>
            <a:r>
              <a:rPr lang="en-US" altLang="ja-JP" dirty="0" smtClean="0"/>
              <a:t>(</a:t>
            </a:r>
            <a:r>
              <a:rPr kumimoji="1" lang="en-US" altLang="ja-JP" dirty="0" smtClean="0"/>
              <a:t>xml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idx="1"/>
          </p:nvPr>
        </p:nvSpPr>
        <p:spPr>
          <a:xfrm>
            <a:off x="357158" y="285728"/>
            <a:ext cx="8247092" cy="642942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numCol="1"/>
          <a:lstStyle/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&lt;statuses type="array"&gt;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&lt;status&gt;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</a:t>
            </a:r>
            <a:r>
              <a:rPr lang="en-US" altLang="ja-JP" sz="1800" dirty="0" smtClean="0">
                <a:solidFill>
                  <a:srgbClr val="FF0000"/>
                </a:solidFill>
              </a:rPr>
              <a:t>&lt;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created_at</a:t>
            </a:r>
            <a:r>
              <a:rPr lang="en-US" altLang="ja-JP" sz="1800" dirty="0" smtClean="0">
                <a:solidFill>
                  <a:srgbClr val="FF0000"/>
                </a:solidFill>
              </a:rPr>
              <a:t>&gt;Sat Sep 13 04:03:14 +0000 2008&lt;/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created_at</a:t>
            </a:r>
            <a:r>
              <a:rPr lang="en-US" altLang="ja-JP" sz="1800" dirty="0" smtClean="0">
                <a:solidFill>
                  <a:srgbClr val="FF0000"/>
                </a:solidFill>
              </a:rPr>
              <a:t>&gt;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</a:t>
            </a:r>
            <a:r>
              <a:rPr lang="en-US" altLang="ja-JP" sz="1800" dirty="0" smtClean="0">
                <a:solidFill>
                  <a:srgbClr val="FF0000"/>
                </a:solidFill>
              </a:rPr>
              <a:t>&lt;id&gt;919769975&lt;/id&gt;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</a:t>
            </a:r>
            <a:r>
              <a:rPr lang="en-US" altLang="ja-JP" sz="1800" dirty="0" smtClean="0">
                <a:solidFill>
                  <a:srgbClr val="FF0000"/>
                </a:solidFill>
              </a:rPr>
              <a:t>&lt;text&gt;</a:t>
            </a:r>
            <a:r>
              <a:rPr lang="ja-JP" altLang="en-US" sz="1800" dirty="0" err="1" smtClean="0">
                <a:solidFill>
                  <a:srgbClr val="FF0000"/>
                </a:solidFill>
              </a:rPr>
              <a:t>ぜっぺり</a:t>
            </a:r>
            <a:r>
              <a:rPr lang="ja-JP" altLang="en-US" sz="1800" dirty="0" smtClean="0">
                <a:solidFill>
                  <a:srgbClr val="FF0000"/>
                </a:solidFill>
              </a:rPr>
              <a:t>あのお肉～♪</a:t>
            </a:r>
            <a:r>
              <a:rPr lang="en-US" altLang="ja-JP" sz="1800" dirty="0" smtClean="0">
                <a:solidFill>
                  <a:srgbClr val="FF0000"/>
                </a:solidFill>
              </a:rPr>
              <a:t>&lt;/text&gt;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&lt;source&gt;&lt;a </a:t>
            </a:r>
            <a:r>
              <a:rPr lang="en-US" altLang="ja-JP" sz="1800" dirty="0" err="1" smtClean="0"/>
              <a:t>href</a:t>
            </a:r>
            <a:r>
              <a:rPr lang="en-US" altLang="ja-JP" sz="1800" dirty="0" smtClean="0"/>
              <a:t>="</a:t>
            </a:r>
            <a:r>
              <a:rPr lang="ja-JP" altLang="en-US" sz="1800" dirty="0" smtClean="0"/>
              <a:t>・・・・・・</a:t>
            </a:r>
            <a:r>
              <a:rPr lang="en-US" altLang="ja-JP" sz="1800" dirty="0" smtClean="0"/>
              <a:t>"&gt;Tween&lt;/a&gt;&lt;/source&gt;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&lt;truncated&gt;false&lt;/truncated&gt;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&lt;</a:t>
            </a:r>
            <a:r>
              <a:rPr lang="en-US" altLang="ja-JP" sz="1800" dirty="0" err="1" smtClean="0"/>
              <a:t>in_reply_to_status_id</a:t>
            </a:r>
            <a:r>
              <a:rPr lang="en-US" altLang="ja-JP" sz="1800" dirty="0" smtClean="0"/>
              <a:t>/&gt;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&lt;</a:t>
            </a:r>
            <a:r>
              <a:rPr lang="en-US" altLang="ja-JP" sz="1800" dirty="0" err="1" smtClean="0"/>
              <a:t>in_reply_to_user_id</a:t>
            </a:r>
            <a:r>
              <a:rPr lang="en-US" altLang="ja-JP" sz="1800" dirty="0" smtClean="0"/>
              <a:t>/&gt;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</a:t>
            </a:r>
            <a:r>
              <a:rPr lang="en-US" altLang="ja-JP" sz="1800" dirty="0" smtClean="0">
                <a:solidFill>
                  <a:srgbClr val="FF0000"/>
                </a:solidFill>
              </a:rPr>
              <a:t>&lt;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favorited</a:t>
            </a:r>
            <a:r>
              <a:rPr lang="en-US" altLang="ja-JP" sz="1800" dirty="0" smtClean="0">
                <a:solidFill>
                  <a:srgbClr val="FF0000"/>
                </a:solidFill>
              </a:rPr>
              <a:t>&gt;false&lt;/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favorited</a:t>
            </a:r>
            <a:r>
              <a:rPr lang="en-US" altLang="ja-JP" sz="1800" dirty="0" smtClean="0">
                <a:solidFill>
                  <a:srgbClr val="FF0000"/>
                </a:solidFill>
              </a:rPr>
              <a:t>&gt;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&lt;user&gt;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&lt;id&gt;14565539&lt;/id&gt;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&lt;name&gt;</a:t>
            </a:r>
            <a:r>
              <a:rPr lang="ja-JP" altLang="en-US" sz="1800" dirty="0" smtClean="0"/>
              <a:t>はつね</a:t>
            </a:r>
            <a:r>
              <a:rPr lang="en-US" altLang="ja-JP" sz="1800" dirty="0" smtClean="0"/>
              <a:t>&lt;/name&gt;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</a:t>
            </a:r>
            <a:r>
              <a:rPr lang="en-US" altLang="ja-JP" sz="1800" dirty="0" smtClean="0">
                <a:solidFill>
                  <a:srgbClr val="FF0000"/>
                </a:solidFill>
              </a:rPr>
              <a:t>&lt;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screen_name</a:t>
            </a:r>
            <a:r>
              <a:rPr lang="en-US" altLang="ja-JP" sz="1800" dirty="0" smtClean="0">
                <a:solidFill>
                  <a:srgbClr val="FF0000"/>
                </a:solidFill>
              </a:rPr>
              <a:t>&gt;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hatsune</a:t>
            </a:r>
            <a:r>
              <a:rPr lang="en-US" altLang="ja-JP" sz="1800" dirty="0" smtClean="0">
                <a:solidFill>
                  <a:srgbClr val="FF0000"/>
                </a:solidFill>
              </a:rPr>
              <a:t>_&lt;/</a:t>
            </a:r>
            <a:r>
              <a:rPr lang="en-US" altLang="ja-JP" sz="1800" dirty="0" err="1" smtClean="0">
                <a:solidFill>
                  <a:srgbClr val="FF0000"/>
                </a:solidFill>
              </a:rPr>
              <a:t>screen_name</a:t>
            </a:r>
            <a:r>
              <a:rPr lang="en-US" altLang="ja-JP" sz="1800" dirty="0" smtClean="0">
                <a:solidFill>
                  <a:srgbClr val="FF0000"/>
                </a:solidFill>
              </a:rPr>
              <a:t>&gt;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&lt;location&gt;Tokyo, Japan&lt;/location&gt;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&lt;description&gt;</a:t>
            </a:r>
            <a:r>
              <a:rPr lang="ja-JP" altLang="en-US" sz="1800" dirty="0" smtClean="0"/>
              <a:t>初音玲は・・・・・・・</a:t>
            </a:r>
            <a:r>
              <a:rPr lang="en-US" altLang="ja-JP" sz="1800" dirty="0" smtClean="0"/>
              <a:t>&lt;/description&gt;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&lt;</a:t>
            </a:r>
            <a:r>
              <a:rPr lang="en-US" altLang="ja-JP" sz="1800" dirty="0" err="1" smtClean="0"/>
              <a:t>profile_image_url</a:t>
            </a:r>
            <a:r>
              <a:rPr lang="en-US" altLang="ja-JP" sz="1800" dirty="0" smtClean="0"/>
              <a:t>&gt;</a:t>
            </a:r>
            <a:r>
              <a:rPr lang="ja-JP" altLang="en-US" sz="1800" dirty="0" smtClean="0"/>
              <a:t>・・・・・・・</a:t>
            </a:r>
            <a:r>
              <a:rPr lang="en-US" altLang="ja-JP" sz="1800" dirty="0" smtClean="0"/>
              <a:t>&lt;/</a:t>
            </a:r>
            <a:r>
              <a:rPr lang="en-US" altLang="ja-JP" sz="1800" dirty="0" err="1" smtClean="0"/>
              <a:t>profile_image_url</a:t>
            </a:r>
            <a:r>
              <a:rPr lang="en-US" altLang="ja-JP" sz="1800" dirty="0" smtClean="0"/>
              <a:t>&gt;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&lt;</a:t>
            </a:r>
            <a:r>
              <a:rPr lang="en-US" altLang="ja-JP" sz="1800" dirty="0" err="1" smtClean="0"/>
              <a:t>url</a:t>
            </a:r>
            <a:r>
              <a:rPr lang="en-US" altLang="ja-JP" sz="1800" dirty="0" smtClean="0"/>
              <a:t>&gt;http://blogs.wankuma.com/hatsune/&lt;/url&gt;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&lt;protected&gt;false&lt;/protected&gt;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&lt;</a:t>
            </a:r>
            <a:r>
              <a:rPr lang="en-US" altLang="ja-JP" sz="1800" dirty="0" err="1" smtClean="0"/>
              <a:t>followers_count</a:t>
            </a:r>
            <a:r>
              <a:rPr lang="en-US" altLang="ja-JP" sz="1800" dirty="0" smtClean="0"/>
              <a:t>&gt;224&lt;/</a:t>
            </a:r>
            <a:r>
              <a:rPr lang="en-US" altLang="ja-JP" sz="1800" dirty="0" err="1" smtClean="0"/>
              <a:t>followers_count</a:t>
            </a:r>
            <a:r>
              <a:rPr lang="en-US" altLang="ja-JP" sz="1800" dirty="0" smtClean="0"/>
              <a:t>&gt;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&lt;/user&gt;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&lt;/status&gt;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&lt;/statuses&gt;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ステータス取得結果の解析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Linq</a:t>
            </a:r>
            <a:r>
              <a:rPr lang="en-US" altLang="ja-JP" dirty="0" smtClean="0"/>
              <a:t> to XML)</a:t>
            </a:r>
            <a:endParaRPr kumimoji="1" lang="ja-JP" altLang="en-US" dirty="0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idx="1"/>
          </p:nvPr>
        </p:nvSpPr>
        <p:spPr>
          <a:xfrm>
            <a:off x="357158" y="1052513"/>
            <a:ext cx="8247092" cy="494825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Dim </a:t>
            </a:r>
            <a:r>
              <a:rPr lang="en-US" altLang="ja-JP" sz="2000" b="1" dirty="0" err="1" smtClean="0">
                <a:latin typeface="ＭＳ ゴシック" pitchFamily="49" charset="-128"/>
                <a:ea typeface="ＭＳ ゴシック" pitchFamily="49" charset="-128"/>
              </a:rPr>
              <a:t>usr</a:t>
            </a: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 = _</a:t>
            </a:r>
          </a:p>
          <a:p>
            <a:pPr marL="0" indent="0">
              <a:buNone/>
            </a:pP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  From status In </a:t>
            </a:r>
            <a:r>
              <a:rPr lang="en-US" altLang="ja-JP" sz="2000" b="1" dirty="0" err="1" smtClean="0">
                <a:latin typeface="ＭＳ ゴシック" pitchFamily="49" charset="-128"/>
                <a:ea typeface="ＭＳ ゴシック" pitchFamily="49" charset="-128"/>
              </a:rPr>
              <a:t>xml.Descendants</a:t>
            </a: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("status") _</a:t>
            </a:r>
          </a:p>
          <a:p>
            <a:pPr marL="0" indent="0">
              <a:buNone/>
            </a:pP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  Order By </a:t>
            </a:r>
            <a:r>
              <a:rPr lang="en-US" altLang="ja-JP" sz="2000" b="1" dirty="0" err="1" smtClean="0">
                <a:latin typeface="ＭＳ ゴシック" pitchFamily="49" charset="-128"/>
                <a:ea typeface="ＭＳ ゴシック" pitchFamily="49" charset="-128"/>
              </a:rPr>
              <a:t>status.Element</a:t>
            </a: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("id").Value Descending _</a:t>
            </a:r>
          </a:p>
          <a:p>
            <a:pPr marL="0" indent="0">
              <a:buNone/>
            </a:pP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  Select New </a:t>
            </a:r>
            <a:r>
              <a:rPr lang="en-US" altLang="ja-JP" sz="2000" b="1" dirty="0" err="1" smtClean="0">
                <a:latin typeface="ＭＳ ゴシック" pitchFamily="49" charset="-128"/>
                <a:ea typeface="ＭＳ ゴシック" pitchFamily="49" charset="-128"/>
              </a:rPr>
              <a:t>TStatus</a:t>
            </a: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 With { _</a:t>
            </a:r>
          </a:p>
          <a:p>
            <a:pPr marL="0" indent="0">
              <a:buNone/>
            </a:pP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    .ID = </a:t>
            </a:r>
            <a:r>
              <a:rPr lang="en-US" altLang="ja-JP" sz="2000" b="1" dirty="0" err="1" smtClean="0">
                <a:latin typeface="ＭＳ ゴシック" pitchFamily="49" charset="-128"/>
                <a:ea typeface="ＭＳ ゴシック" pitchFamily="49" charset="-128"/>
              </a:rPr>
              <a:t>status.Element</a:t>
            </a: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("id").Value, _</a:t>
            </a:r>
          </a:p>
          <a:p>
            <a:pPr marL="0" indent="0">
              <a:buNone/>
            </a:pP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    .</a:t>
            </a:r>
            <a:r>
              <a:rPr lang="en-US" altLang="ja-JP" sz="2000" b="1" dirty="0" err="1" smtClean="0">
                <a:latin typeface="ＭＳ ゴシック" pitchFamily="49" charset="-128"/>
                <a:ea typeface="ＭＳ ゴシック" pitchFamily="49" charset="-128"/>
              </a:rPr>
              <a:t>ScreenName</a:t>
            </a: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 = </a:t>
            </a:r>
            <a:r>
              <a:rPr lang="en-US" altLang="ja-JP" sz="2000" b="1" dirty="0" err="1" smtClean="0">
                <a:latin typeface="ＭＳ ゴシック" pitchFamily="49" charset="-128"/>
                <a:ea typeface="ＭＳ ゴシック" pitchFamily="49" charset="-128"/>
              </a:rPr>
              <a:t>status.Element</a:t>
            </a: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("user").</a:t>
            </a:r>
            <a:r>
              <a:rPr lang="ja-JP" altLang="en-US" sz="20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_</a:t>
            </a:r>
          </a:p>
          <a:p>
            <a:pPr marL="0" indent="0">
              <a:buNone/>
            </a:pP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                     Descendants("</a:t>
            </a:r>
            <a:r>
              <a:rPr lang="en-US" altLang="ja-JP" sz="2000" b="1" dirty="0" err="1" smtClean="0">
                <a:latin typeface="ＭＳ ゴシック" pitchFamily="49" charset="-128"/>
                <a:ea typeface="ＭＳ ゴシック" pitchFamily="49" charset="-128"/>
              </a:rPr>
              <a:t>screen_name</a:t>
            </a: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").Value, _</a:t>
            </a:r>
          </a:p>
          <a:p>
            <a:pPr marL="0" indent="0">
              <a:buNone/>
            </a:pP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    .Text = </a:t>
            </a:r>
            <a:r>
              <a:rPr lang="en-US" altLang="ja-JP" sz="2000" b="1" dirty="0" err="1" smtClean="0">
                <a:latin typeface="ＭＳ ゴシック" pitchFamily="49" charset="-128"/>
                <a:ea typeface="ＭＳ ゴシック" pitchFamily="49" charset="-128"/>
              </a:rPr>
              <a:t>status.Element</a:t>
            </a: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("text").Value, _</a:t>
            </a:r>
          </a:p>
          <a:p>
            <a:pPr marL="0" indent="0">
              <a:buNone/>
            </a:pP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    .Published = </a:t>
            </a:r>
            <a:r>
              <a:rPr lang="en-US" altLang="ja-JP" sz="2000" b="1" dirty="0" err="1" smtClean="0">
                <a:latin typeface="ＭＳ ゴシック" pitchFamily="49" charset="-128"/>
                <a:ea typeface="ＭＳ ゴシック" pitchFamily="49" charset="-128"/>
              </a:rPr>
              <a:t>DateTime.ParseExact</a:t>
            </a: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( _</a:t>
            </a:r>
            <a:b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</a:b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                     </a:t>
            </a:r>
            <a:r>
              <a:rPr lang="en-US" altLang="ja-JP" sz="2000" b="1" dirty="0" err="1" smtClean="0">
                <a:latin typeface="ＭＳ ゴシック" pitchFamily="49" charset="-128"/>
                <a:ea typeface="ＭＳ ゴシック" pitchFamily="49" charset="-128"/>
              </a:rPr>
              <a:t>status.Element</a:t>
            </a: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("</a:t>
            </a:r>
            <a:r>
              <a:rPr lang="en-US" altLang="ja-JP" sz="2000" b="1" dirty="0" err="1" smtClean="0">
                <a:latin typeface="ＭＳ ゴシック" pitchFamily="49" charset="-128"/>
                <a:ea typeface="ＭＳ ゴシック" pitchFamily="49" charset="-128"/>
              </a:rPr>
              <a:t>created_at</a:t>
            </a: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").Value, _</a:t>
            </a:r>
          </a:p>
          <a:p>
            <a:pPr marL="0" indent="0">
              <a:buNone/>
            </a:pP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                     "</a:t>
            </a:r>
            <a:r>
              <a:rPr lang="en-US" altLang="ja-JP" sz="2000" b="1" dirty="0" err="1" smtClean="0">
                <a:latin typeface="ＭＳ ゴシック" pitchFamily="49" charset="-128"/>
                <a:ea typeface="ＭＳ ゴシック" pitchFamily="49" charset="-128"/>
              </a:rPr>
              <a:t>ddd</a:t>
            </a: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 MMM </a:t>
            </a:r>
            <a:r>
              <a:rPr lang="en-US" altLang="ja-JP" sz="2000" b="1" dirty="0" err="1" smtClean="0">
                <a:latin typeface="ＭＳ ゴシック" pitchFamily="49" charset="-128"/>
                <a:ea typeface="ＭＳ ゴシック" pitchFamily="49" charset="-128"/>
              </a:rPr>
              <a:t>dd</a:t>
            </a: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2000" b="1" dirty="0" err="1" smtClean="0">
                <a:latin typeface="ＭＳ ゴシック" pitchFamily="49" charset="-128"/>
                <a:ea typeface="ＭＳ ゴシック" pitchFamily="49" charset="-128"/>
              </a:rPr>
              <a:t>HH:mm:ss</a:t>
            </a: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 +0000 </a:t>
            </a:r>
            <a:r>
              <a:rPr lang="en-US" altLang="ja-JP" sz="2000" b="1" dirty="0" err="1" smtClean="0">
                <a:latin typeface="ＭＳ ゴシック" pitchFamily="49" charset="-128"/>
                <a:ea typeface="ＭＳ ゴシック" pitchFamily="49" charset="-128"/>
              </a:rPr>
              <a:t>yyyy</a:t>
            </a: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", _</a:t>
            </a:r>
          </a:p>
          <a:p>
            <a:pPr marL="0" indent="0">
              <a:buNone/>
            </a:pP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                     </a:t>
            </a:r>
            <a:r>
              <a:rPr lang="en-US" altLang="ja-JP" sz="2000" b="1" dirty="0" err="1" smtClean="0">
                <a:latin typeface="ＭＳ ゴシック" pitchFamily="49" charset="-128"/>
                <a:ea typeface="ＭＳ ゴシック" pitchFamily="49" charset="-128"/>
              </a:rPr>
              <a:t>culture.DateTimeFormat</a:t>
            </a: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).</a:t>
            </a:r>
            <a:r>
              <a:rPr lang="en-US" altLang="ja-JP" sz="2000" b="1" dirty="0" err="1" smtClean="0">
                <a:latin typeface="ＭＳ ゴシック" pitchFamily="49" charset="-128"/>
                <a:ea typeface="ＭＳ ゴシック" pitchFamily="49" charset="-128"/>
              </a:rPr>
              <a:t>AddHours</a:t>
            </a: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(9), _</a:t>
            </a:r>
          </a:p>
          <a:p>
            <a:pPr marL="0" indent="0">
              <a:buNone/>
            </a:pP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    .</a:t>
            </a:r>
            <a:r>
              <a:rPr lang="en-US" altLang="ja-JP" sz="2000" b="1" dirty="0" err="1" smtClean="0">
                <a:latin typeface="ＭＳ ゴシック" pitchFamily="49" charset="-128"/>
                <a:ea typeface="ＭＳ ゴシック" pitchFamily="49" charset="-128"/>
              </a:rPr>
              <a:t>Favorited</a:t>
            </a: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 = (</a:t>
            </a:r>
            <a:r>
              <a:rPr lang="en-US" altLang="ja-JP" sz="2000" b="1" dirty="0" err="1" smtClean="0">
                <a:latin typeface="ＭＳ ゴシック" pitchFamily="49" charset="-128"/>
                <a:ea typeface="ＭＳ ゴシック" pitchFamily="49" charset="-128"/>
              </a:rPr>
              <a:t>status.Element</a:t>
            </a: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("</a:t>
            </a:r>
            <a:r>
              <a:rPr lang="en-US" altLang="ja-JP" sz="2000" b="1" dirty="0" err="1" smtClean="0">
                <a:latin typeface="ＭＳ ゴシック" pitchFamily="49" charset="-128"/>
                <a:ea typeface="ＭＳ ゴシック" pitchFamily="49" charset="-128"/>
              </a:rPr>
              <a:t>favorited</a:t>
            </a:r>
            <a:r>
              <a:rPr lang="en-US" altLang="ja-JP" sz="2000" b="1" dirty="0" smtClean="0">
                <a:latin typeface="ＭＳ ゴシック" pitchFamily="49" charset="-128"/>
                <a:ea typeface="ＭＳ ゴシック" pitchFamily="49" charset="-128"/>
              </a:rPr>
              <a:t>").Value = "true")}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r>
              <a:rPr lang="en-US" altLang="ja-JP" sz="9600" dirty="0" smtClean="0"/>
              <a:t>DEMO</a:t>
            </a:r>
            <a:endParaRPr kumimoji="1" lang="ja-JP" altLang="en-US" sz="96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発言</a:t>
            </a:r>
            <a:r>
              <a:rPr lang="en-US" altLang="ja-JP" dirty="0" smtClean="0"/>
              <a:t>(</a:t>
            </a:r>
            <a:r>
              <a:rPr lang="ja-JP" altLang="en-US" dirty="0" smtClean="0"/>
              <a:t>ステータス更新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ja-JP" altLang="en-US" dirty="0" smtClean="0"/>
              <a:t>発言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ステータス更新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idx="1"/>
          </p:nvPr>
        </p:nvSpPr>
        <p:spPr>
          <a:xfrm>
            <a:off x="357158" y="1052513"/>
            <a:ext cx="8247092" cy="494825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spcBef>
                <a:spcPts val="624"/>
              </a:spcBef>
              <a:buNone/>
            </a:pPr>
            <a:r>
              <a:rPr lang="en-US" altLang="ja-JP" sz="2800" dirty="0" smtClean="0"/>
              <a:t>Dim client As New </a:t>
            </a:r>
            <a:r>
              <a:rPr lang="en-US" altLang="ja-JP" sz="2800" dirty="0" err="1" smtClean="0"/>
              <a:t>System.Net.WebClient</a:t>
            </a:r>
            <a:endParaRPr lang="en-US" altLang="ja-JP" sz="2800" dirty="0" smtClean="0"/>
          </a:p>
          <a:p>
            <a:pPr>
              <a:spcBef>
                <a:spcPts val="624"/>
              </a:spcBef>
              <a:buNone/>
            </a:pPr>
            <a:r>
              <a:rPr lang="en-US" altLang="ja-JP" sz="2800" dirty="0" err="1" smtClean="0">
                <a:solidFill>
                  <a:srgbClr val="FF0000"/>
                </a:solidFill>
              </a:rPr>
              <a:t>client.Credentials</a:t>
            </a:r>
            <a:r>
              <a:rPr lang="en-US" altLang="ja-JP" sz="2800" dirty="0" smtClean="0">
                <a:solidFill>
                  <a:srgbClr val="FF0000"/>
                </a:solidFill>
              </a:rPr>
              <a:t> = _</a:t>
            </a:r>
            <a:br>
              <a:rPr lang="en-US" altLang="ja-JP" sz="2800" dirty="0" smtClean="0">
                <a:solidFill>
                  <a:srgbClr val="FF0000"/>
                </a:solidFill>
              </a:rPr>
            </a:br>
            <a:r>
              <a:rPr lang="en-US" altLang="ja-JP" sz="2800" dirty="0" smtClean="0">
                <a:solidFill>
                  <a:srgbClr val="FF0000"/>
                </a:solidFill>
              </a:rPr>
              <a:t>New </a:t>
            </a:r>
            <a:r>
              <a:rPr lang="en-US" altLang="ja-JP" sz="2800" dirty="0" err="1" smtClean="0">
                <a:solidFill>
                  <a:srgbClr val="FF0000"/>
                </a:solidFill>
              </a:rPr>
              <a:t>NetworkCredential</a:t>
            </a:r>
            <a:r>
              <a:rPr lang="en-US" altLang="ja-JP" sz="2800" dirty="0" smtClean="0">
                <a:solidFill>
                  <a:srgbClr val="FF0000"/>
                </a:solidFill>
              </a:rPr>
              <a:t>("</a:t>
            </a:r>
            <a:r>
              <a:rPr lang="en-US" altLang="ja-JP" sz="2800" dirty="0" err="1" smtClean="0">
                <a:solidFill>
                  <a:srgbClr val="FF0000"/>
                </a:solidFill>
              </a:rPr>
              <a:t>hogeID","hogePass</a:t>
            </a:r>
            <a:r>
              <a:rPr lang="en-US" altLang="ja-JP" sz="2800" dirty="0" smtClean="0">
                <a:solidFill>
                  <a:srgbClr val="FF0000"/>
                </a:solidFill>
              </a:rPr>
              <a:t>")</a:t>
            </a:r>
          </a:p>
          <a:p>
            <a:pPr marL="354013" indent="-354013">
              <a:spcBef>
                <a:spcPts val="624"/>
              </a:spcBef>
              <a:buNone/>
            </a:pPr>
            <a:r>
              <a:rPr lang="en-US" altLang="ja-JP" sz="2800" dirty="0" smtClean="0"/>
              <a:t>Dim </a:t>
            </a:r>
            <a:r>
              <a:rPr lang="en-US" altLang="ja-JP" sz="2800" dirty="0" err="1" smtClean="0"/>
              <a:t>byt</a:t>
            </a:r>
            <a:r>
              <a:rPr lang="en-US" altLang="ja-JP" sz="2800" dirty="0" smtClean="0"/>
              <a:t> As Byte() = </a:t>
            </a:r>
            <a:r>
              <a:rPr lang="en-US" altLang="ja-JP" sz="2800" dirty="0" err="1" smtClean="0"/>
              <a:t>client.UploadData</a:t>
            </a:r>
            <a:r>
              <a:rPr lang="en-US" altLang="ja-JP" sz="2800" dirty="0" smtClean="0"/>
              <a:t>(</a:t>
            </a:r>
            <a:r>
              <a:rPr lang="ja-JP" altLang="en-US" sz="2800" dirty="0" smtClean="0"/>
              <a:t> </a:t>
            </a:r>
            <a:r>
              <a:rPr lang="en-US" altLang="ja-JP" sz="2800" dirty="0" smtClean="0"/>
              <a:t>_</a:t>
            </a:r>
            <a:br>
              <a:rPr lang="en-US" altLang="ja-JP" sz="2800" dirty="0" smtClean="0"/>
            </a:br>
            <a:r>
              <a:rPr lang="en-US" altLang="ja-JP" sz="2800" dirty="0" smtClean="0">
                <a:solidFill>
                  <a:srgbClr val="FF0000"/>
                </a:solidFill>
              </a:rPr>
              <a:t>"http://twitter.com/statuses/update.xml"</a:t>
            </a:r>
            <a:r>
              <a:rPr lang="en-US" altLang="ja-JP" sz="2800" dirty="0" smtClean="0"/>
              <a:t> &amp; _      "?status=" &amp; _</a:t>
            </a:r>
            <a:br>
              <a:rPr lang="en-US" altLang="ja-JP" sz="2800" dirty="0" smtClean="0"/>
            </a:br>
            <a:r>
              <a:rPr lang="en-US" altLang="ja-JP" sz="2800" dirty="0" err="1" smtClean="0">
                <a:solidFill>
                  <a:srgbClr val="FF0000"/>
                </a:solidFill>
              </a:rPr>
              <a:t>System.Uri.EscapeDataString</a:t>
            </a:r>
            <a:r>
              <a:rPr lang="en-US" altLang="ja-JP" sz="2800" dirty="0" smtClean="0">
                <a:solidFill>
                  <a:srgbClr val="FF0000"/>
                </a:solidFill>
              </a:rPr>
              <a:t>("</a:t>
            </a:r>
            <a:r>
              <a:rPr lang="ja-JP" altLang="en-US" sz="2800" dirty="0" err="1" smtClean="0">
                <a:solidFill>
                  <a:srgbClr val="FF0000"/>
                </a:solidFill>
              </a:rPr>
              <a:t>やほー</a:t>
            </a:r>
            <a:r>
              <a:rPr lang="en-US" altLang="ja-JP" sz="2800" dirty="0" smtClean="0">
                <a:solidFill>
                  <a:srgbClr val="FF0000"/>
                </a:solidFill>
              </a:rPr>
              <a:t>")</a:t>
            </a:r>
            <a:r>
              <a:rPr lang="en-US" altLang="ja-JP" sz="2800" dirty="0" smtClean="0"/>
              <a:t>, _</a:t>
            </a:r>
          </a:p>
          <a:p>
            <a:pPr>
              <a:spcBef>
                <a:spcPts val="624"/>
              </a:spcBef>
              <a:buNone/>
            </a:pPr>
            <a:r>
              <a:rPr lang="en-US" altLang="ja-JP" sz="2800" dirty="0" smtClean="0"/>
              <a:t>    "</a:t>
            </a:r>
            <a:r>
              <a:rPr lang="en-US" altLang="ja-JP" sz="2800" dirty="0" smtClean="0">
                <a:solidFill>
                  <a:srgbClr val="FF0000"/>
                </a:solidFill>
              </a:rPr>
              <a:t>POST</a:t>
            </a:r>
            <a:r>
              <a:rPr lang="en-US" altLang="ja-JP" sz="2800" dirty="0" smtClean="0"/>
              <a:t>", _                                                  </a:t>
            </a:r>
            <a:r>
              <a:rPr lang="en-US" altLang="ja-JP" sz="2800" dirty="0" err="1" smtClean="0"/>
              <a:t>System.Text.Encoding.Default.GetBytes</a:t>
            </a:r>
            <a:r>
              <a:rPr lang="en-US" altLang="ja-JP" sz="2800" dirty="0" smtClean="0"/>
              <a:t>(""))</a:t>
            </a:r>
            <a:endParaRPr kumimoji="1" lang="ja-JP" altLang="en-US" sz="2600" dirty="0"/>
          </a:p>
        </p:txBody>
      </p:sp>
      <p:sp>
        <p:nvSpPr>
          <p:cNvPr id="5" name="正方形/長方形 4"/>
          <p:cNvSpPr/>
          <p:nvPr/>
        </p:nvSpPr>
        <p:spPr>
          <a:xfrm>
            <a:off x="1357290" y="5286388"/>
            <a:ext cx="7429552" cy="785818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・どの</a:t>
            </a:r>
            <a:r>
              <a:rPr lang="ja-JP" altLang="en-US" dirty="0" smtClean="0">
                <a:solidFill>
                  <a:schemeClr val="tx1"/>
                </a:solidFill>
              </a:rPr>
              <a:t>発言</a:t>
            </a:r>
            <a:r>
              <a:rPr lang="en-US" altLang="ja-JP" dirty="0" smtClean="0">
                <a:solidFill>
                  <a:schemeClr val="tx1"/>
                </a:solidFill>
              </a:rPr>
              <a:t>(status-id)</a:t>
            </a:r>
            <a:r>
              <a:rPr lang="ja-JP" altLang="en-US" dirty="0" smtClean="0">
                <a:solidFill>
                  <a:schemeClr val="tx1"/>
                </a:solidFill>
              </a:rPr>
              <a:t>に対する発言なのかを指定するパラメタがない。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 smtClean="0">
                <a:solidFill>
                  <a:schemeClr val="tx1"/>
                </a:solidFill>
              </a:rPr>
              <a:t>・誰に対する返信なのかは、</a:t>
            </a:r>
            <a:r>
              <a:rPr lang="en-US" altLang="ja-JP" dirty="0" smtClean="0">
                <a:solidFill>
                  <a:schemeClr val="tx1"/>
                </a:solidFill>
              </a:rPr>
              <a:t>@id</a:t>
            </a:r>
            <a:r>
              <a:rPr lang="ja-JP" altLang="en-US" dirty="0" smtClean="0">
                <a:solidFill>
                  <a:schemeClr val="tx1"/>
                </a:solidFill>
              </a:rPr>
              <a:t>指定</a:t>
            </a:r>
            <a:endParaRPr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509690" y="5438788"/>
            <a:ext cx="7429552" cy="785818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・どの</a:t>
            </a:r>
            <a:r>
              <a:rPr lang="ja-JP" altLang="en-US" dirty="0" smtClean="0">
                <a:solidFill>
                  <a:schemeClr val="tx1"/>
                </a:solidFill>
              </a:rPr>
              <a:t>発言</a:t>
            </a:r>
            <a:r>
              <a:rPr lang="en-US" altLang="ja-JP" dirty="0" smtClean="0">
                <a:solidFill>
                  <a:schemeClr val="tx1"/>
                </a:solidFill>
              </a:rPr>
              <a:t>(status-id)</a:t>
            </a:r>
            <a:r>
              <a:rPr lang="ja-JP" altLang="en-US" dirty="0" smtClean="0">
                <a:solidFill>
                  <a:schemeClr val="tx1"/>
                </a:solidFill>
              </a:rPr>
              <a:t>に対する発言なのかを指定するパラメタ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in_reply_to_status_id</a:t>
            </a:r>
            <a:endParaRPr lang="en-US" altLang="ja-JP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index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357188" y="1052513"/>
          <a:ext cx="8247062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ダイレクトメッセージ関連</a:t>
            </a:r>
            <a:r>
              <a:rPr lang="en-US" altLang="ja-JP" dirty="0" smtClean="0"/>
              <a:t>(</a:t>
            </a:r>
            <a:r>
              <a:rPr lang="ja-JP" altLang="en-US" dirty="0" smtClean="0"/>
              <a:t>受信</a:t>
            </a:r>
            <a:r>
              <a:rPr lang="en-US" altLang="ja-JP" dirty="0" smtClean="0"/>
              <a:t>DM</a:t>
            </a:r>
            <a:r>
              <a:rPr lang="ja-JP" altLang="en-US" dirty="0" smtClean="0"/>
              <a:t>と送信</a:t>
            </a:r>
            <a:r>
              <a:rPr lang="en-US" altLang="ja-JP" dirty="0" smtClean="0"/>
              <a:t>DM</a:t>
            </a:r>
            <a:r>
              <a:rPr lang="ja-JP" altLang="en-US" dirty="0" smtClean="0"/>
              <a:t>を合成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受信した</a:t>
            </a:r>
            <a:r>
              <a:rPr lang="en-US" altLang="ja-JP" dirty="0" smtClean="0"/>
              <a:t>DM</a:t>
            </a:r>
            <a:r>
              <a:rPr lang="ja-JP" altLang="en-US" dirty="0" smtClean="0"/>
              <a:t>の取得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http://twitter.com/direct_messages.xml</a:t>
            </a:r>
          </a:p>
          <a:p>
            <a:r>
              <a:rPr lang="ja-JP" altLang="en-US" dirty="0" smtClean="0"/>
              <a:t>送信した</a:t>
            </a:r>
            <a:r>
              <a:rPr lang="en-US" altLang="ja-JP" dirty="0" smtClean="0"/>
              <a:t>DM</a:t>
            </a:r>
            <a:r>
              <a:rPr lang="ja-JP" altLang="en-US" dirty="0" smtClean="0"/>
              <a:t>の取得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http://twitter.com/direct_messages/sent.xml</a:t>
            </a:r>
            <a:endParaRPr kumimoji="1" lang="en-US" altLang="ja-JP" dirty="0" smtClean="0"/>
          </a:p>
          <a:p>
            <a:r>
              <a:rPr lang="ja-JP" altLang="en-US" dirty="0" smtClean="0"/>
              <a:t>合成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Dim res = From status In </a:t>
            </a:r>
            <a:r>
              <a:rPr lang="ja-JP" altLang="en-US" dirty="0" smtClean="0"/>
              <a:t>・・・・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Dim </a:t>
            </a:r>
            <a:r>
              <a:rPr lang="en-US" altLang="ja-JP" dirty="0" err="1" smtClean="0"/>
              <a:t>req</a:t>
            </a:r>
            <a:r>
              <a:rPr lang="en-US" altLang="ja-JP" dirty="0" smtClean="0"/>
              <a:t> = From status In </a:t>
            </a:r>
            <a:r>
              <a:rPr lang="ja-JP" altLang="en-US" dirty="0" smtClean="0"/>
              <a:t>・・・・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message = </a:t>
            </a:r>
            <a:r>
              <a:rPr lang="en-US" altLang="ja-JP" dirty="0" err="1" smtClean="0"/>
              <a:t>res.Concat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req</a:t>
            </a:r>
            <a:r>
              <a:rPr lang="en-US" altLang="ja-JP" dirty="0" smtClean="0"/>
              <a:t>).</a:t>
            </a:r>
            <a:r>
              <a:rPr lang="en-US" altLang="ja-JP" dirty="0" err="1" smtClean="0"/>
              <a:t>ToList</a:t>
            </a:r>
            <a:endParaRPr kumimoji="1" lang="ja-JP" altLang="en-US" dirty="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API</a:t>
            </a:r>
            <a:r>
              <a:rPr lang="ja-JP" altLang="en-US" dirty="0" smtClean="0"/>
              <a:t>制限状況を取得</a:t>
            </a:r>
            <a:endParaRPr kumimoji="1" lang="ja-JP" altLang="en-US" dirty="0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idx="1"/>
          </p:nvPr>
        </p:nvSpPr>
        <p:spPr>
          <a:xfrm>
            <a:off x="357158" y="954872"/>
            <a:ext cx="8247092" cy="494825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altLang="ja-JP" sz="2800" dirty="0" smtClean="0">
                <a:ea typeface="ＭＳ ゴシック" pitchFamily="49" charset="-128"/>
              </a:rPr>
              <a:t>Dim </a:t>
            </a:r>
            <a:r>
              <a:rPr lang="en-US" altLang="ja-JP" sz="2800" dirty="0" err="1" smtClean="0">
                <a:ea typeface="ＭＳ ゴシック" pitchFamily="49" charset="-128"/>
              </a:rPr>
              <a:t>url</a:t>
            </a:r>
            <a:r>
              <a:rPr lang="en-US" altLang="ja-JP" sz="2800" dirty="0" smtClean="0">
                <a:ea typeface="ＭＳ ゴシック" pitchFamily="49" charset="-128"/>
              </a:rPr>
              <a:t> As String = _</a:t>
            </a:r>
          </a:p>
          <a:p>
            <a:pPr marL="0" indent="0">
              <a:buNone/>
            </a:pPr>
            <a:r>
              <a:rPr lang="en-US" altLang="ja-JP" sz="2800" dirty="0" smtClean="0">
                <a:ea typeface="ＭＳ ゴシック" pitchFamily="49" charset="-128"/>
              </a:rPr>
              <a:t>  </a:t>
            </a:r>
            <a:r>
              <a:rPr lang="en-US" altLang="ja-JP" sz="2800" dirty="0" smtClean="0">
                <a:solidFill>
                  <a:srgbClr val="FF0000"/>
                </a:solidFill>
                <a:ea typeface="ＭＳ ゴシック" pitchFamily="49" charset="-128"/>
              </a:rPr>
              <a:t>"http://twitter.com/account/rate_limit_status.xml"</a:t>
            </a:r>
          </a:p>
          <a:p>
            <a:pPr marL="0" indent="0">
              <a:buNone/>
            </a:pPr>
            <a:r>
              <a:rPr lang="en-US" altLang="ja-JP" sz="2800" dirty="0" smtClean="0">
                <a:ea typeface="ＭＳ ゴシック" pitchFamily="49" charset="-128"/>
              </a:rPr>
              <a:t>Dim client As New </a:t>
            </a:r>
            <a:r>
              <a:rPr lang="en-US" altLang="ja-JP" sz="2800" dirty="0" err="1" smtClean="0">
                <a:ea typeface="ＭＳ ゴシック" pitchFamily="49" charset="-128"/>
              </a:rPr>
              <a:t>System.Net.WebClient</a:t>
            </a:r>
            <a:endParaRPr lang="en-US" altLang="ja-JP" sz="2800" dirty="0" smtClean="0">
              <a:ea typeface="ＭＳ ゴシック" pitchFamily="49" charset="-128"/>
            </a:endParaRPr>
          </a:p>
          <a:p>
            <a:pPr marL="0" indent="0">
              <a:buNone/>
            </a:pPr>
            <a:r>
              <a:rPr lang="en-US" altLang="ja-JP" sz="2800" dirty="0" smtClean="0">
                <a:ea typeface="ＭＳ ゴシック" pitchFamily="49" charset="-128"/>
              </a:rPr>
              <a:t>Dim xml As </a:t>
            </a:r>
            <a:r>
              <a:rPr lang="en-US" altLang="ja-JP" sz="2800" dirty="0" err="1" smtClean="0">
                <a:ea typeface="ＭＳ ゴシック" pitchFamily="49" charset="-128"/>
              </a:rPr>
              <a:t>System.Xml.Linq.XElement</a:t>
            </a:r>
            <a:endParaRPr lang="en-US" altLang="ja-JP" sz="2800" dirty="0" smtClean="0">
              <a:ea typeface="ＭＳ ゴシック" pitchFamily="49" charset="-128"/>
            </a:endParaRPr>
          </a:p>
          <a:p>
            <a:pPr>
              <a:spcBef>
                <a:spcPts val="0"/>
              </a:spcBef>
              <a:buNone/>
            </a:pPr>
            <a:r>
              <a:rPr lang="en-US" altLang="ja-JP" sz="2800" dirty="0" err="1" smtClean="0">
                <a:solidFill>
                  <a:srgbClr val="FF0000"/>
                </a:solidFill>
                <a:ea typeface="ＭＳ ゴシック" pitchFamily="49" charset="-128"/>
              </a:rPr>
              <a:t>client.Credentials</a:t>
            </a:r>
            <a:r>
              <a:rPr lang="en-US" altLang="ja-JP" sz="2800" dirty="0" smtClean="0">
                <a:solidFill>
                  <a:srgbClr val="FF0000"/>
                </a:solidFill>
                <a:ea typeface="ＭＳ ゴシック" pitchFamily="49" charset="-128"/>
              </a:rPr>
              <a:t> = _</a:t>
            </a:r>
            <a:br>
              <a:rPr lang="en-US" altLang="ja-JP" sz="2800" dirty="0" smtClean="0">
                <a:solidFill>
                  <a:srgbClr val="FF0000"/>
                </a:solidFill>
                <a:ea typeface="ＭＳ ゴシック" pitchFamily="49" charset="-128"/>
              </a:rPr>
            </a:br>
            <a:r>
              <a:rPr lang="en-US" altLang="ja-JP" sz="2800" dirty="0" smtClean="0">
                <a:solidFill>
                  <a:srgbClr val="FF0000"/>
                </a:solidFill>
                <a:ea typeface="ＭＳ ゴシック" pitchFamily="49" charset="-128"/>
              </a:rPr>
              <a:t>New </a:t>
            </a:r>
            <a:r>
              <a:rPr lang="en-US" altLang="ja-JP" sz="2800" dirty="0" err="1" smtClean="0">
                <a:solidFill>
                  <a:srgbClr val="FF0000"/>
                </a:solidFill>
                <a:ea typeface="ＭＳ ゴシック" pitchFamily="49" charset="-128"/>
              </a:rPr>
              <a:t>NetworkCredential</a:t>
            </a:r>
            <a:r>
              <a:rPr lang="en-US" altLang="ja-JP" sz="2800" dirty="0" smtClean="0">
                <a:solidFill>
                  <a:srgbClr val="FF0000"/>
                </a:solidFill>
                <a:ea typeface="ＭＳ ゴシック" pitchFamily="49" charset="-128"/>
              </a:rPr>
              <a:t>("</a:t>
            </a:r>
            <a:r>
              <a:rPr lang="en-US" altLang="ja-JP" sz="2800" smtClean="0">
                <a:solidFill>
                  <a:srgbClr val="FF0000"/>
                </a:solidFill>
                <a:ea typeface="ＭＳ ゴシック" pitchFamily="49" charset="-128"/>
              </a:rPr>
              <a:t>hogeID</a:t>
            </a:r>
            <a:r>
              <a:rPr lang="en-US" altLang="ja-JP" sz="2800" smtClean="0">
                <a:solidFill>
                  <a:srgbClr val="FF0000"/>
                </a:solidFill>
              </a:rPr>
              <a:t>"</a:t>
            </a:r>
            <a:r>
              <a:rPr lang="en-US" altLang="ja-JP" sz="2800" smtClean="0">
                <a:solidFill>
                  <a:srgbClr val="FF0000"/>
                </a:solidFill>
                <a:ea typeface="ＭＳ ゴシック" pitchFamily="49" charset="-128"/>
              </a:rPr>
              <a:t>,"</a:t>
            </a:r>
            <a:r>
              <a:rPr lang="en-US" altLang="ja-JP" sz="2800" dirty="0" err="1" smtClean="0">
                <a:solidFill>
                  <a:srgbClr val="FF0000"/>
                </a:solidFill>
                <a:ea typeface="ＭＳ ゴシック" pitchFamily="49" charset="-128"/>
              </a:rPr>
              <a:t>hogePass</a:t>
            </a:r>
            <a:r>
              <a:rPr lang="en-US" altLang="ja-JP" sz="2800" dirty="0" smtClean="0">
                <a:solidFill>
                  <a:srgbClr val="FF0000"/>
                </a:solidFill>
                <a:ea typeface="ＭＳ ゴシック" pitchFamily="49" charset="-128"/>
              </a:rPr>
              <a:t>")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2800" dirty="0" err="1" smtClean="0">
                <a:ea typeface="ＭＳ ゴシック" pitchFamily="49" charset="-128"/>
              </a:rPr>
              <a:t>client.Encoding</a:t>
            </a:r>
            <a:r>
              <a:rPr lang="en-US" altLang="ja-JP" sz="2800" dirty="0" smtClean="0">
                <a:ea typeface="ＭＳ ゴシック" pitchFamily="49" charset="-128"/>
              </a:rPr>
              <a:t> = System.Text.Encoding.UTF8</a:t>
            </a:r>
          </a:p>
          <a:p>
            <a:pPr marL="0" indent="0">
              <a:buNone/>
            </a:pPr>
            <a:r>
              <a:rPr lang="en-US" altLang="ja-JP" sz="2800" dirty="0" smtClean="0">
                <a:ea typeface="ＭＳ ゴシック" pitchFamily="49" charset="-128"/>
              </a:rPr>
              <a:t>xml = </a:t>
            </a:r>
            <a:r>
              <a:rPr lang="en-US" altLang="ja-JP" sz="2800" dirty="0" err="1" smtClean="0">
                <a:ea typeface="ＭＳ ゴシック" pitchFamily="49" charset="-128"/>
              </a:rPr>
              <a:t>XElement.Parse</a:t>
            </a:r>
            <a:r>
              <a:rPr lang="en-US" altLang="ja-JP" sz="2800" dirty="0" smtClean="0">
                <a:ea typeface="ＭＳ ゴシック" pitchFamily="49" charset="-128"/>
              </a:rPr>
              <a:t>(</a:t>
            </a:r>
            <a:r>
              <a:rPr lang="en-US" altLang="ja-JP" sz="2800" dirty="0" err="1" smtClean="0">
                <a:ea typeface="ＭＳ ゴシック" pitchFamily="49" charset="-128"/>
              </a:rPr>
              <a:t>client.DownloadString</a:t>
            </a:r>
            <a:r>
              <a:rPr lang="en-US" altLang="ja-JP" sz="2800" dirty="0" smtClean="0">
                <a:ea typeface="ＭＳ ゴシック" pitchFamily="49" charset="-128"/>
              </a:rPr>
              <a:t>(</a:t>
            </a:r>
            <a:r>
              <a:rPr lang="en-US" altLang="ja-JP" sz="2800" dirty="0" err="1" smtClean="0">
                <a:ea typeface="ＭＳ ゴシック" pitchFamily="49" charset="-128"/>
              </a:rPr>
              <a:t>url</a:t>
            </a:r>
            <a:r>
              <a:rPr lang="en-US" altLang="ja-JP" sz="2800" dirty="0" smtClean="0">
                <a:ea typeface="ＭＳ ゴシック" pitchFamily="49" charset="-128"/>
              </a:rPr>
              <a:t>))</a:t>
            </a:r>
          </a:p>
          <a:p>
            <a:pPr marL="0" indent="0">
              <a:buNone/>
            </a:pPr>
            <a:r>
              <a:rPr lang="en-US" altLang="ja-JP" sz="2800" dirty="0" err="1" smtClean="0">
                <a:ea typeface="ＭＳ ゴシック" pitchFamily="49" charset="-128"/>
              </a:rPr>
              <a:t>remainigHits</a:t>
            </a:r>
            <a:r>
              <a:rPr lang="en-US" altLang="ja-JP" sz="2800" dirty="0" smtClean="0">
                <a:ea typeface="ＭＳ ゴシック" pitchFamily="49" charset="-128"/>
              </a:rPr>
              <a:t> = _</a:t>
            </a:r>
            <a:br>
              <a:rPr lang="en-US" altLang="ja-JP" sz="2800" dirty="0" smtClean="0">
                <a:ea typeface="ＭＳ ゴシック" pitchFamily="49" charset="-128"/>
              </a:rPr>
            </a:br>
            <a:r>
              <a:rPr lang="en-US" altLang="ja-JP" sz="2800" dirty="0" smtClean="0">
                <a:ea typeface="ＭＳ ゴシック" pitchFamily="49" charset="-128"/>
              </a:rPr>
              <a:t>  </a:t>
            </a:r>
            <a:r>
              <a:rPr lang="en-US" altLang="ja-JP" sz="2800" dirty="0" err="1" smtClean="0">
                <a:ea typeface="ＭＳ ゴシック" pitchFamily="49" charset="-128"/>
              </a:rPr>
              <a:t>xml.Descendants</a:t>
            </a:r>
            <a:r>
              <a:rPr lang="en-US" altLang="ja-JP" sz="2800" dirty="0" smtClean="0">
                <a:ea typeface="ＭＳ ゴシック" pitchFamily="49" charset="-128"/>
              </a:rPr>
              <a:t>(</a:t>
            </a:r>
            <a:r>
              <a:rPr lang="en-US" altLang="ja-JP" sz="2800" dirty="0" smtClean="0">
                <a:solidFill>
                  <a:srgbClr val="FF0000"/>
                </a:solidFill>
                <a:ea typeface="ＭＳ ゴシック" pitchFamily="49" charset="-128"/>
              </a:rPr>
              <a:t>"remaining-hits"</a:t>
            </a:r>
            <a:r>
              <a:rPr lang="en-US" altLang="ja-JP" sz="2800" dirty="0" smtClean="0">
                <a:ea typeface="ＭＳ ゴシック" pitchFamily="49" charset="-128"/>
              </a:rPr>
              <a:t>).Value</a:t>
            </a:r>
            <a:endParaRPr lang="en-US" altLang="ja-JP" sz="2400" dirty="0" smtClean="0">
              <a:ea typeface="ＭＳ ゴシック" pitchFamily="49" charset="-128"/>
            </a:endParaRPr>
          </a:p>
          <a:p>
            <a:pPr marL="0" indent="0">
              <a:buNone/>
            </a:pPr>
            <a:endParaRPr lang="en-US" altLang="ja-JP" sz="1600" dirty="0" smtClean="0"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47092" cy="706437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index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357158" y="1052513"/>
          <a:ext cx="8247092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アプリ</a:t>
            </a:r>
            <a:endParaRPr kumimoji="1" lang="ja-JP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1914496"/>
            <a:ext cx="6667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931" y="4159260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93808" y="4159260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カギ線コネクタ 9"/>
          <p:cNvCxnSpPr>
            <a:stCxn id="1028" idx="0"/>
            <a:endCxn id="34" idx="1"/>
          </p:cNvCxnSpPr>
          <p:nvPr/>
        </p:nvCxnSpPr>
        <p:spPr>
          <a:xfrm rot="5400000" flipH="1" flipV="1">
            <a:off x="3288491" y="1165997"/>
            <a:ext cx="601666" cy="5384861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カギ線コネクタ 9"/>
          <p:cNvCxnSpPr>
            <a:stCxn id="7" idx="0"/>
            <a:endCxn id="34" idx="1"/>
          </p:cNvCxnSpPr>
          <p:nvPr/>
        </p:nvCxnSpPr>
        <p:spPr>
          <a:xfrm rot="5400000" flipH="1" flipV="1">
            <a:off x="3817930" y="1695435"/>
            <a:ext cx="601666" cy="4325984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/>
          <p:cNvSpPr/>
          <p:nvPr/>
        </p:nvSpPr>
        <p:spPr>
          <a:xfrm>
            <a:off x="357158" y="1092168"/>
            <a:ext cx="2243141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ブラウザ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2571736" y="1092168"/>
            <a:ext cx="2117754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Twitter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26" name="カギ線コネクタ 9"/>
          <p:cNvCxnSpPr>
            <a:stCxn id="1027" idx="2"/>
            <a:endCxn id="2051" idx="1"/>
          </p:cNvCxnSpPr>
          <p:nvPr/>
        </p:nvCxnSpPr>
        <p:spPr>
          <a:xfrm rot="16200000" flipH="1">
            <a:off x="3698069" y="2821756"/>
            <a:ext cx="733444" cy="747724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1755" y="2828931"/>
            <a:ext cx="79057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" name="正方形/長方形 50"/>
          <p:cNvSpPr/>
          <p:nvPr/>
        </p:nvSpPr>
        <p:spPr>
          <a:xfrm>
            <a:off x="4702150" y="1092168"/>
            <a:ext cx="3900528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Web</a:t>
            </a:r>
            <a:r>
              <a:rPr lang="ja-JP" altLang="en-US" dirty="0" smtClean="0">
                <a:solidFill>
                  <a:schemeClr val="tx1"/>
                </a:solidFill>
              </a:rPr>
              <a:t>アプリ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38653" y="3100377"/>
            <a:ext cx="5619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43" name="グループ化 42"/>
          <p:cNvGrpSpPr/>
          <p:nvPr/>
        </p:nvGrpSpPr>
        <p:grpSpPr>
          <a:xfrm>
            <a:off x="1714480" y="2857496"/>
            <a:ext cx="4429156" cy="928694"/>
            <a:chOff x="1714480" y="2857496"/>
            <a:chExt cx="4429156" cy="928694"/>
          </a:xfrm>
        </p:grpSpPr>
        <p:cxnSp>
          <p:nvCxnSpPr>
            <p:cNvPr id="24" name="直線矢印コネクタ 23"/>
            <p:cNvCxnSpPr/>
            <p:nvPr/>
          </p:nvCxnSpPr>
          <p:spPr>
            <a:xfrm>
              <a:off x="1714480" y="3784602"/>
              <a:ext cx="4429156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2" name="図形 31"/>
            <p:cNvCxnSpPr/>
            <p:nvPr/>
          </p:nvCxnSpPr>
          <p:spPr>
            <a:xfrm>
              <a:off x="3428992" y="2857496"/>
              <a:ext cx="2714644" cy="500066"/>
            </a:xfrm>
            <a:prstGeom prst="bentConnector3">
              <a:avLst>
                <a:gd name="adj1" fmla="val 35"/>
              </a:avLst>
            </a:prstGeom>
            <a:ln>
              <a:headEnd type="arrow"/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45" name="テキスト ボックス 44"/>
          <p:cNvSpPr txBox="1"/>
          <p:nvPr/>
        </p:nvSpPr>
        <p:spPr>
          <a:xfrm>
            <a:off x="4444065" y="2786058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ＦＷ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画面間の情報の受け渡し方法の検討</a:t>
            </a:r>
            <a:endParaRPr kumimoji="1" lang="ja-JP" altLang="en-US" dirty="0"/>
          </a:p>
        </p:txBody>
      </p:sp>
      <p:sp>
        <p:nvSpPr>
          <p:cNvPr id="21" name="コンテンツ プレースホルダ 20"/>
          <p:cNvSpPr>
            <a:spLocks noGrp="1"/>
          </p:cNvSpPr>
          <p:nvPr>
            <p:ph idx="1"/>
          </p:nvPr>
        </p:nvSpPr>
        <p:spPr>
          <a:xfrm>
            <a:off x="357158" y="2357431"/>
            <a:ext cx="8247092" cy="3571900"/>
          </a:xfrm>
        </p:spPr>
        <p:txBody>
          <a:bodyPr/>
          <a:lstStyle/>
          <a:p>
            <a:r>
              <a:rPr lang="en-US" altLang="ja-JP" sz="2800" dirty="0" smtClean="0"/>
              <a:t>URL</a:t>
            </a:r>
            <a:r>
              <a:rPr lang="ja-JP" altLang="en-US" sz="2800" dirty="0" smtClean="0"/>
              <a:t>パラメタ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情報は</a:t>
            </a:r>
            <a:r>
              <a:rPr lang="en-US" altLang="ja-JP" sz="2400" dirty="0" smtClean="0"/>
              <a:t>URL</a:t>
            </a:r>
            <a:r>
              <a:rPr lang="ja-JP" altLang="en-US" sz="2400" dirty="0" smtClean="0"/>
              <a:t>として記録</a:t>
            </a:r>
            <a:endParaRPr lang="en-US" altLang="ja-JP" sz="2400" dirty="0" smtClean="0"/>
          </a:p>
          <a:p>
            <a:pPr lvl="1"/>
            <a:r>
              <a:rPr lang="en-US" altLang="ja-JP" sz="2400" dirty="0" smtClean="0"/>
              <a:t>URL</a:t>
            </a:r>
            <a:r>
              <a:rPr lang="ja-JP" altLang="en-US" sz="2400" dirty="0" smtClean="0"/>
              <a:t>の一部なので、</a:t>
            </a:r>
            <a:r>
              <a:rPr lang="en-US" altLang="ja-JP" sz="2400" dirty="0" err="1" smtClean="0"/>
              <a:t>referer</a:t>
            </a:r>
            <a:r>
              <a:rPr lang="ja-JP" altLang="en-US" sz="2400" dirty="0" smtClean="0"/>
              <a:t>で記録される危険性</a:t>
            </a:r>
            <a:endParaRPr lang="en-US" altLang="ja-JP" sz="2400" dirty="0" smtClean="0"/>
          </a:p>
          <a:p>
            <a:r>
              <a:rPr kumimoji="1" lang="en-US" altLang="ja-JP" sz="2800" dirty="0" smtClean="0"/>
              <a:t>Session</a:t>
            </a:r>
          </a:p>
          <a:p>
            <a:pPr lvl="1"/>
            <a:r>
              <a:rPr lang="ja-JP" altLang="en-US" sz="2400" dirty="0" smtClean="0"/>
              <a:t>情報はサーバーに記録</a:t>
            </a:r>
            <a:endParaRPr lang="en-US" altLang="ja-JP" sz="2400" dirty="0" smtClean="0"/>
          </a:p>
          <a:p>
            <a:pPr lvl="2"/>
            <a:r>
              <a:rPr lang="en-US" altLang="ja-JP" sz="2000" dirty="0" smtClean="0"/>
              <a:t>Session ID</a:t>
            </a:r>
            <a:r>
              <a:rPr lang="ja-JP" altLang="en-US" sz="2000" dirty="0" smtClean="0"/>
              <a:t>のみ</a:t>
            </a:r>
            <a:r>
              <a:rPr lang="en-US" altLang="ja-JP" sz="2000" dirty="0" smtClean="0"/>
              <a:t>Cookie</a:t>
            </a:r>
            <a:r>
              <a:rPr lang="ja-JP" altLang="en-US" sz="2000" dirty="0" smtClean="0"/>
              <a:t>に記録</a:t>
            </a:r>
            <a:endParaRPr lang="en-US" altLang="ja-JP" sz="2000" dirty="0" smtClean="0"/>
          </a:p>
          <a:p>
            <a:pPr lvl="2"/>
            <a:r>
              <a:rPr kumimoji="1" lang="en-US" altLang="ja-JP" sz="2000" dirty="0" smtClean="0"/>
              <a:t>Cookie</a:t>
            </a:r>
            <a:r>
              <a:rPr lang="ja-JP" altLang="en-US" sz="2000" dirty="0" smtClean="0"/>
              <a:t>使えない場合</a:t>
            </a:r>
            <a:r>
              <a:rPr kumimoji="1" lang="ja-JP" altLang="en-US" sz="2000" dirty="0" smtClean="0"/>
              <a:t>、</a:t>
            </a:r>
            <a:r>
              <a:rPr kumimoji="1" lang="en-US" altLang="ja-JP" sz="2000" dirty="0" err="1" smtClean="0"/>
              <a:t>SessionID</a:t>
            </a:r>
            <a:r>
              <a:rPr kumimoji="1" lang="ja-JP" altLang="en-US" sz="2000" dirty="0" smtClean="0"/>
              <a:t>を</a:t>
            </a:r>
            <a:r>
              <a:rPr lang="en-US" altLang="ja-JP" sz="2000" dirty="0" smtClean="0"/>
              <a:t>URL</a:t>
            </a:r>
            <a:r>
              <a:rPr lang="ja-JP" altLang="en-US" sz="2000" dirty="0" smtClean="0"/>
              <a:t>パラメタを利用</a:t>
            </a:r>
            <a:endParaRPr lang="en-US" altLang="ja-JP" sz="2000" dirty="0" smtClean="0"/>
          </a:p>
          <a:p>
            <a:pPr lvl="1"/>
            <a:r>
              <a:rPr lang="ja-JP" altLang="en-US" sz="2400" dirty="0" smtClean="0"/>
              <a:t>セッション情報の有効期間</a:t>
            </a:r>
            <a:endParaRPr lang="en-US" altLang="ja-JP" sz="2400" dirty="0" smtClean="0"/>
          </a:p>
          <a:p>
            <a:pPr lvl="4"/>
            <a:endParaRPr kumimoji="1" lang="en-US" altLang="ja-JP" sz="1800" dirty="0" smtClean="0"/>
          </a:p>
          <a:p>
            <a:endParaRPr kumimoji="1" lang="en-US" altLang="ja-JP" sz="2800" dirty="0" smtClean="0"/>
          </a:p>
          <a:p>
            <a:endParaRPr kumimoji="1" lang="ja-JP" altLang="en-US" sz="2800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071546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39077" y="757229"/>
            <a:ext cx="79057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正方形/長方形 7"/>
          <p:cNvSpPr/>
          <p:nvPr/>
        </p:nvSpPr>
        <p:spPr>
          <a:xfrm>
            <a:off x="2071670" y="1000108"/>
            <a:ext cx="164307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ログイン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715008" y="1000108"/>
            <a:ext cx="164307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ログイン処理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14" name="カギ線コネクタ 13"/>
          <p:cNvCxnSpPr>
            <a:stCxn id="8" idx="3"/>
            <a:endCxn id="9" idx="1"/>
          </p:cNvCxnSpPr>
          <p:nvPr/>
        </p:nvCxnSpPr>
        <p:spPr>
          <a:xfrm>
            <a:off x="3714744" y="1250141"/>
            <a:ext cx="2000264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7" name="正方形/長方形 16"/>
          <p:cNvSpPr/>
          <p:nvPr/>
        </p:nvSpPr>
        <p:spPr>
          <a:xfrm>
            <a:off x="2071670" y="1714488"/>
            <a:ext cx="164307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タイムライン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18" name="カギ線コネクタ 17"/>
          <p:cNvCxnSpPr>
            <a:stCxn id="9" idx="2"/>
            <a:endCxn id="17" idx="3"/>
          </p:cNvCxnSpPr>
          <p:nvPr/>
        </p:nvCxnSpPr>
        <p:spPr>
          <a:xfrm rot="5400000">
            <a:off x="4893472" y="321447"/>
            <a:ext cx="464347" cy="2821801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r>
              <a:rPr lang="en-US" altLang="ja-JP" sz="9600" dirty="0" smtClean="0"/>
              <a:t>DEMO</a:t>
            </a:r>
            <a:endParaRPr kumimoji="1" lang="ja-JP" altLang="en-US" sz="96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html</a:t>
            </a:r>
            <a:r>
              <a:rPr lang="ja-JP" altLang="en-US" dirty="0" smtClean="0"/>
              <a:t>エンコード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html</a:t>
            </a:r>
            <a:r>
              <a:rPr kumimoji="1" lang="ja-JP" altLang="en-US" dirty="0" smtClean="0"/>
              <a:t>エンコード</a:t>
            </a:r>
            <a:r>
              <a:rPr kumimoji="1" lang="en-US" altLang="ja-JP" dirty="0" smtClean="0"/>
              <a:t>/html</a:t>
            </a:r>
            <a:r>
              <a:rPr kumimoji="1" lang="ja-JP" altLang="en-US" dirty="0" smtClean="0"/>
              <a:t>デコードの徹底</a:t>
            </a:r>
            <a:endParaRPr kumimoji="1"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html</a:t>
            </a:r>
            <a:r>
              <a:rPr kumimoji="1" lang="ja-JP" altLang="en-US" dirty="0" smtClean="0"/>
              <a:t>エンコード</a:t>
            </a:r>
            <a:endParaRPr lang="en-US" altLang="ja-JP" dirty="0" smtClean="0"/>
          </a:p>
          <a:p>
            <a:r>
              <a:rPr lang="en-US" altLang="ja-JP" dirty="0" err="1" smtClean="0"/>
              <a:t>TextBox</a:t>
            </a:r>
            <a:r>
              <a:rPr lang="ja-JP" altLang="en-US" dirty="0" smtClean="0"/>
              <a:t>コントロール</a:t>
            </a:r>
            <a:endParaRPr lang="en-US" altLang="ja-JP" dirty="0" smtClean="0"/>
          </a:p>
          <a:p>
            <a:r>
              <a:rPr lang="en-US" altLang="ja-JP" dirty="0" smtClean="0"/>
              <a:t>Label</a:t>
            </a:r>
            <a:r>
              <a:rPr lang="ja-JP" altLang="en-US" dirty="0" smtClean="0"/>
              <a:t>コントロール</a:t>
            </a:r>
            <a:endParaRPr lang="en-US" altLang="ja-JP" dirty="0" smtClean="0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Visual Studio 2008</a:t>
            </a:r>
            <a:r>
              <a:rPr kumimoji="1" lang="ja-JP" altLang="en-US" dirty="0" smtClean="0"/>
              <a:t>における</a:t>
            </a:r>
            <a:r>
              <a:rPr kumimoji="1" lang="en-US" altLang="ja-JP" dirty="0" smtClean="0"/>
              <a:t>Mobile</a:t>
            </a:r>
            <a:r>
              <a:rPr kumimoji="1" lang="ja-JP" altLang="en-US" dirty="0" smtClean="0"/>
              <a:t>コントロールの問題</a:t>
            </a:r>
            <a:endParaRPr kumimoji="1" lang="ja-JP" altLang="en-US" dirty="0"/>
          </a:p>
        </p:txBody>
      </p:sp>
      <p:graphicFrame>
        <p:nvGraphicFramePr>
          <p:cNvPr id="5" name="コンテンツ プレースホルダ 4"/>
          <p:cNvGraphicFramePr>
            <a:graphicFrameLocks noGrp="1"/>
          </p:cNvGraphicFramePr>
          <p:nvPr>
            <p:ph idx="1"/>
          </p:nvPr>
        </p:nvGraphicFramePr>
        <p:xfrm>
          <a:off x="357158" y="1052513"/>
          <a:ext cx="8247092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Web</a:t>
            </a:r>
            <a:r>
              <a:rPr lang="ja-JP" altLang="en-US" dirty="0" smtClean="0"/>
              <a:t>サイトと</a:t>
            </a:r>
            <a:r>
              <a:rPr lang="en-US" altLang="ja-JP" dirty="0" smtClean="0"/>
              <a:t>Web</a:t>
            </a:r>
            <a:r>
              <a:rPr lang="ja-JP" altLang="en-US" dirty="0" smtClean="0"/>
              <a:t>アプリ</a:t>
            </a:r>
            <a:endParaRPr kumimoji="1" lang="ja-JP" altLang="en-US" dirty="0"/>
          </a:p>
        </p:txBody>
      </p:sp>
      <p:graphicFrame>
        <p:nvGraphicFramePr>
          <p:cNvPr id="5" name="コンテンツ プレースホルダ 4"/>
          <p:cNvGraphicFramePr>
            <a:graphicFrameLocks noGrp="1"/>
          </p:cNvGraphicFramePr>
          <p:nvPr>
            <p:ph idx="1"/>
          </p:nvPr>
        </p:nvGraphicFramePr>
        <p:xfrm>
          <a:off x="357158" y="1052513"/>
          <a:ext cx="8247092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imoTwit</a:t>
            </a:r>
            <a:r>
              <a:rPr lang="ja-JP" altLang="en-US" dirty="0" smtClean="0"/>
              <a:t>のソリューション構造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357158" y="1052513"/>
          <a:ext cx="8247092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47092" cy="706437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index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357158" y="1052513"/>
          <a:ext cx="8247092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TwitterTimeline</a:t>
            </a:r>
            <a:r>
              <a:rPr kumimoji="1" lang="ja-JP" altLang="en-US" dirty="0" smtClean="0"/>
              <a:t>クラスライブラリ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58" y="1052513"/>
            <a:ext cx="8247092" cy="494825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numCol="2"/>
          <a:lstStyle/>
          <a:p>
            <a:r>
              <a:rPr lang="ja-JP" altLang="en-US" sz="2400" dirty="0" smtClean="0"/>
              <a:t>プロパティ</a:t>
            </a:r>
            <a:endParaRPr lang="en-US" altLang="ja-JP" sz="2400" dirty="0" smtClean="0"/>
          </a:p>
          <a:p>
            <a:pPr lvl="1"/>
            <a:r>
              <a:rPr lang="en-US" altLang="ja-JP" sz="2400" dirty="0" err="1" smtClean="0"/>
              <a:t>UserAccount</a:t>
            </a:r>
            <a:endParaRPr lang="en-US" altLang="ja-JP" sz="2400" dirty="0" smtClean="0"/>
          </a:p>
          <a:p>
            <a:r>
              <a:rPr lang="ja-JP" altLang="en-US" sz="2400" dirty="0" smtClean="0"/>
              <a:t>メソッド</a:t>
            </a:r>
            <a:endParaRPr lang="en-US" altLang="ja-JP" sz="2400" dirty="0" smtClean="0"/>
          </a:p>
          <a:p>
            <a:pPr lvl="1"/>
            <a:r>
              <a:rPr lang="en-US" altLang="ja-JP" sz="2400" dirty="0" smtClean="0"/>
              <a:t>Dispose</a:t>
            </a:r>
          </a:p>
          <a:p>
            <a:pPr lvl="1"/>
            <a:r>
              <a:rPr lang="en-US" altLang="ja-JP" sz="2400" dirty="0" err="1" smtClean="0"/>
              <a:t>GetDirectMessageList</a:t>
            </a:r>
            <a:endParaRPr lang="en-US" altLang="ja-JP" sz="2400" dirty="0" smtClean="0"/>
          </a:p>
          <a:p>
            <a:pPr lvl="1"/>
            <a:r>
              <a:rPr lang="en-US" altLang="ja-JP" sz="2400" dirty="0" err="1" smtClean="0"/>
              <a:t>GetFriendsTimelineList</a:t>
            </a:r>
            <a:endParaRPr lang="en-US" altLang="ja-JP" sz="2400" dirty="0" smtClean="0"/>
          </a:p>
          <a:p>
            <a:pPr lvl="1"/>
            <a:r>
              <a:rPr lang="en-US" altLang="ja-JP" sz="2400" dirty="0" err="1" smtClean="0"/>
              <a:t>GetLimitStatus</a:t>
            </a:r>
            <a:endParaRPr lang="en-US" altLang="ja-JP" sz="2400" dirty="0" smtClean="0"/>
          </a:p>
          <a:p>
            <a:pPr lvl="1"/>
            <a:r>
              <a:rPr lang="en-US" altLang="ja-JP" sz="2400" dirty="0" err="1" smtClean="0"/>
              <a:t>GetRepliesTimelineList</a:t>
            </a:r>
            <a:endParaRPr lang="en-US" altLang="ja-JP" sz="2400" dirty="0" smtClean="0"/>
          </a:p>
          <a:p>
            <a:pPr lvl="1"/>
            <a:r>
              <a:rPr lang="en-US" altLang="ja-JP" sz="2400" dirty="0" err="1" smtClean="0"/>
              <a:t>IsLoginOK</a:t>
            </a:r>
            <a:endParaRPr lang="en-US" altLang="ja-JP" sz="2400" dirty="0" smtClean="0"/>
          </a:p>
          <a:p>
            <a:pPr lvl="1"/>
            <a:r>
              <a:rPr lang="en-US" altLang="ja-JP" sz="2400" dirty="0" err="1" smtClean="0"/>
              <a:t>SetDeFav</a:t>
            </a:r>
            <a:endParaRPr lang="en-US" altLang="ja-JP" sz="2400" dirty="0" smtClean="0"/>
          </a:p>
          <a:p>
            <a:pPr lvl="1"/>
            <a:r>
              <a:rPr lang="en-US" altLang="ja-JP" sz="2400" dirty="0" err="1" smtClean="0"/>
              <a:t>SetDirectMessage</a:t>
            </a:r>
            <a:endParaRPr lang="en-US" altLang="ja-JP" sz="2400" dirty="0" smtClean="0"/>
          </a:p>
          <a:p>
            <a:pPr lvl="1"/>
            <a:r>
              <a:rPr lang="en-US" altLang="ja-JP" sz="2400" dirty="0" err="1" smtClean="0"/>
              <a:t>SetFav</a:t>
            </a:r>
            <a:endParaRPr lang="en-US" altLang="ja-JP" sz="2400" dirty="0" smtClean="0"/>
          </a:p>
          <a:p>
            <a:pPr lvl="1"/>
            <a:r>
              <a:rPr lang="en-US" altLang="ja-JP" sz="2400" dirty="0" err="1" smtClean="0"/>
              <a:t>SetUpdate</a:t>
            </a:r>
            <a:endParaRPr lang="en-US" altLang="ja-JP" sz="2400" dirty="0" smtClean="0"/>
          </a:p>
          <a:p>
            <a:endParaRPr lang="ja-JP" altLang="en-US" sz="2400" dirty="0" smtClean="0"/>
          </a:p>
          <a:p>
            <a:endParaRPr lang="ja-JP" altLang="en-US" sz="2400" dirty="0"/>
          </a:p>
        </p:txBody>
      </p:sp>
      <p:sp>
        <p:nvSpPr>
          <p:cNvPr id="5" name="コンテンツ プレースホルダ 2"/>
          <p:cNvSpPr txBox="1">
            <a:spLocks/>
          </p:cNvSpPr>
          <p:nvPr/>
        </p:nvSpPr>
        <p:spPr bwMode="auto">
          <a:xfrm>
            <a:off x="357158" y="2213002"/>
            <a:ext cx="8247092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2" spc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r>
              <a:rPr lang="en-US" altLang="ja-JP" sz="9600" dirty="0" smtClean="0"/>
              <a:t>DEMO</a:t>
            </a:r>
            <a:endParaRPr kumimoji="1" lang="ja-JP" altLang="en-US" sz="96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en-US" altLang="ja-JP" dirty="0" err="1" smtClean="0"/>
              <a:t>TwitterTimeline</a:t>
            </a:r>
            <a:r>
              <a:rPr kumimoji="1" lang="ja-JP" altLang="en-US" dirty="0" smtClean="0"/>
              <a:t>クラスライブラリ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47092" cy="706437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index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357158" y="1052513"/>
          <a:ext cx="8247092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Twitter API</a:t>
            </a:r>
            <a:r>
              <a:rPr kumimoji="1" lang="ja-JP" altLang="en-US" dirty="0" smtClean="0"/>
              <a:t>の弱点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主にステータス関連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kumimoji="1" lang="en-US" altLang="ja-JP" dirty="0" smtClean="0"/>
              <a:t>Replies</a:t>
            </a:r>
            <a:r>
              <a:rPr lang="ja-JP" altLang="en-US" dirty="0" smtClean="0"/>
              <a:t>は、先頭に指定されたときのみ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endParaRPr lang="en-US" altLang="ja-JP" dirty="0" smtClean="0"/>
          </a:p>
          <a:p>
            <a:pPr>
              <a:spcBef>
                <a:spcPts val="0"/>
              </a:spcBef>
            </a:pPr>
            <a:r>
              <a:rPr lang="en-US" altLang="ja-JP" dirty="0" err="1" smtClean="0"/>
              <a:t>Friends_Timeline</a:t>
            </a:r>
            <a:r>
              <a:rPr lang="ja-JP" altLang="en-US" dirty="0" smtClean="0"/>
              <a:t>に取得回数制限がある</a:t>
            </a:r>
            <a:endParaRPr lang="en-US" altLang="ja-JP" dirty="0" smtClean="0"/>
          </a:p>
          <a:p>
            <a:pPr>
              <a:spcBef>
                <a:spcPts val="0"/>
              </a:spcBef>
            </a:pPr>
            <a:endParaRPr lang="en-US" altLang="ja-JP" dirty="0" smtClean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428596" y="1571612"/>
          <a:ext cx="8175654" cy="3139440"/>
        </p:xfrm>
        <a:graphic>
          <a:graphicData uri="http://schemas.openxmlformats.org/drawingml/2006/table">
            <a:tbl>
              <a:tblPr bandRow="1">
                <a:tableStyleId>{5DA37D80-6434-44D0-A028-1B22A696006F}</a:tableStyleId>
              </a:tblPr>
              <a:tblGrid>
                <a:gridCol w="3857652"/>
                <a:gridCol w="714380"/>
                <a:gridCol w="1357322"/>
                <a:gridCol w="1357322"/>
                <a:gridCol w="888978"/>
              </a:tblGrid>
              <a:tr h="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相手</a:t>
                      </a:r>
                      <a:r>
                        <a:rPr kumimoji="1" lang="en-US" altLang="ja-JP" dirty="0" smtClean="0"/>
                        <a:t>(@</a:t>
                      </a:r>
                      <a:r>
                        <a:rPr kumimoji="1" lang="en-US" altLang="ja-JP" dirty="0" err="1" smtClean="0"/>
                        <a:t>hogehoge</a:t>
                      </a:r>
                      <a:r>
                        <a:rPr kumimoji="1" lang="en-US" altLang="ja-JP" dirty="0" smtClean="0"/>
                        <a:t>)Timeline</a:t>
                      </a:r>
                      <a:r>
                        <a:rPr kumimoji="1" lang="ja-JP" altLang="en-US" dirty="0" err="1" smtClean="0"/>
                        <a:t>への</a:t>
                      </a:r>
                      <a:r>
                        <a:rPr kumimoji="1" lang="ja-JP" altLang="en-US" dirty="0" smtClean="0"/>
                        <a:t>表示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No</a:t>
                      </a:r>
                      <a:endParaRPr kumimoji="1" lang="ja-JP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自分のみの相手側表示</a:t>
                      </a:r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相手のみの</a:t>
                      </a:r>
                      <a:endParaRPr kumimoji="1" lang="en-US" altLang="ja-JP" sz="1600" dirty="0" smtClean="0"/>
                    </a:p>
                    <a:p>
                      <a:pPr algn="ctr"/>
                      <a:r>
                        <a:rPr kumimoji="1" lang="ja-JP" altLang="en-US" sz="1600" dirty="0" smtClean="0"/>
                        <a:t>相手側表示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/>
                        <a:t>両想い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@</a:t>
                      </a:r>
                      <a:r>
                        <a:rPr lang="en-US" altLang="ja-JP" dirty="0" err="1" smtClean="0"/>
                        <a:t>hogehoge</a:t>
                      </a:r>
                      <a:r>
                        <a:rPr lang="en-US" altLang="ja-JP" dirty="0" smtClean="0"/>
                        <a:t> </a:t>
                      </a:r>
                      <a:r>
                        <a:rPr lang="ja-JP" altLang="en-US" dirty="0" smtClean="0"/>
                        <a:t>こんにちは</a:t>
                      </a:r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Replies</a:t>
                      </a:r>
                      <a:r>
                        <a:rPr kumimoji="1" lang="ja-JP" altLang="en-US" dirty="0" smtClean="0"/>
                        <a:t>のみ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dirty="0" smtClean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err="1" smtClean="0"/>
                        <a:t>Friends_Timeline</a:t>
                      </a:r>
                      <a:r>
                        <a:rPr kumimoji="1" lang="ja-JP" altLang="en-US" dirty="0" smtClean="0"/>
                        <a:t>のみ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○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@</a:t>
                      </a:r>
                      <a:r>
                        <a:rPr lang="en-US" altLang="ja-JP" dirty="0" err="1" smtClean="0"/>
                        <a:t>hogehoge</a:t>
                      </a:r>
                      <a:r>
                        <a:rPr lang="en-US" altLang="ja-JP" dirty="0" smtClean="0"/>
                        <a:t> @</a:t>
                      </a:r>
                      <a:r>
                        <a:rPr lang="en-US" altLang="ja-JP" dirty="0" err="1" smtClean="0"/>
                        <a:t>hoge</a:t>
                      </a:r>
                      <a:r>
                        <a:rPr lang="en-US" altLang="ja-JP" dirty="0" smtClean="0"/>
                        <a:t> </a:t>
                      </a:r>
                      <a:r>
                        <a:rPr lang="ja-JP" altLang="en-US" dirty="0" smtClean="0"/>
                        <a:t>こんにちは</a:t>
                      </a:r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Replies</a:t>
                      </a:r>
                      <a:r>
                        <a:rPr kumimoji="1" lang="ja-JP" altLang="en-US" dirty="0" smtClean="0"/>
                        <a:t>のみ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○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/>
                        <a:t>@</a:t>
                      </a:r>
                      <a:r>
                        <a:rPr lang="en-US" altLang="ja-JP" dirty="0" err="1" smtClean="0"/>
                        <a:t>hoge</a:t>
                      </a:r>
                      <a:r>
                        <a:rPr lang="en-US" altLang="ja-JP" dirty="0" smtClean="0"/>
                        <a:t> @</a:t>
                      </a:r>
                      <a:r>
                        <a:rPr lang="en-US" altLang="ja-JP" dirty="0" err="1" smtClean="0"/>
                        <a:t>hogehoge</a:t>
                      </a:r>
                      <a:r>
                        <a:rPr lang="ja-JP" altLang="en-US" dirty="0" smtClean="0"/>
                        <a:t> こんにちは</a:t>
                      </a:r>
                      <a:endParaRPr kumimoji="1" lang="ja-JP" altLang="en-US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×</a:t>
                      </a:r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err="1" smtClean="0"/>
                        <a:t>Friends_Timeline</a:t>
                      </a:r>
                      <a:r>
                        <a:rPr kumimoji="1" lang="ja-JP" altLang="en-US" sz="1600" dirty="0" smtClean="0"/>
                        <a:t>のみ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dirty="0" smtClean="0"/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ja-JP" altLang="en-US" dirty="0" smtClean="0"/>
                        <a:t>こんにちは、</a:t>
                      </a:r>
                      <a:r>
                        <a:rPr lang="en-US" altLang="ja-JP" dirty="0" smtClean="0"/>
                        <a:t>@</a:t>
                      </a:r>
                      <a:r>
                        <a:rPr lang="en-US" altLang="ja-JP" dirty="0" err="1" smtClean="0"/>
                        <a:t>hogehoge</a:t>
                      </a:r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×</a:t>
                      </a:r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err="1" smtClean="0"/>
                        <a:t>Friends_Timeline</a:t>
                      </a:r>
                      <a:r>
                        <a:rPr kumimoji="1" lang="ja-JP" altLang="en-US" sz="1600" dirty="0" smtClean="0"/>
                        <a:t>のみ</a:t>
                      </a:r>
                      <a:endParaRPr kumimoji="1" lang="ja-JP" altLang="en-US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. </a:t>
                      </a:r>
                      <a:r>
                        <a:rPr lang="en-US" altLang="ja-JP" dirty="0" smtClean="0"/>
                        <a:t>@</a:t>
                      </a:r>
                      <a:r>
                        <a:rPr lang="en-US" altLang="ja-JP" dirty="0" err="1" smtClean="0"/>
                        <a:t>hogehoge</a:t>
                      </a:r>
                      <a:r>
                        <a:rPr lang="en-US" altLang="ja-JP" dirty="0" smtClean="0"/>
                        <a:t> </a:t>
                      </a:r>
                      <a:r>
                        <a:rPr lang="ja-JP" altLang="en-US" dirty="0" smtClean="0"/>
                        <a:t>こんにちは</a:t>
                      </a:r>
                      <a:endParaRPr kumimoji="1" lang="ja-JP" altLang="en-US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×</a:t>
                      </a:r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err="1" smtClean="0"/>
                        <a:t>Friends_Timeline</a:t>
                      </a:r>
                      <a:r>
                        <a:rPr kumimoji="1" lang="ja-JP" altLang="en-US" sz="1600" dirty="0" smtClean="0"/>
                        <a:t>のみ</a:t>
                      </a:r>
                      <a:endParaRPr kumimoji="1" lang="ja-JP" altLang="en-US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</a:tr>
              <a:tr h="1714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. </a:t>
                      </a:r>
                      <a:r>
                        <a:rPr lang="en-US" altLang="ja-JP" dirty="0" smtClean="0"/>
                        <a:t>@</a:t>
                      </a:r>
                      <a:r>
                        <a:rPr lang="en-US" altLang="ja-JP" dirty="0" err="1" smtClean="0"/>
                        <a:t>hogehoge</a:t>
                      </a:r>
                      <a:r>
                        <a:rPr lang="en-US" altLang="ja-JP" dirty="0" smtClean="0"/>
                        <a:t> @</a:t>
                      </a:r>
                      <a:r>
                        <a:rPr lang="en-US" altLang="ja-JP" dirty="0" err="1" smtClean="0"/>
                        <a:t>hoge</a:t>
                      </a:r>
                      <a:r>
                        <a:rPr lang="en-US" altLang="ja-JP" dirty="0" smtClean="0"/>
                        <a:t> </a:t>
                      </a:r>
                      <a:r>
                        <a:rPr lang="ja-JP" altLang="en-US" dirty="0" smtClean="0"/>
                        <a:t>こんにちは</a:t>
                      </a:r>
                      <a:endParaRPr kumimoji="1" lang="ja-JP" altLang="en-US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×</a:t>
                      </a:r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err="1" smtClean="0"/>
                        <a:t>Friends_Timeline</a:t>
                      </a:r>
                      <a:r>
                        <a:rPr kumimoji="1" lang="ja-JP" altLang="en-US" sz="1600" dirty="0" smtClean="0"/>
                        <a:t>のみ</a:t>
                      </a:r>
                      <a:endParaRPr kumimoji="1" lang="ja-JP" altLang="en-US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 </a:t>
                      </a:r>
                      <a:r>
                        <a:rPr lang="en-US" altLang="ja-JP" dirty="0" smtClean="0"/>
                        <a:t>@</a:t>
                      </a:r>
                      <a:r>
                        <a:rPr lang="en-US" altLang="ja-JP" dirty="0" err="1" smtClean="0"/>
                        <a:t>hoge</a:t>
                      </a:r>
                      <a:r>
                        <a:rPr lang="en-US" altLang="ja-JP" dirty="0" smtClean="0"/>
                        <a:t> @</a:t>
                      </a:r>
                      <a:r>
                        <a:rPr lang="en-US" altLang="ja-JP" dirty="0" err="1" smtClean="0"/>
                        <a:t>hogehoge</a:t>
                      </a:r>
                      <a:r>
                        <a:rPr lang="ja-JP" altLang="en-US" dirty="0" smtClean="0"/>
                        <a:t> こんにちは</a:t>
                      </a:r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×</a:t>
                      </a:r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err="1" smtClean="0"/>
                        <a:t>Friends_Timeline</a:t>
                      </a:r>
                      <a:r>
                        <a:rPr kumimoji="1" lang="ja-JP" altLang="en-US" sz="1600" dirty="0" smtClean="0"/>
                        <a:t>のみ</a:t>
                      </a:r>
                      <a:endParaRPr kumimoji="1" lang="ja-JP" altLang="en-US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357158" y="5572140"/>
            <a:ext cx="8247092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対策は？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対策は？</a:t>
            </a:r>
            <a:endParaRPr kumimoji="1"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Replies</a:t>
            </a:r>
            <a:r>
              <a:rPr kumimoji="1" lang="ja-JP" altLang="en-US" dirty="0" err="1" smtClean="0"/>
              <a:t>だけ</a:t>
            </a:r>
            <a:r>
              <a:rPr kumimoji="1" lang="ja-JP" altLang="en-US" dirty="0" smtClean="0"/>
              <a:t>ではなく、</a:t>
            </a:r>
            <a:r>
              <a:rPr kumimoji="1" lang="en-US" altLang="ja-JP" dirty="0" smtClean="0"/>
              <a:t>Friends</a:t>
            </a:r>
            <a:r>
              <a:rPr kumimoji="1" lang="ja-JP" altLang="en-US" dirty="0" smtClean="0"/>
              <a:t>も必要</a:t>
            </a:r>
            <a:endParaRPr kumimoji="1" lang="en-US" altLang="ja-JP" dirty="0" smtClean="0"/>
          </a:p>
          <a:p>
            <a:pPr lvl="1"/>
            <a:r>
              <a:rPr lang="en-US" altLang="ja-JP" dirty="0" err="1" smtClean="0"/>
              <a:t>Linq</a:t>
            </a:r>
            <a:r>
              <a:rPr lang="en-US" altLang="ja-JP" dirty="0" smtClean="0"/>
              <a:t> To XML</a:t>
            </a:r>
            <a:r>
              <a:rPr lang="ja-JP" altLang="en-US" dirty="0" smtClean="0"/>
              <a:t>で取得した</a:t>
            </a:r>
            <a:r>
              <a:rPr lang="en-US" altLang="ja-JP" dirty="0" err="1" smtClean="0"/>
              <a:t>IList</a:t>
            </a:r>
            <a:r>
              <a:rPr lang="ja-JP" altLang="en-US" dirty="0" smtClean="0"/>
              <a:t>を</a:t>
            </a:r>
            <a:r>
              <a:rPr lang="en-US" altLang="ja-JP" dirty="0" err="1" smtClean="0"/>
              <a:t>Concat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message = </a:t>
            </a:r>
            <a:r>
              <a:rPr lang="en-US" altLang="ja-JP" dirty="0" err="1" smtClean="0"/>
              <a:t>replies.Concat</a:t>
            </a:r>
            <a:r>
              <a:rPr lang="en-US" altLang="ja-JP" dirty="0" smtClean="0"/>
              <a:t>(friends).</a:t>
            </a:r>
            <a:r>
              <a:rPr lang="en-US" altLang="ja-JP" dirty="0" err="1" smtClean="0"/>
              <a:t>ToList</a:t>
            </a:r>
            <a:endParaRPr lang="en-US" altLang="ja-JP" dirty="0" smtClean="0"/>
          </a:p>
          <a:p>
            <a:r>
              <a:rPr lang="en-US" altLang="ja-JP" dirty="0" err="1" smtClean="0"/>
              <a:t>Friends_Timeline</a:t>
            </a:r>
            <a:r>
              <a:rPr lang="ja-JP" altLang="en-US" dirty="0" smtClean="0"/>
              <a:t>に取得回数制限がある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API</a:t>
            </a:r>
            <a:r>
              <a:rPr kumimoji="1" lang="ja-JP" altLang="en-US" dirty="0" smtClean="0"/>
              <a:t>を使わずに</a:t>
            </a:r>
            <a:r>
              <a:rPr kumimoji="1" lang="en-US" altLang="ja-JP" dirty="0" smtClean="0"/>
              <a:t>html</a:t>
            </a:r>
            <a:r>
              <a:rPr kumimoji="1" lang="ja-JP" altLang="en-US" dirty="0" smtClean="0"/>
              <a:t>解析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正方形/長方形 66"/>
          <p:cNvSpPr/>
          <p:nvPr/>
        </p:nvSpPr>
        <p:spPr>
          <a:xfrm>
            <a:off x="357158" y="1071546"/>
            <a:ext cx="8247092" cy="50006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ja-JP" altLang="en-US" dirty="0" smtClean="0"/>
              <a:t>対策案：</a:t>
            </a:r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サービスの提供</a:t>
            </a:r>
            <a:endParaRPr kumimoji="1" lang="ja-JP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571612"/>
            <a:ext cx="6667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993" y="4500570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カギ線コネクタ 9"/>
          <p:cNvCxnSpPr>
            <a:stCxn id="2050" idx="3"/>
            <a:endCxn id="34" idx="1"/>
          </p:cNvCxnSpPr>
          <p:nvPr/>
        </p:nvCxnSpPr>
        <p:spPr>
          <a:xfrm>
            <a:off x="1643042" y="3208336"/>
            <a:ext cx="4638713" cy="6374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カギ線コネクタ 9"/>
          <p:cNvCxnSpPr>
            <a:stCxn id="7" idx="3"/>
            <a:endCxn id="20" idx="1"/>
          </p:cNvCxnSpPr>
          <p:nvPr/>
        </p:nvCxnSpPr>
        <p:spPr>
          <a:xfrm flipV="1">
            <a:off x="1785918" y="4943481"/>
            <a:ext cx="4495837" cy="4764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/>
          <p:cNvSpPr/>
          <p:nvPr/>
        </p:nvSpPr>
        <p:spPr>
          <a:xfrm>
            <a:off x="357158" y="5643578"/>
            <a:ext cx="2243141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ブラウザ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357158" y="1092168"/>
            <a:ext cx="2117754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Twitter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26" name="カギ線コネクタ 9"/>
          <p:cNvCxnSpPr>
            <a:stCxn id="1027" idx="3"/>
            <a:endCxn id="2051" idx="1"/>
          </p:cNvCxnSpPr>
          <p:nvPr/>
        </p:nvCxnSpPr>
        <p:spPr>
          <a:xfrm>
            <a:off x="1666850" y="2028812"/>
            <a:ext cx="2771803" cy="1190644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1755" y="2486047"/>
            <a:ext cx="79057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" name="正方形/長方形 50"/>
          <p:cNvSpPr/>
          <p:nvPr/>
        </p:nvSpPr>
        <p:spPr>
          <a:xfrm>
            <a:off x="4702150" y="1092168"/>
            <a:ext cx="3900528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Web</a:t>
            </a:r>
            <a:r>
              <a:rPr lang="ja-JP" altLang="en-US" dirty="0" smtClean="0">
                <a:solidFill>
                  <a:schemeClr val="tx1"/>
                </a:solidFill>
              </a:rPr>
              <a:t>サービス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38653" y="2757493"/>
            <a:ext cx="5619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4" name="直線矢印コネクタ 23"/>
          <p:cNvCxnSpPr/>
          <p:nvPr/>
        </p:nvCxnSpPr>
        <p:spPr>
          <a:xfrm>
            <a:off x="1714480" y="3441718"/>
            <a:ext cx="4429156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2" name="図形 31"/>
          <p:cNvCxnSpPr/>
          <p:nvPr/>
        </p:nvCxnSpPr>
        <p:spPr>
          <a:xfrm>
            <a:off x="1714480" y="2214554"/>
            <a:ext cx="4429156" cy="800124"/>
          </a:xfrm>
          <a:prstGeom prst="bent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4444065" y="2443174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ＦＷ</a:t>
            </a:r>
            <a:endParaRPr kumimoji="1" lang="ja-JP" altLang="en-US" dirty="0"/>
          </a:p>
        </p:txBody>
      </p:sp>
      <p:cxnSp>
        <p:nvCxnSpPr>
          <p:cNvPr id="19" name="カギ線コネクタ 9"/>
          <p:cNvCxnSpPr>
            <a:stCxn id="2051" idx="1"/>
            <a:endCxn id="21" idx="1"/>
          </p:cNvCxnSpPr>
          <p:nvPr/>
        </p:nvCxnSpPr>
        <p:spPr>
          <a:xfrm rot="10800000" flipV="1">
            <a:off x="4438653" y="3219455"/>
            <a:ext cx="1588" cy="1743077"/>
          </a:xfrm>
          <a:prstGeom prst="bent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1755" y="4214818"/>
            <a:ext cx="79057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38653" y="4500570"/>
            <a:ext cx="5619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7" name="正方形/長方形 36"/>
          <p:cNvSpPr/>
          <p:nvPr/>
        </p:nvSpPr>
        <p:spPr>
          <a:xfrm>
            <a:off x="4714876" y="5634050"/>
            <a:ext cx="3900528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Web</a:t>
            </a:r>
            <a:r>
              <a:rPr lang="ja-JP" altLang="en-US" dirty="0" smtClean="0">
                <a:solidFill>
                  <a:schemeClr val="tx1"/>
                </a:solidFill>
              </a:rPr>
              <a:t>アプリ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357158" y="3786190"/>
            <a:ext cx="2243141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WM</a:t>
            </a:r>
            <a:r>
              <a:rPr lang="ja-JP" altLang="en-US" dirty="0" smtClean="0">
                <a:solidFill>
                  <a:schemeClr val="tx1"/>
                </a:solidFill>
              </a:rPr>
              <a:t>アプリ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36667" y="2714620"/>
            <a:ext cx="506375" cy="987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4" name="直線矢印コネクタ 43"/>
          <p:cNvCxnSpPr/>
          <p:nvPr/>
        </p:nvCxnSpPr>
        <p:spPr>
          <a:xfrm>
            <a:off x="1714480" y="5143512"/>
            <a:ext cx="4429156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62" name="図形 31"/>
          <p:cNvCxnSpPr>
            <a:stCxn id="34" idx="3"/>
            <a:endCxn id="20" idx="3"/>
          </p:cNvCxnSpPr>
          <p:nvPr/>
        </p:nvCxnSpPr>
        <p:spPr>
          <a:xfrm>
            <a:off x="7072330" y="3214710"/>
            <a:ext cx="1588" cy="1728771"/>
          </a:xfrm>
          <a:prstGeom prst="bentConnector3">
            <a:avLst>
              <a:gd name="adj1" fmla="val 14395466"/>
            </a:avLst>
          </a:prstGeom>
          <a:ln>
            <a:headEnd type="arrow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4429124" y="4131238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ＦＷ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effectLst>
            <a:glow rad="139700">
              <a:schemeClr val="accent4">
                <a:satMod val="175000"/>
                <a:alpha val="40000"/>
              </a:schemeClr>
            </a:glow>
            <a:outerShdw blurRad="50800" dist="38100" dir="13500000" algn="br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/>
          <a:lstStyle/>
          <a:p>
            <a:r>
              <a:rPr lang="en-US" altLang="ja-JP" sz="3200" dirty="0" smtClean="0"/>
              <a:t>Q&amp;A</a:t>
            </a:r>
            <a:endParaRPr kumimoji="1" lang="ja-JP" altLang="en-US" sz="32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357158" y="3886200"/>
            <a:ext cx="8247092" cy="1752600"/>
          </a:xfrm>
        </p:spPr>
        <p:txBody>
          <a:bodyPr/>
          <a:lstStyle/>
          <a:p>
            <a:r>
              <a:rPr kumimoji="1" lang="en-US" altLang="ja-JP" dirty="0" smtClean="0">
                <a:hlinkClick r:id="rId2"/>
              </a:rPr>
              <a:t>http://blogs.wankuma.com/hatsune</a:t>
            </a:r>
            <a:endParaRPr kumimoji="1" lang="en-US" altLang="ja-JP" dirty="0" smtClean="0"/>
          </a:p>
          <a:p>
            <a:r>
              <a:rPr lang="en-US" altLang="ja-JP" dirty="0" smtClean="0"/>
              <a:t>hatsune@wankuma.com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今日の前提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58" y="1052513"/>
            <a:ext cx="8247092" cy="494825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ja-JP" altLang="en-US" dirty="0" smtClean="0"/>
              <a:t>取得フォーマットは</a:t>
            </a:r>
            <a:r>
              <a:rPr lang="en-US" altLang="ja-JP" dirty="0" smtClean="0"/>
              <a:t>XML</a:t>
            </a:r>
            <a:r>
              <a:rPr lang="ja-JP" altLang="en-US" dirty="0" smtClean="0"/>
              <a:t>前提</a:t>
            </a:r>
            <a:endParaRPr kumimoji="1" lang="en-US" altLang="ja-JP" dirty="0" smtClean="0"/>
          </a:p>
          <a:p>
            <a:pPr lvl="1"/>
            <a:r>
              <a:rPr lang="en-US" altLang="ja-JP" dirty="0" err="1" smtClean="0"/>
              <a:t>json,rss,atom</a:t>
            </a:r>
            <a:r>
              <a:rPr lang="ja-JP" altLang="en-US" dirty="0" smtClean="0"/>
              <a:t>の説明はなし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kumimoji="1" lang="ja-JP" altLang="en-US" dirty="0" smtClean="0"/>
              <a:t>必要な</a:t>
            </a:r>
            <a:r>
              <a:rPr lang="en-US" altLang="ja-JP" dirty="0" smtClean="0"/>
              <a:t>API</a:t>
            </a:r>
            <a:r>
              <a:rPr lang="ja-JP" altLang="en-US" dirty="0" smtClean="0"/>
              <a:t>のみ説明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例）</a:t>
            </a:r>
            <a:r>
              <a:rPr kumimoji="1" lang="en-US" altLang="ja-JP" dirty="0" smtClean="0"/>
              <a:t>IM</a:t>
            </a:r>
            <a:r>
              <a:rPr kumimoji="1" lang="ja-JP" altLang="en-US" dirty="0" smtClean="0"/>
              <a:t>関連の説明はなし</a:t>
            </a:r>
            <a:endParaRPr kumimoji="1" lang="en-US" altLang="ja-JP" dirty="0" smtClean="0"/>
          </a:p>
        </p:txBody>
      </p:sp>
      <p:sp>
        <p:nvSpPr>
          <p:cNvPr id="4" name="角丸四角形 3"/>
          <p:cNvSpPr/>
          <p:nvPr/>
        </p:nvSpPr>
        <p:spPr bwMode="auto">
          <a:xfrm>
            <a:off x="730250" y="2171704"/>
            <a:ext cx="3841750" cy="249556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Twitter</a:t>
            </a:r>
            <a:r>
              <a:rPr kumimoji="1" lang="ja-JP" altLang="en-US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クライアント</a:t>
            </a:r>
          </a:p>
        </p:txBody>
      </p:sp>
      <p:sp>
        <p:nvSpPr>
          <p:cNvPr id="5" name="角丸四角形 4"/>
          <p:cNvSpPr/>
          <p:nvPr/>
        </p:nvSpPr>
        <p:spPr bwMode="auto">
          <a:xfrm>
            <a:off x="6159538" y="2219324"/>
            <a:ext cx="2270114" cy="249556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63500" dist="38100" dir="5400000" rotWithShape="0">
              <a:srgbClr val="000000">
                <a:alpha val="4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3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Twitter</a:t>
            </a:r>
            <a:endParaRPr kumimoji="1" lang="ja-JP" altLang="en-US" sz="32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071934" y="2357430"/>
            <a:ext cx="2357454" cy="20717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BASIC</a:t>
            </a:r>
            <a:r>
              <a:rPr kumimoji="1" lang="ja-JP" altLang="en-US" dirty="0" smtClean="0">
                <a:solidFill>
                  <a:schemeClr val="tx1"/>
                </a:solidFill>
              </a:rPr>
              <a:t>認証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右矢印 6"/>
          <p:cNvSpPr/>
          <p:nvPr/>
        </p:nvSpPr>
        <p:spPr bwMode="auto">
          <a:xfrm>
            <a:off x="4143372" y="2714620"/>
            <a:ext cx="2214578" cy="800104"/>
          </a:xfrm>
          <a:prstGeom prst="rightArrow">
            <a:avLst/>
          </a:prstGeom>
          <a:solidFill>
            <a:srgbClr val="00B0F0"/>
          </a:solidFill>
          <a:ln>
            <a:headEnd type="none" w="med" len="med"/>
            <a:tailEnd type="none" w="med" len="med"/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63500" dist="38100" dir="5400000" rotWithShape="0">
              <a:srgbClr val="000000">
                <a:alpha val="4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http</a:t>
            </a:r>
            <a:endParaRPr kumimoji="1" lang="ja-JP" altLang="en-US" sz="20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8" name="右矢印 7"/>
          <p:cNvSpPr/>
          <p:nvPr/>
        </p:nvSpPr>
        <p:spPr bwMode="auto">
          <a:xfrm flipH="1">
            <a:off x="4143372" y="3438532"/>
            <a:ext cx="2214578" cy="800104"/>
          </a:xfrm>
          <a:prstGeom prst="rightArrow">
            <a:avLst/>
          </a:prstGeom>
          <a:solidFill>
            <a:srgbClr val="00B0F0"/>
          </a:solidFill>
          <a:ln>
            <a:headEnd type="none" w="med" len="med"/>
            <a:tailEnd type="none" w="med" len="med"/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63500" dist="38100" dir="5400000" rotWithShape="0">
              <a:srgbClr val="000000">
                <a:alpha val="4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http (XML)</a:t>
            </a:r>
            <a:endParaRPr kumimoji="1" lang="ja-JP" altLang="en-US" sz="20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Twitter API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spcBef>
                <a:spcPts val="0"/>
              </a:spcBef>
            </a:pPr>
            <a:r>
              <a:rPr lang="en-US" altLang="ja-JP" sz="3600" dirty="0" smtClean="0">
                <a:solidFill>
                  <a:srgbClr val="FF0000"/>
                </a:solidFill>
              </a:rPr>
              <a:t>Status			:</a:t>
            </a:r>
            <a:r>
              <a:rPr lang="ja-JP" altLang="en-US" sz="3600" dirty="0" smtClean="0">
                <a:solidFill>
                  <a:srgbClr val="FF0000"/>
                </a:solidFill>
              </a:rPr>
              <a:t>ステータス関連</a:t>
            </a:r>
            <a:endParaRPr lang="en-US" altLang="ja-JP" sz="3600" dirty="0" smtClean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</a:pPr>
            <a:r>
              <a:rPr lang="en-US" altLang="ja-JP" sz="3600" dirty="0" smtClean="0">
                <a:solidFill>
                  <a:srgbClr val="FF0000"/>
                </a:solidFill>
              </a:rPr>
              <a:t>User			:</a:t>
            </a:r>
            <a:r>
              <a:rPr lang="ja-JP" altLang="en-US" sz="3600" dirty="0" smtClean="0">
                <a:solidFill>
                  <a:srgbClr val="FF0000"/>
                </a:solidFill>
              </a:rPr>
              <a:t>ユーザ関連</a:t>
            </a:r>
            <a:endParaRPr lang="en-US" altLang="ja-JP" sz="3600" dirty="0" smtClean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</a:pPr>
            <a:r>
              <a:rPr lang="en-US" altLang="ja-JP" sz="3600" dirty="0" smtClean="0"/>
              <a:t>Direct Message	:DM</a:t>
            </a:r>
            <a:r>
              <a:rPr lang="ja-JP" altLang="en-US" sz="3600" dirty="0" smtClean="0"/>
              <a:t>関連</a:t>
            </a:r>
            <a:endParaRPr lang="en-US" altLang="ja-JP" sz="3600" dirty="0" smtClean="0"/>
          </a:p>
          <a:p>
            <a:pPr>
              <a:spcBef>
                <a:spcPts val="0"/>
              </a:spcBef>
            </a:pPr>
            <a:r>
              <a:rPr lang="en-US" altLang="ja-JP" sz="3600" dirty="0" smtClean="0"/>
              <a:t>Friendship		:</a:t>
            </a:r>
            <a:r>
              <a:rPr lang="ja-JP" altLang="en-US" sz="3600" dirty="0" smtClean="0"/>
              <a:t>フレンド関連</a:t>
            </a:r>
            <a:endParaRPr lang="en-US" altLang="ja-JP" sz="3600" dirty="0" smtClean="0"/>
          </a:p>
          <a:p>
            <a:pPr>
              <a:spcBef>
                <a:spcPts val="0"/>
              </a:spcBef>
            </a:pPr>
            <a:r>
              <a:rPr lang="en-US" altLang="ja-JP" sz="3600" dirty="0" smtClean="0"/>
              <a:t>Account		:</a:t>
            </a:r>
            <a:r>
              <a:rPr lang="ja-JP" altLang="en-US" sz="3600" dirty="0" smtClean="0"/>
              <a:t>アカウント関連</a:t>
            </a:r>
            <a:endParaRPr lang="en-US" altLang="ja-JP" sz="3600" dirty="0" smtClean="0"/>
          </a:p>
          <a:p>
            <a:pPr>
              <a:spcBef>
                <a:spcPts val="0"/>
              </a:spcBef>
            </a:pPr>
            <a:r>
              <a:rPr lang="en-US" altLang="ja-JP" sz="3600" dirty="0" smtClean="0">
                <a:solidFill>
                  <a:srgbClr val="FF0000"/>
                </a:solidFill>
              </a:rPr>
              <a:t>Favorite		:</a:t>
            </a:r>
            <a:r>
              <a:rPr lang="ja-JP" altLang="en-US" sz="3600" dirty="0" smtClean="0">
                <a:solidFill>
                  <a:srgbClr val="FF0000"/>
                </a:solidFill>
              </a:rPr>
              <a:t>お気に入り関連</a:t>
            </a:r>
            <a:endParaRPr lang="en-US" altLang="ja-JP" sz="3600" dirty="0" smtClean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</a:pPr>
            <a:r>
              <a:rPr lang="en-US" altLang="ja-JP" sz="3600" dirty="0" smtClean="0"/>
              <a:t>Notification		:IM</a:t>
            </a:r>
            <a:r>
              <a:rPr lang="ja-JP" altLang="en-US" sz="3600" dirty="0" smtClean="0"/>
              <a:t>関連</a:t>
            </a:r>
            <a:endParaRPr lang="en-US" altLang="ja-JP" sz="3600" dirty="0" smtClean="0"/>
          </a:p>
          <a:p>
            <a:pPr>
              <a:spcBef>
                <a:spcPts val="0"/>
              </a:spcBef>
            </a:pPr>
            <a:r>
              <a:rPr lang="en-US" altLang="ja-JP" sz="3600" dirty="0" smtClean="0"/>
              <a:t>Block			:</a:t>
            </a:r>
            <a:r>
              <a:rPr lang="ja-JP" altLang="en-US" sz="3600" dirty="0" smtClean="0"/>
              <a:t>ブロック関連</a:t>
            </a:r>
            <a:endParaRPr lang="en-US" altLang="ja-JP" sz="3600" dirty="0" smtClean="0"/>
          </a:p>
          <a:p>
            <a:pPr>
              <a:spcBef>
                <a:spcPts val="0"/>
              </a:spcBef>
            </a:pPr>
            <a:r>
              <a:rPr lang="en-US" altLang="ja-JP" sz="3600" dirty="0" smtClean="0"/>
              <a:t>Help			:</a:t>
            </a:r>
            <a:r>
              <a:rPr lang="ja-JP" altLang="en-US" sz="3600" dirty="0" smtClean="0"/>
              <a:t>補助関連</a:t>
            </a:r>
            <a:endParaRPr lang="en-US" altLang="ja-JP" sz="3600" dirty="0" smtClean="0"/>
          </a:p>
          <a:p>
            <a:pPr>
              <a:buNone/>
            </a:pPr>
            <a:endParaRPr lang="en-US" altLang="ja-JP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ステータス関連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58" y="1052513"/>
            <a:ext cx="8247092" cy="494825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spcBef>
                <a:spcPts val="0"/>
              </a:spcBef>
            </a:pPr>
            <a:r>
              <a:rPr lang="en-US" sz="3600" dirty="0" err="1" smtClean="0"/>
              <a:t>public_timeline</a:t>
            </a:r>
            <a:endParaRPr lang="en-US" sz="3600" dirty="0" smtClean="0"/>
          </a:p>
          <a:p>
            <a:pPr>
              <a:spcBef>
                <a:spcPts val="0"/>
              </a:spcBef>
            </a:pPr>
            <a:r>
              <a:rPr lang="en-US" sz="3600" b="1" dirty="0" err="1" smtClean="0">
                <a:solidFill>
                  <a:srgbClr val="0070C0"/>
                </a:solidFill>
              </a:rPr>
              <a:t>friends_timeline</a:t>
            </a:r>
            <a:endParaRPr lang="en-US" sz="3600" b="1" dirty="0" smtClean="0">
              <a:solidFill>
                <a:srgbClr val="0070C0"/>
              </a:solidFill>
            </a:endParaRPr>
          </a:p>
          <a:p>
            <a:pPr lvl="1">
              <a:spcBef>
                <a:spcPts val="0"/>
              </a:spcBef>
            </a:pPr>
            <a:r>
              <a:rPr lang="en-US" sz="2400" dirty="0" smtClean="0"/>
              <a:t>http://twitter.com/statuses/friends_timeline.xml</a:t>
            </a:r>
            <a:br>
              <a:rPr lang="en-US" sz="2400" dirty="0" smtClean="0"/>
            </a:br>
            <a:r>
              <a:rPr lang="en-US" sz="2400" dirty="0" smtClean="0"/>
              <a:t>?since=</a:t>
            </a:r>
            <a:r>
              <a:rPr lang="ja-JP" altLang="en-US" sz="2400" dirty="0" smtClean="0"/>
              <a:t>日時</a:t>
            </a:r>
            <a:r>
              <a:rPr lang="en-US" altLang="ja-JP" sz="2400" dirty="0" smtClean="0"/>
              <a:t>?page=</a:t>
            </a:r>
            <a:r>
              <a:rPr lang="ja-JP" altLang="en-US" sz="2400" dirty="0" smtClean="0"/>
              <a:t>ページ</a:t>
            </a:r>
            <a:endParaRPr lang="en-US" sz="2400" b="1" dirty="0" smtClean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</a:pPr>
            <a:r>
              <a:rPr lang="en-US" sz="3600" dirty="0" err="1" smtClean="0"/>
              <a:t>user_timeline</a:t>
            </a:r>
            <a:endParaRPr lang="en-US" sz="3600" dirty="0" smtClean="0"/>
          </a:p>
          <a:p>
            <a:pPr>
              <a:spcBef>
                <a:spcPts val="0"/>
              </a:spcBef>
            </a:pPr>
            <a:r>
              <a:rPr lang="en-US" sz="3600" dirty="0" smtClean="0"/>
              <a:t>show</a:t>
            </a:r>
          </a:p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0070C0"/>
                </a:solidFill>
              </a:rPr>
              <a:t>update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http://twitter.com/statuses/update.xml?status=</a:t>
            </a:r>
            <a:r>
              <a:rPr lang="ja-JP" altLang="en-US" sz="2400" dirty="0" smtClean="0"/>
              <a:t>・・・・</a:t>
            </a:r>
            <a:endParaRPr lang="en-US" b="1" dirty="0" smtClean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</a:pPr>
            <a:r>
              <a:rPr lang="en-US" sz="3600" dirty="0" smtClean="0"/>
              <a:t>replies</a:t>
            </a:r>
          </a:p>
          <a:p>
            <a:pPr>
              <a:spcBef>
                <a:spcPts val="0"/>
              </a:spcBef>
            </a:pPr>
            <a:r>
              <a:rPr lang="en-US" sz="3600" dirty="0" smtClean="0"/>
              <a:t>destroy</a:t>
            </a:r>
          </a:p>
          <a:p>
            <a:pPr>
              <a:spcBef>
                <a:spcPts val="0"/>
              </a:spcBef>
              <a:buNone/>
            </a:pP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47092" cy="706437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ユーザ情報関連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58" y="1052513"/>
            <a:ext cx="8247092" cy="494825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sz="3600" dirty="0" smtClean="0"/>
              <a:t>friends</a:t>
            </a:r>
            <a:endParaRPr lang="en-US" dirty="0" smtClean="0"/>
          </a:p>
          <a:p>
            <a:r>
              <a:rPr lang="en-US" sz="3600" dirty="0" smtClean="0"/>
              <a:t>followers</a:t>
            </a:r>
            <a:endParaRPr lang="en-US" dirty="0" smtClean="0"/>
          </a:p>
          <a:p>
            <a:r>
              <a:rPr lang="en-US" sz="3600" dirty="0" smtClean="0"/>
              <a:t>featured</a:t>
            </a:r>
          </a:p>
          <a:p>
            <a:r>
              <a:rPr lang="en-US" sz="3600" dirty="0" smtClean="0"/>
              <a:t>show</a:t>
            </a:r>
          </a:p>
          <a:p>
            <a:endParaRPr lang="ja-JP" altLang="en-US" dirty="0" smtClean="0"/>
          </a:p>
        </p:txBody>
      </p:sp>
      <p:sp>
        <p:nvSpPr>
          <p:cNvPr id="5" name="爆発 2 4"/>
          <p:cNvSpPr/>
          <p:nvPr/>
        </p:nvSpPr>
        <p:spPr>
          <a:xfrm>
            <a:off x="2857488" y="1285860"/>
            <a:ext cx="6072230" cy="2143140"/>
          </a:xfrm>
          <a:prstGeom prst="irregularSeal2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kumimoji="1" lang="en-US" altLang="ja-JP" sz="3600" dirty="0" smtClean="0"/>
              <a:t>friends</a:t>
            </a:r>
            <a:r>
              <a:rPr kumimoji="1" lang="ja-JP" altLang="en-US" sz="3600" dirty="0" smtClean="0"/>
              <a:t>と</a:t>
            </a:r>
            <a:endParaRPr kumimoji="1" lang="en-US" altLang="ja-JP" sz="3600" dirty="0" smtClean="0"/>
          </a:p>
          <a:p>
            <a:pPr algn="ctr"/>
            <a:r>
              <a:rPr kumimoji="1" lang="en-US" altLang="ja-JP" sz="3600" dirty="0" smtClean="0"/>
              <a:t>followers</a:t>
            </a:r>
            <a:r>
              <a:rPr kumimoji="1" lang="ja-JP" altLang="en-US" sz="3600" dirty="0" smtClean="0"/>
              <a:t>は違う</a:t>
            </a:r>
            <a:endParaRPr kumimoji="1" lang="ja-JP" altLang="en-US" sz="3600" dirty="0"/>
          </a:p>
        </p:txBody>
      </p:sp>
      <p:sp>
        <p:nvSpPr>
          <p:cNvPr id="7" name="上矢印吹き出し 6"/>
          <p:cNvSpPr/>
          <p:nvPr/>
        </p:nvSpPr>
        <p:spPr>
          <a:xfrm>
            <a:off x="3071802" y="3429000"/>
            <a:ext cx="5357850" cy="2428892"/>
          </a:xfrm>
          <a:prstGeom prst="upArrowCallout">
            <a:avLst>
              <a:gd name="adj1" fmla="val 25000"/>
              <a:gd name="adj2" fmla="val 25000"/>
              <a:gd name="adj3" fmla="val 25000"/>
              <a:gd name="adj4" fmla="val 704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600" dirty="0" smtClean="0">
                <a:solidFill>
                  <a:schemeClr val="tx1"/>
                </a:solidFill>
              </a:rPr>
              <a:t>friends</a:t>
            </a:r>
          </a:p>
          <a:p>
            <a:pPr algn="ctr"/>
            <a:r>
              <a:rPr lang="ja-JP" altLang="en-US" sz="3600" dirty="0" smtClean="0">
                <a:solidFill>
                  <a:schemeClr val="tx1"/>
                </a:solidFill>
              </a:rPr>
              <a:t>↓</a:t>
            </a:r>
            <a:endParaRPr kumimoji="1" lang="en-US" altLang="ja-JP" sz="36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3600" dirty="0" smtClean="0">
                <a:solidFill>
                  <a:schemeClr val="tx1"/>
                </a:solidFill>
              </a:rPr>
              <a:t>新しい用語</a:t>
            </a:r>
            <a:r>
              <a:rPr kumimoji="1" lang="ja-JP" altLang="en-US" sz="3600" dirty="0" smtClean="0">
                <a:solidFill>
                  <a:schemeClr val="tx1"/>
                </a:solidFill>
              </a:rPr>
              <a:t>「</a:t>
            </a:r>
            <a:r>
              <a:rPr kumimoji="1" lang="en-US" altLang="ja-JP" sz="3600" dirty="0" smtClean="0">
                <a:solidFill>
                  <a:schemeClr val="tx1"/>
                </a:solidFill>
              </a:rPr>
              <a:t>following</a:t>
            </a:r>
            <a:r>
              <a:rPr kumimoji="1" lang="ja-JP" altLang="en-US" sz="3600" dirty="0" smtClean="0">
                <a:solidFill>
                  <a:schemeClr val="tx1"/>
                </a:solidFill>
              </a:rPr>
              <a:t>」</a:t>
            </a:r>
            <a:endParaRPr kumimoji="1" lang="ja-JP" alt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47092" cy="706437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ダイレクトメッセージ</a:t>
            </a:r>
            <a:r>
              <a:rPr lang="en-US" altLang="ja-JP" dirty="0" smtClean="0"/>
              <a:t>(DM)</a:t>
            </a:r>
            <a:r>
              <a:rPr lang="ja-JP" altLang="en-US" dirty="0" smtClean="0"/>
              <a:t>関連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58" y="1052513"/>
            <a:ext cx="8247092" cy="494825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sz="3600" dirty="0" err="1" smtClean="0">
                <a:solidFill>
                  <a:srgbClr val="0070C0"/>
                </a:solidFill>
              </a:rPr>
              <a:t>direct_messages</a:t>
            </a:r>
            <a:endParaRPr lang="en-US" sz="3600" dirty="0" smtClean="0">
              <a:solidFill>
                <a:srgbClr val="0070C0"/>
              </a:solidFill>
            </a:endParaRPr>
          </a:p>
          <a:p>
            <a:pPr lvl="1"/>
            <a:r>
              <a:rPr lang="en-US" dirty="0" smtClean="0"/>
              <a:t>http://twitter.com/direct_messages.xml</a:t>
            </a:r>
            <a:br>
              <a:rPr lang="en-US" dirty="0" smtClean="0"/>
            </a:br>
            <a:r>
              <a:rPr lang="en-US" dirty="0" smtClean="0"/>
              <a:t>?since=</a:t>
            </a:r>
            <a:r>
              <a:rPr lang="ja-JP" altLang="en-US" dirty="0" smtClean="0"/>
              <a:t>日時</a:t>
            </a:r>
            <a:r>
              <a:rPr lang="en-US" altLang="ja-JP" dirty="0" smtClean="0"/>
              <a:t>?page=</a:t>
            </a:r>
            <a:r>
              <a:rPr lang="ja-JP" altLang="en-US" dirty="0" smtClean="0"/>
              <a:t>ページ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sz="3600" dirty="0" smtClean="0">
                <a:solidFill>
                  <a:srgbClr val="0070C0"/>
                </a:solidFill>
              </a:rPr>
              <a:t>sent</a:t>
            </a:r>
          </a:p>
          <a:p>
            <a:pPr lvl="1"/>
            <a:r>
              <a:rPr lang="en-US" dirty="0" smtClean="0"/>
              <a:t>http://twitter.com/direct_messages/sent.</a:t>
            </a:r>
            <a:r>
              <a:rPr lang="en-US" altLang="ja-JP" dirty="0" smtClean="0"/>
              <a:t>xml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?since=</a:t>
            </a:r>
            <a:r>
              <a:rPr lang="ja-JP" altLang="en-US" dirty="0" smtClean="0"/>
              <a:t>日時</a:t>
            </a:r>
            <a:r>
              <a:rPr lang="en-US" altLang="ja-JP" dirty="0" smtClean="0"/>
              <a:t>?page=</a:t>
            </a:r>
            <a:r>
              <a:rPr lang="ja-JP" altLang="en-US" dirty="0" smtClean="0"/>
              <a:t>ページ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sz="3600" dirty="0" smtClean="0">
                <a:solidFill>
                  <a:srgbClr val="0070C0"/>
                </a:solidFill>
              </a:rPr>
              <a:t>new</a:t>
            </a:r>
          </a:p>
          <a:p>
            <a:pPr lvl="1"/>
            <a:r>
              <a:rPr lang="en-US" dirty="0" smtClean="0"/>
              <a:t>http://twitter.com/direct_messages/new.xml</a:t>
            </a:r>
            <a:br>
              <a:rPr lang="en-US" dirty="0" smtClean="0"/>
            </a:br>
            <a:r>
              <a:rPr lang="en-US" dirty="0" smtClean="0"/>
              <a:t>?user=</a:t>
            </a:r>
            <a:r>
              <a:rPr lang="ja-JP" altLang="en-US" dirty="0" smtClean="0"/>
              <a:t>宛先</a:t>
            </a:r>
            <a:r>
              <a:rPr lang="en-US" altLang="ja-JP" dirty="0" smtClean="0"/>
              <a:t>?text=</a:t>
            </a:r>
            <a:r>
              <a:rPr lang="ja-JP" altLang="en-US" dirty="0" smtClean="0"/>
              <a:t>本文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47092" cy="706437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フレンド関連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58" y="1052513"/>
            <a:ext cx="8247092" cy="494825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create</a:t>
            </a:r>
          </a:p>
          <a:p>
            <a:r>
              <a:rPr lang="en-US" dirty="0" smtClean="0"/>
              <a:t>destroy</a:t>
            </a:r>
          </a:p>
          <a:p>
            <a:r>
              <a:rPr lang="en-US" dirty="0" smtClean="0"/>
              <a:t>exists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24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スライドマスタT24</Template>
  <TotalTime>2545</TotalTime>
  <Words>1078</Words>
  <Application>Microsoft Office PowerPoint</Application>
  <PresentationFormat>画面に合わせる (4:3)</PresentationFormat>
  <Paragraphs>314</Paragraphs>
  <Slides>36</Slides>
  <Notes>0</Notes>
  <HiddenSlides>7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36</vt:i4>
      </vt:variant>
    </vt:vector>
  </HeadingPairs>
  <TitlesOfParts>
    <vt:vector size="37" baseType="lpstr">
      <vt:lpstr>スライドマスタT24</vt:lpstr>
      <vt:lpstr>Twitterクライアントに学ぶASP.NETアプリ</vt:lpstr>
      <vt:lpstr>index</vt:lpstr>
      <vt:lpstr>index</vt:lpstr>
      <vt:lpstr>今日の前提</vt:lpstr>
      <vt:lpstr>Twitter API</vt:lpstr>
      <vt:lpstr>ステータス関連</vt:lpstr>
      <vt:lpstr>ユーザ情報関連</vt:lpstr>
      <vt:lpstr>ダイレクトメッセージ(DM)関連</vt:lpstr>
      <vt:lpstr>フレンド関連</vt:lpstr>
      <vt:lpstr>アカウント関連</vt:lpstr>
      <vt:lpstr>お気に入り関連</vt:lpstr>
      <vt:lpstr>その他</vt:lpstr>
      <vt:lpstr>index</vt:lpstr>
      <vt:lpstr>DEMO</vt:lpstr>
      <vt:lpstr>ステータス(発言)を取得</vt:lpstr>
      <vt:lpstr>ステータス取得結果(xml)</vt:lpstr>
      <vt:lpstr>ステータス取得結果の解析(Linq to XML)</vt:lpstr>
      <vt:lpstr>DEMO</vt:lpstr>
      <vt:lpstr>発言(ステータス更新)</vt:lpstr>
      <vt:lpstr>ダイレクトメッセージ関連(受信DMと送信DMを合成)</vt:lpstr>
      <vt:lpstr>API制限状況を取得</vt:lpstr>
      <vt:lpstr>index</vt:lpstr>
      <vt:lpstr>Webアプリ</vt:lpstr>
      <vt:lpstr>画面間の情報の受け渡し方法の検討</vt:lpstr>
      <vt:lpstr>DEMO</vt:lpstr>
      <vt:lpstr>htmlエンコード/htmlデコードの徹底</vt:lpstr>
      <vt:lpstr>Visual Studio 2008におけるMobileコントロールの問題</vt:lpstr>
      <vt:lpstr>WebサイトとWebアプリ</vt:lpstr>
      <vt:lpstr>imoTwitのソリューション構造</vt:lpstr>
      <vt:lpstr>TwitterTimelineクラスライブラリ</vt:lpstr>
      <vt:lpstr>DEMO</vt:lpstr>
      <vt:lpstr>index</vt:lpstr>
      <vt:lpstr>Twitter APIの弱点(主にステータス関連)</vt:lpstr>
      <vt:lpstr>対策は？</vt:lpstr>
      <vt:lpstr>対策案：Webサービスの提供</vt:lpstr>
      <vt:lpstr>Q&amp;A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Twitterクライアントに学ぶASP.NETアプリ</dc:title>
  <dc:creator>Hatsune, Akira</dc:creator>
  <cp:lastModifiedBy>jz5</cp:lastModifiedBy>
  <cp:revision>103</cp:revision>
  <dcterms:created xsi:type="dcterms:W3CDTF">2008-09-10T23:11:14Z</dcterms:created>
  <dcterms:modified xsi:type="dcterms:W3CDTF">2008-10-06T13:51:14Z</dcterms:modified>
</cp:coreProperties>
</file>