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5" r:id="rId3"/>
    <p:sldId id="284" r:id="rId4"/>
    <p:sldId id="260" r:id="rId5"/>
    <p:sldId id="259" r:id="rId6"/>
    <p:sldId id="266" r:id="rId7"/>
    <p:sldId id="268" r:id="rId8"/>
    <p:sldId id="270" r:id="rId9"/>
    <p:sldId id="273" r:id="rId10"/>
    <p:sldId id="269" r:id="rId11"/>
    <p:sldId id="274" r:id="rId12"/>
    <p:sldId id="272" r:id="rId13"/>
    <p:sldId id="275" r:id="rId14"/>
    <p:sldId id="276" r:id="rId15"/>
    <p:sldId id="278" r:id="rId16"/>
    <p:sldId id="279" r:id="rId17"/>
    <p:sldId id="280" r:id="rId18"/>
    <p:sldId id="282" r:id="rId19"/>
    <p:sldId id="261" r:id="rId20"/>
    <p:sldId id="262" r:id="rId21"/>
    <p:sldId id="263" r:id="rId22"/>
    <p:sldId id="264" r:id="rId23"/>
    <p:sldId id="265" r:id="rId24"/>
    <p:sldId id="281" r:id="rId25"/>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howGuides="1">
      <p:cViewPr varScale="1">
        <p:scale>
          <a:sx n="72" d="100"/>
          <a:sy n="72" d="100"/>
        </p:scale>
        <p:origin x="-41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A3B55FC0-AF86-49FA-A5CC-B8960263E9FA}" type="datetimeFigureOut">
              <a:rPr kumimoji="1" lang="ja-JP" altLang="en-US" smtClean="0"/>
              <a:pPr/>
              <a:t>2008/9/19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AB2AE37E-CB92-4336-B0EE-BB939F0E6EB1}" type="slidenum">
              <a:rPr kumimoji="1" lang="ja-JP" altLang="en-US" smtClean="0"/>
              <a:pPr/>
              <a:t>&lt;#&gt;</a:t>
            </a:fld>
            <a:endParaRPr kumimoji="1" lang="ja-JP" altLang="en-US"/>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A3B55FC0-AF86-49FA-A5CC-B8960263E9FA}" type="datetimeFigureOut">
              <a:rPr kumimoji="1" lang="ja-JP" altLang="en-US" smtClean="0"/>
              <a:pPr/>
              <a:t>2008/9/19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AB2AE37E-CB92-4336-B0EE-BB939F0E6EB1}" type="slidenum">
              <a:rPr kumimoji="1" lang="ja-JP" altLang="en-US" smtClean="0"/>
              <a:pPr/>
              <a:t>&lt;#&gt;</a:t>
            </a:fld>
            <a:endParaRPr kumimoji="1" lang="ja-JP" altLang="en-US"/>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A3B55FC0-AF86-49FA-A5CC-B8960263E9FA}" type="datetimeFigureOut">
              <a:rPr kumimoji="1" lang="ja-JP" altLang="en-US" smtClean="0"/>
              <a:pPr/>
              <a:t>2008/9/19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AB2AE37E-CB92-4336-B0EE-BB939F0E6EB1}" type="slidenum">
              <a:rPr kumimoji="1" lang="ja-JP" altLang="en-US" smtClean="0"/>
              <a:pPr/>
              <a:t>&lt;#&gt;</a:t>
            </a:fld>
            <a:endParaRPr kumimoji="1" lang="ja-JP" altLang="en-US"/>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324742"/>
            <a:ext cx="8229600" cy="796908"/>
          </a:xfrm>
        </p:spPr>
        <p:txBody>
          <a:bodyPr/>
          <a:lstStyle/>
          <a:p>
            <a:r>
              <a:rPr kumimoji="1" lang="ja-JP" altLang="en-US" dirty="0" smtClean="0"/>
              <a:t>マスタ タイトルの書式設定</a:t>
            </a:r>
            <a:endParaRPr kumimoji="1" lang="ja-JP" altLang="en-US" dirty="0"/>
          </a:p>
        </p:txBody>
      </p:sp>
      <p:sp>
        <p:nvSpPr>
          <p:cNvPr id="3" name="コンテンツ プレースホルダ 2"/>
          <p:cNvSpPr>
            <a:spLocks noGrp="1"/>
          </p:cNvSpPr>
          <p:nvPr>
            <p:ph idx="1"/>
          </p:nvPr>
        </p:nvSpPr>
        <p:spPr>
          <a:xfrm>
            <a:off x="457200" y="1357298"/>
            <a:ext cx="8229600" cy="4768865"/>
          </a:xfrm>
        </p:spPr>
        <p:txBody>
          <a:bodyPr/>
          <a:lstStyle/>
          <a:p>
            <a:pPr lvl="0"/>
            <a:r>
              <a:rPr kumimoji="1" lang="ja-JP" altLang="en-US" dirty="0" smtClean="0"/>
              <a:t>マスタ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4" name="日付プレースホルダ 3"/>
          <p:cNvSpPr>
            <a:spLocks noGrp="1"/>
          </p:cNvSpPr>
          <p:nvPr>
            <p:ph type="dt" sz="half" idx="10"/>
          </p:nvPr>
        </p:nvSpPr>
        <p:spPr/>
        <p:txBody>
          <a:bodyPr/>
          <a:lstStyle/>
          <a:p>
            <a:fld id="{A3B55FC0-AF86-49FA-A5CC-B8960263E9FA}" type="datetimeFigureOut">
              <a:rPr kumimoji="1" lang="ja-JP" altLang="en-US" smtClean="0"/>
              <a:pPr/>
              <a:t>2008/9/19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AB2AE37E-CB92-4336-B0EE-BB939F0E6EB1}" type="slidenum">
              <a:rPr kumimoji="1" lang="ja-JP" altLang="en-US" smtClean="0"/>
              <a:pPr/>
              <a:t>&lt;#&gt;</a:t>
            </a:fld>
            <a:endParaRPr kumimoji="1" lang="ja-JP" altLang="en-US"/>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A3B55FC0-AF86-49FA-A5CC-B8960263E9FA}" type="datetimeFigureOut">
              <a:rPr kumimoji="1" lang="ja-JP" altLang="en-US" smtClean="0"/>
              <a:pPr/>
              <a:t>2008/9/19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AB2AE37E-CB92-4336-B0EE-BB939F0E6EB1}" type="slidenum">
              <a:rPr kumimoji="1" lang="ja-JP" altLang="en-US" smtClean="0"/>
              <a:pPr/>
              <a:t>&lt;#&gt;</a:t>
            </a:fld>
            <a:endParaRPr kumimoji="1" lang="ja-JP" altLang="en-US"/>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A3B55FC0-AF86-49FA-A5CC-B8960263E9FA}" type="datetimeFigureOut">
              <a:rPr kumimoji="1" lang="ja-JP" altLang="en-US" smtClean="0"/>
              <a:pPr/>
              <a:t>2008/9/19</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AB2AE37E-CB92-4336-B0EE-BB939F0E6EB1}" type="slidenum">
              <a:rPr kumimoji="1" lang="ja-JP" altLang="en-US" smtClean="0"/>
              <a:pPr/>
              <a:t>&lt;#&gt;</a:t>
            </a:fld>
            <a:endParaRPr kumimoji="1" lang="ja-JP" altLang="en-US"/>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A3B55FC0-AF86-49FA-A5CC-B8960263E9FA}" type="datetimeFigureOut">
              <a:rPr kumimoji="1" lang="ja-JP" altLang="en-US" smtClean="0"/>
              <a:pPr/>
              <a:t>2008/9/19</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AB2AE37E-CB92-4336-B0EE-BB939F0E6EB1}" type="slidenum">
              <a:rPr kumimoji="1" lang="ja-JP" altLang="en-US" smtClean="0"/>
              <a:pPr/>
              <a:t>&lt;#&gt;</a:t>
            </a:fld>
            <a:endParaRPr kumimoji="1" lang="ja-JP" altLang="en-US"/>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A3B55FC0-AF86-49FA-A5CC-B8960263E9FA}" type="datetimeFigureOut">
              <a:rPr kumimoji="1" lang="ja-JP" altLang="en-US" smtClean="0"/>
              <a:pPr/>
              <a:t>2008/9/19</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AB2AE37E-CB92-4336-B0EE-BB939F0E6EB1}" type="slidenum">
              <a:rPr kumimoji="1" lang="ja-JP" altLang="en-US" smtClean="0"/>
              <a:pPr/>
              <a:t>&lt;#&gt;</a:t>
            </a:fld>
            <a:endParaRPr kumimoji="1" lang="ja-JP" altLang="en-US"/>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A3B55FC0-AF86-49FA-A5CC-B8960263E9FA}" type="datetimeFigureOut">
              <a:rPr kumimoji="1" lang="ja-JP" altLang="en-US" smtClean="0"/>
              <a:pPr/>
              <a:t>2008/9/19</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AB2AE37E-CB92-4336-B0EE-BB939F0E6EB1}" type="slidenum">
              <a:rPr kumimoji="1" lang="ja-JP" altLang="en-US" smtClean="0"/>
              <a:pPr/>
              <a:t>&lt;#&gt;</a:t>
            </a:fld>
            <a:endParaRPr kumimoji="1" lang="ja-JP" alt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A3B55FC0-AF86-49FA-A5CC-B8960263E9FA}" type="datetimeFigureOut">
              <a:rPr kumimoji="1" lang="ja-JP" altLang="en-US" smtClean="0"/>
              <a:pPr/>
              <a:t>2008/9/19</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AB2AE37E-CB92-4336-B0EE-BB939F0E6EB1}" type="slidenum">
              <a:rPr kumimoji="1" lang="ja-JP" altLang="en-US" smtClean="0"/>
              <a:pPr/>
              <a:t>&lt;#&gt;</a:t>
            </a:fld>
            <a:endParaRPr kumimoji="1" lang="ja-JP" altLang="en-US"/>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A3B55FC0-AF86-49FA-A5CC-B8960263E9FA}" type="datetimeFigureOut">
              <a:rPr kumimoji="1" lang="ja-JP" altLang="en-US" smtClean="0"/>
              <a:pPr/>
              <a:t>2008/9/19</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AB2AE37E-CB92-4336-B0EE-BB939F0E6EB1}" type="slidenum">
              <a:rPr kumimoji="1" lang="ja-JP" altLang="en-US" smtClean="0"/>
              <a:pPr/>
              <a:t>&lt;#&gt;</a:t>
            </a:fld>
            <a:endParaRPr kumimoji="1" lang="ja-JP" altLang="en-US"/>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199482"/>
            <a:ext cx="8229600" cy="796908"/>
          </a:xfrm>
          <a:prstGeom prst="rect">
            <a:avLst/>
          </a:prstGeom>
        </p:spPr>
        <p:txBody>
          <a:bodyPr vert="horz" lIns="91440" tIns="45720" rIns="91440" bIns="45720" rtlCol="0" anchor="ctr">
            <a:normAutofit/>
          </a:bodyPr>
          <a:lstStyle/>
          <a:p>
            <a:r>
              <a:rPr kumimoji="1" lang="ja-JP" altLang="en-US" dirty="0" smtClean="0"/>
              <a:t>マスタ タイトルの書式設定</a:t>
            </a:r>
            <a:endParaRPr kumimoji="1" lang="ja-JP" altLang="en-US" dirty="0"/>
          </a:p>
        </p:txBody>
      </p:sp>
      <p:sp>
        <p:nvSpPr>
          <p:cNvPr id="3" name="テキスト プレースホルダ 2"/>
          <p:cNvSpPr>
            <a:spLocks noGrp="1"/>
          </p:cNvSpPr>
          <p:nvPr>
            <p:ph type="body" idx="1"/>
          </p:nvPr>
        </p:nvSpPr>
        <p:spPr>
          <a:xfrm>
            <a:off x="457200" y="1142984"/>
            <a:ext cx="8229600" cy="4983179"/>
          </a:xfrm>
          <a:prstGeom prst="rect">
            <a:avLst/>
          </a:prstGeom>
        </p:spPr>
        <p:txBody>
          <a:bodyPr vert="horz" lIns="91440" tIns="45720" rIns="91440" bIns="45720" rtlCol="0">
            <a:normAutofit/>
          </a:bodyPr>
          <a:lstStyle/>
          <a:p>
            <a:pPr lvl="0"/>
            <a:r>
              <a:rPr kumimoji="1" lang="ja-JP" altLang="en-US" dirty="0" smtClean="0"/>
              <a:t>マスタ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B55FC0-AF86-49FA-A5CC-B8960263E9FA}" type="datetimeFigureOut">
              <a:rPr kumimoji="1" lang="ja-JP" altLang="en-US" smtClean="0"/>
              <a:pPr/>
              <a:t>2008/9/19</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2AE37E-CB92-4336-B0EE-BB939F0E6EB1}" type="slidenum">
              <a:rPr kumimoji="1" lang="ja-JP" altLang="en-US" smtClean="0"/>
              <a:pPr/>
              <a:t>&lt;#&gt;</a:t>
            </a:fld>
            <a:endParaRPr kumimoji="1" lang="ja-JP" alt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fade/>
  </p:transition>
  <p:txStyles>
    <p:titleStyle>
      <a:lvl1pPr algn="ctr" defTabSz="914400" rtl="0" eaLnBrk="1" latinLnBrk="0" hangingPunct="1">
        <a:spcBef>
          <a:spcPct val="0"/>
        </a:spcBef>
        <a:buNone/>
        <a:defRPr kumimoji="1" sz="3600" kern="1200">
          <a:solidFill>
            <a:schemeClr val="tx1"/>
          </a:solidFill>
          <a:latin typeface="HG丸ｺﾞｼｯｸM-PRO" pitchFamily="50" charset="-128"/>
          <a:ea typeface="HG丸ｺﾞｼｯｸM-PRO" pitchFamily="50" charset="-128"/>
          <a:cs typeface="Verdana" pitchFamily="34" charset="0"/>
        </a:defRPr>
      </a:lvl1pPr>
    </p:titleStyle>
    <p:bodyStyle>
      <a:lvl1pPr marL="342900" indent="-342900" algn="l" defTabSz="914400" rtl="0" eaLnBrk="1" latinLnBrk="0" hangingPunct="1">
        <a:spcBef>
          <a:spcPct val="20000"/>
        </a:spcBef>
        <a:buFont typeface="Arial" pitchFamily="34" charset="0"/>
        <a:buChar char="•"/>
        <a:defRPr kumimoji="1" sz="2800" kern="1200">
          <a:solidFill>
            <a:schemeClr val="tx1"/>
          </a:solidFill>
          <a:latin typeface="HG丸ｺﾞｼｯｸM-PRO" pitchFamily="50" charset="-128"/>
          <a:ea typeface="HG丸ｺﾞｼｯｸM-PRO" pitchFamily="50" charset="-128"/>
          <a:cs typeface="Verdana" pitchFamily="34" charset="0"/>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HG丸ｺﾞｼｯｸM-PRO" pitchFamily="50" charset="-128"/>
          <a:ea typeface="HG丸ｺﾞｼｯｸM-PRO" pitchFamily="50" charset="-128"/>
          <a:cs typeface="Verdana" pitchFamily="34" charset="0"/>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HG丸ｺﾞｼｯｸM-PRO" pitchFamily="50" charset="-128"/>
          <a:ea typeface="HG丸ｺﾞｼｯｸM-PRO" pitchFamily="50" charset="-128"/>
          <a:cs typeface="Verdana" pitchFamily="34" charset="0"/>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HG丸ｺﾞｼｯｸM-PRO" pitchFamily="50" charset="-128"/>
          <a:ea typeface="HG丸ｺﾞｼｯｸM-PRO" pitchFamily="50" charset="-128"/>
          <a:cs typeface="Verdana" pitchFamily="34" charset="0"/>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HG丸ｺﾞｼｯｸM-PRO" pitchFamily="50" charset="-128"/>
          <a:ea typeface="HG丸ｺﾞｼｯｸM-PRO" pitchFamily="50" charset="-128"/>
          <a:cs typeface="Verdana" pitchFamily="34" charset="0"/>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a:bodyPr>
          <a:lstStyle/>
          <a:p>
            <a:r>
              <a:rPr lang="en-US" altLang="ja-JP" sz="4400" dirty="0"/>
              <a:t>My </a:t>
            </a:r>
            <a:r>
              <a:rPr lang="ja-JP" altLang="en-US" sz="4400" dirty="0"/>
              <a:t>名前空間の件について</a:t>
            </a:r>
            <a:endParaRPr kumimoji="1" lang="ja-JP" altLang="en-US" sz="4400" dirty="0"/>
          </a:p>
        </p:txBody>
      </p:sp>
      <p:sp>
        <p:nvSpPr>
          <p:cNvPr id="3" name="サブタイトル 2"/>
          <p:cNvSpPr>
            <a:spLocks noGrp="1"/>
          </p:cNvSpPr>
          <p:nvPr>
            <p:ph type="subTitle" idx="1"/>
          </p:nvPr>
        </p:nvSpPr>
        <p:spPr/>
        <p:txBody>
          <a:bodyPr/>
          <a:lstStyle/>
          <a:p>
            <a:r>
              <a:rPr kumimoji="1" lang="ja-JP" altLang="en-US" dirty="0" smtClean="0"/>
              <a:t>とりこびと</a:t>
            </a:r>
            <a:endParaRPr kumimoji="1" lang="ja-JP" altLang="en-US" dirty="0"/>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 </a:t>
            </a:r>
            <a:r>
              <a:rPr lang="en-US" altLang="ja-JP" dirty="0" smtClean="0"/>
              <a:t>My </a:t>
            </a:r>
            <a:r>
              <a:rPr lang="ja-JP" altLang="en-US" dirty="0" smtClean="0"/>
              <a:t>機能の概要</a:t>
            </a:r>
            <a:endParaRPr kumimoji="1" lang="ja-JP" altLang="en-US" dirty="0"/>
          </a:p>
        </p:txBody>
      </p:sp>
      <p:graphicFrame>
        <p:nvGraphicFramePr>
          <p:cNvPr id="7" name="表 6"/>
          <p:cNvGraphicFramePr>
            <a:graphicFrameLocks noGrp="1"/>
          </p:cNvGraphicFramePr>
          <p:nvPr/>
        </p:nvGraphicFramePr>
        <p:xfrm>
          <a:off x="357158" y="1598295"/>
          <a:ext cx="8072494" cy="3661410"/>
        </p:xfrm>
        <a:graphic>
          <a:graphicData uri="http://schemas.openxmlformats.org/drawingml/2006/table">
            <a:tbl>
              <a:tblPr/>
              <a:tblGrid>
                <a:gridCol w="3000396"/>
                <a:gridCol w="2643206"/>
                <a:gridCol w="2428892"/>
              </a:tblGrid>
              <a:tr h="0">
                <a:tc>
                  <a:txBody>
                    <a:bodyPr/>
                    <a:lstStyle/>
                    <a:p>
                      <a:pPr>
                        <a:lnSpc>
                          <a:spcPct val="115000"/>
                        </a:lnSpc>
                        <a:spcAft>
                          <a:spcPts val="0"/>
                        </a:spcAft>
                      </a:pPr>
                      <a:r>
                        <a:rPr lang="en-US" sz="1600" kern="100" dirty="0">
                          <a:solidFill>
                            <a:schemeClr val="tx1"/>
                          </a:solidFill>
                          <a:latin typeface="メイリオ"/>
                          <a:ea typeface="HGｺﾞｼｯｸM"/>
                          <a:cs typeface="Times New Roman"/>
                        </a:rPr>
                        <a:t>_MYTYPE</a:t>
                      </a:r>
                      <a:endParaRPr lang="ja-JP" sz="1600" kern="100" dirty="0">
                        <a:solidFill>
                          <a:schemeClr val="tx1"/>
                        </a:solidFill>
                        <a:latin typeface="Century"/>
                        <a:ea typeface="HGｺﾞｼｯｸM"/>
                        <a:cs typeface="Times New Roman"/>
                      </a:endParaRPr>
                    </a:p>
                  </a:txBody>
                  <a:tcPr marL="41275" marR="41275" marT="47625" marB="47625">
                    <a:lnL>
                      <a:noFill/>
                    </a:lnL>
                    <a:lnR>
                      <a:noFill/>
                    </a:lnR>
                    <a:lnT>
                      <a:noFill/>
                    </a:lnT>
                    <a:lnB w="12700" cap="flat" cmpd="sng" algn="ctr">
                      <a:solidFill>
                        <a:srgbClr val="C8CDDE"/>
                      </a:solidFill>
                      <a:prstDash val="solid"/>
                      <a:round/>
                      <a:headEnd type="none" w="med" len="med"/>
                      <a:tailEnd type="none" w="med" len="med"/>
                    </a:lnB>
                    <a:noFill/>
                  </a:tcPr>
                </a:tc>
                <a:tc>
                  <a:txBody>
                    <a:bodyPr/>
                    <a:lstStyle/>
                    <a:p>
                      <a:pPr>
                        <a:lnSpc>
                          <a:spcPct val="115000"/>
                        </a:lnSpc>
                        <a:spcAft>
                          <a:spcPts val="0"/>
                        </a:spcAft>
                      </a:pPr>
                      <a:r>
                        <a:rPr lang="en-US" sz="1600" kern="100">
                          <a:solidFill>
                            <a:schemeClr val="tx1"/>
                          </a:solidFill>
                          <a:latin typeface="メイリオ"/>
                          <a:ea typeface="HGｺﾞｼｯｸM"/>
                          <a:cs typeface="Times New Roman"/>
                        </a:rPr>
                        <a:t>_MYAPPLICATIONTYPE</a:t>
                      </a:r>
                      <a:endParaRPr lang="ja-JP" sz="1600" kern="100">
                        <a:solidFill>
                          <a:schemeClr val="tx1"/>
                        </a:solidFill>
                        <a:latin typeface="Century"/>
                        <a:ea typeface="HGｺﾞｼｯｸM"/>
                        <a:cs typeface="Times New Roman"/>
                      </a:endParaRPr>
                    </a:p>
                  </a:txBody>
                  <a:tcPr marL="41275" marR="41275" marT="47625" marB="47625">
                    <a:lnL>
                      <a:noFill/>
                    </a:lnL>
                    <a:lnR>
                      <a:noFill/>
                    </a:lnR>
                    <a:lnT>
                      <a:noFill/>
                    </a:lnT>
                    <a:lnB w="12700" cap="flat" cmpd="sng" algn="ctr">
                      <a:solidFill>
                        <a:srgbClr val="C8CDDE"/>
                      </a:solidFill>
                      <a:prstDash val="solid"/>
                      <a:round/>
                      <a:headEnd type="none" w="med" len="med"/>
                      <a:tailEnd type="none" w="med" len="med"/>
                    </a:lnB>
                    <a:noFill/>
                  </a:tcPr>
                </a:tc>
                <a:tc>
                  <a:txBody>
                    <a:bodyPr/>
                    <a:lstStyle/>
                    <a:p>
                      <a:pPr>
                        <a:lnSpc>
                          <a:spcPct val="115000"/>
                        </a:lnSpc>
                        <a:spcAft>
                          <a:spcPts val="0"/>
                        </a:spcAft>
                      </a:pPr>
                      <a:r>
                        <a:rPr lang="en-US" sz="1600" kern="100" dirty="0">
                          <a:solidFill>
                            <a:schemeClr val="tx1"/>
                          </a:solidFill>
                          <a:latin typeface="メイリオ"/>
                          <a:ea typeface="HGｺﾞｼｯｸM"/>
                          <a:cs typeface="Times New Roman"/>
                        </a:rPr>
                        <a:t>_MYCOMPUTERTYPE</a:t>
                      </a:r>
                      <a:endParaRPr lang="ja-JP" sz="1600" kern="100" dirty="0">
                        <a:solidFill>
                          <a:schemeClr val="tx1"/>
                        </a:solidFill>
                        <a:latin typeface="Century"/>
                        <a:ea typeface="HGｺﾞｼｯｸM"/>
                        <a:cs typeface="Times New Roman"/>
                      </a:endParaRPr>
                    </a:p>
                  </a:txBody>
                  <a:tcPr marL="41275" marR="41275" marT="47625" marB="47625">
                    <a:lnL>
                      <a:noFill/>
                    </a:lnL>
                    <a:lnR>
                      <a:noFill/>
                    </a:lnR>
                    <a:lnT>
                      <a:noFill/>
                    </a:lnT>
                    <a:lnB w="12700" cap="flat" cmpd="sng" algn="ctr">
                      <a:solidFill>
                        <a:srgbClr val="C8CDDE"/>
                      </a:solidFill>
                      <a:prstDash val="solid"/>
                      <a:round/>
                      <a:headEnd type="none" w="med" len="med"/>
                      <a:tailEnd type="none" w="med" len="med"/>
                    </a:lnB>
                    <a:noFill/>
                  </a:tcPr>
                </a:tc>
              </a:tr>
              <a:tr h="0">
                <a:tc>
                  <a:txBody>
                    <a:bodyPr/>
                    <a:lstStyle/>
                    <a:p>
                      <a:pPr>
                        <a:lnSpc>
                          <a:spcPct val="115000"/>
                        </a:lnSpc>
                        <a:spcAft>
                          <a:spcPts val="0"/>
                        </a:spcAft>
                      </a:pPr>
                      <a:r>
                        <a:rPr lang="en-US" sz="1600" kern="100" dirty="0">
                          <a:solidFill>
                            <a:schemeClr val="tx1"/>
                          </a:solidFill>
                          <a:latin typeface="メイリオ"/>
                          <a:ea typeface="HGｺﾞｼｯｸM"/>
                          <a:cs typeface="Times New Roman"/>
                        </a:rPr>
                        <a:t>"Console"</a:t>
                      </a:r>
                      <a:endParaRPr lang="ja-JP" sz="1600" kern="100" dirty="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C8CDDE"/>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c>
                  <a:txBody>
                    <a:bodyPr/>
                    <a:lstStyle/>
                    <a:p>
                      <a:pPr>
                        <a:lnSpc>
                          <a:spcPct val="115000"/>
                        </a:lnSpc>
                        <a:spcAft>
                          <a:spcPts val="0"/>
                        </a:spcAft>
                      </a:pPr>
                      <a:r>
                        <a:rPr lang="en-US" sz="1600" kern="100" dirty="0">
                          <a:solidFill>
                            <a:schemeClr val="tx1"/>
                          </a:solidFill>
                          <a:latin typeface="メイリオ"/>
                          <a:ea typeface="HGｺﾞｼｯｸM"/>
                          <a:cs typeface="Times New Roman"/>
                        </a:rPr>
                        <a:t>"Console"</a:t>
                      </a:r>
                      <a:endParaRPr lang="ja-JP" sz="1600" kern="100" dirty="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C8CDDE"/>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c>
                  <a:txBody>
                    <a:bodyPr/>
                    <a:lstStyle/>
                    <a:p>
                      <a:pPr>
                        <a:lnSpc>
                          <a:spcPct val="115000"/>
                        </a:lnSpc>
                        <a:spcAft>
                          <a:spcPts val="0"/>
                        </a:spcAft>
                      </a:pPr>
                      <a:r>
                        <a:rPr lang="en-US" sz="1600" kern="100" dirty="0">
                          <a:solidFill>
                            <a:schemeClr val="tx1"/>
                          </a:solidFill>
                          <a:latin typeface="メイリオ"/>
                          <a:ea typeface="HGｺﾞｼｯｸM"/>
                          <a:cs typeface="Times New Roman"/>
                        </a:rPr>
                        <a:t>"Windows"</a:t>
                      </a:r>
                      <a:endParaRPr lang="ja-JP" sz="1600" kern="100" dirty="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C8CDDE"/>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r>
              <a:tr h="0">
                <a:tc>
                  <a:txBody>
                    <a:bodyPr/>
                    <a:lstStyle/>
                    <a:p>
                      <a:pPr>
                        <a:lnSpc>
                          <a:spcPct val="115000"/>
                        </a:lnSpc>
                        <a:spcAft>
                          <a:spcPts val="0"/>
                        </a:spcAft>
                      </a:pPr>
                      <a:r>
                        <a:rPr lang="en-US" sz="1600" kern="100" dirty="0">
                          <a:solidFill>
                            <a:schemeClr val="tx1"/>
                          </a:solidFill>
                          <a:latin typeface="メイリオ"/>
                          <a:ea typeface="HGｺﾞｼｯｸM"/>
                          <a:cs typeface="Times New Roman"/>
                        </a:rPr>
                        <a:t>"Custom"</a:t>
                      </a:r>
                      <a:endParaRPr lang="ja-JP" sz="1600" kern="100" dirty="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D5D5D3"/>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c>
                  <a:txBody>
                    <a:bodyPr/>
                    <a:lstStyle/>
                    <a:p>
                      <a:pPr>
                        <a:lnSpc>
                          <a:spcPct val="115000"/>
                        </a:lnSpc>
                        <a:spcAft>
                          <a:spcPts val="0"/>
                        </a:spcAft>
                      </a:pPr>
                      <a:r>
                        <a:rPr lang="ja-JP" sz="1600" kern="100">
                          <a:solidFill>
                            <a:schemeClr val="tx1"/>
                          </a:solidFill>
                          <a:latin typeface="Century"/>
                          <a:ea typeface="メイリオ"/>
                          <a:cs typeface="Times New Roman"/>
                        </a:rPr>
                        <a:t>未定義</a:t>
                      </a:r>
                      <a:endParaRPr lang="ja-JP" sz="1600" kern="10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D5D5D3"/>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c>
                  <a:txBody>
                    <a:bodyPr/>
                    <a:lstStyle/>
                    <a:p>
                      <a:pPr>
                        <a:lnSpc>
                          <a:spcPct val="115000"/>
                        </a:lnSpc>
                        <a:spcAft>
                          <a:spcPts val="0"/>
                        </a:spcAft>
                      </a:pPr>
                      <a:r>
                        <a:rPr lang="ja-JP" sz="1600" kern="100" dirty="0">
                          <a:solidFill>
                            <a:schemeClr val="tx1"/>
                          </a:solidFill>
                          <a:latin typeface="Century"/>
                          <a:ea typeface="メイリオ"/>
                          <a:cs typeface="Times New Roman"/>
                        </a:rPr>
                        <a:t>未定義</a:t>
                      </a:r>
                      <a:endParaRPr lang="ja-JP" sz="1600" kern="100" dirty="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D5D5D3"/>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r>
              <a:tr h="0">
                <a:tc>
                  <a:txBody>
                    <a:bodyPr/>
                    <a:lstStyle/>
                    <a:p>
                      <a:pPr>
                        <a:lnSpc>
                          <a:spcPct val="115000"/>
                        </a:lnSpc>
                        <a:spcAft>
                          <a:spcPts val="0"/>
                        </a:spcAft>
                      </a:pPr>
                      <a:r>
                        <a:rPr lang="en-US" sz="1600" kern="100">
                          <a:solidFill>
                            <a:schemeClr val="tx1"/>
                          </a:solidFill>
                          <a:latin typeface="メイリオ"/>
                          <a:ea typeface="HGｺﾞｼｯｸM"/>
                          <a:cs typeface="Times New Roman"/>
                        </a:rPr>
                        <a:t>"Empty"</a:t>
                      </a:r>
                      <a:endParaRPr lang="ja-JP" sz="1600" kern="10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D5D5D3"/>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c>
                  <a:txBody>
                    <a:bodyPr/>
                    <a:lstStyle/>
                    <a:p>
                      <a:pPr>
                        <a:lnSpc>
                          <a:spcPct val="115000"/>
                        </a:lnSpc>
                        <a:spcAft>
                          <a:spcPts val="0"/>
                        </a:spcAft>
                      </a:pPr>
                      <a:r>
                        <a:rPr lang="ja-JP" sz="1600" kern="100">
                          <a:solidFill>
                            <a:schemeClr val="tx1"/>
                          </a:solidFill>
                          <a:latin typeface="Century"/>
                          <a:ea typeface="メイリオ"/>
                          <a:cs typeface="Times New Roman"/>
                        </a:rPr>
                        <a:t>未定義</a:t>
                      </a:r>
                      <a:endParaRPr lang="ja-JP" sz="1600" kern="10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D5D5D3"/>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c>
                  <a:txBody>
                    <a:bodyPr/>
                    <a:lstStyle/>
                    <a:p>
                      <a:pPr>
                        <a:lnSpc>
                          <a:spcPct val="115000"/>
                        </a:lnSpc>
                        <a:spcAft>
                          <a:spcPts val="0"/>
                        </a:spcAft>
                      </a:pPr>
                      <a:r>
                        <a:rPr lang="ja-JP" sz="1600" kern="100" dirty="0">
                          <a:solidFill>
                            <a:schemeClr val="tx1"/>
                          </a:solidFill>
                          <a:latin typeface="Century"/>
                          <a:ea typeface="メイリオ"/>
                          <a:cs typeface="Times New Roman"/>
                        </a:rPr>
                        <a:t>未定義</a:t>
                      </a:r>
                      <a:endParaRPr lang="ja-JP" sz="1600" kern="100" dirty="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D5D5D3"/>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r>
              <a:tr h="0">
                <a:tc>
                  <a:txBody>
                    <a:bodyPr/>
                    <a:lstStyle/>
                    <a:p>
                      <a:pPr>
                        <a:lnSpc>
                          <a:spcPct val="115000"/>
                        </a:lnSpc>
                        <a:spcAft>
                          <a:spcPts val="0"/>
                        </a:spcAft>
                      </a:pPr>
                      <a:r>
                        <a:rPr lang="en-US" sz="1600" kern="100">
                          <a:solidFill>
                            <a:schemeClr val="tx1"/>
                          </a:solidFill>
                          <a:latin typeface="メイリオ"/>
                          <a:ea typeface="HGｺﾞｼｯｸM"/>
                          <a:cs typeface="Times New Roman"/>
                        </a:rPr>
                        <a:t>"Web"</a:t>
                      </a:r>
                      <a:endParaRPr lang="ja-JP" sz="1600" kern="10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D5D5D3"/>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c>
                  <a:txBody>
                    <a:bodyPr/>
                    <a:lstStyle/>
                    <a:p>
                      <a:pPr>
                        <a:lnSpc>
                          <a:spcPct val="115000"/>
                        </a:lnSpc>
                        <a:spcAft>
                          <a:spcPts val="0"/>
                        </a:spcAft>
                      </a:pPr>
                      <a:r>
                        <a:rPr lang="ja-JP" sz="1600" kern="100">
                          <a:solidFill>
                            <a:schemeClr val="tx1"/>
                          </a:solidFill>
                          <a:latin typeface="Century"/>
                          <a:ea typeface="メイリオ"/>
                          <a:cs typeface="Times New Roman"/>
                        </a:rPr>
                        <a:t>未定義</a:t>
                      </a:r>
                      <a:endParaRPr lang="ja-JP" sz="1600" kern="10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D5D5D3"/>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c>
                  <a:txBody>
                    <a:bodyPr/>
                    <a:lstStyle/>
                    <a:p>
                      <a:pPr>
                        <a:lnSpc>
                          <a:spcPct val="115000"/>
                        </a:lnSpc>
                        <a:spcAft>
                          <a:spcPts val="0"/>
                        </a:spcAft>
                      </a:pPr>
                      <a:r>
                        <a:rPr lang="en-US" sz="1600" kern="100" dirty="0">
                          <a:solidFill>
                            <a:schemeClr val="tx1"/>
                          </a:solidFill>
                          <a:latin typeface="メイリオ"/>
                          <a:ea typeface="HGｺﾞｼｯｸM"/>
                          <a:cs typeface="Times New Roman"/>
                        </a:rPr>
                        <a:t>"Web"</a:t>
                      </a:r>
                      <a:endParaRPr lang="ja-JP" sz="1600" kern="100" dirty="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D5D5D3"/>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r>
              <a:tr h="0">
                <a:tc>
                  <a:txBody>
                    <a:bodyPr/>
                    <a:lstStyle/>
                    <a:p>
                      <a:pPr>
                        <a:lnSpc>
                          <a:spcPct val="115000"/>
                        </a:lnSpc>
                        <a:spcAft>
                          <a:spcPts val="0"/>
                        </a:spcAft>
                      </a:pPr>
                      <a:r>
                        <a:rPr lang="en-US" sz="1600" kern="100">
                          <a:solidFill>
                            <a:schemeClr val="tx1"/>
                          </a:solidFill>
                          <a:latin typeface="メイリオ"/>
                          <a:ea typeface="HGｺﾞｼｯｸM"/>
                          <a:cs typeface="Times New Roman"/>
                        </a:rPr>
                        <a:t>"WebControl"</a:t>
                      </a:r>
                      <a:endParaRPr lang="ja-JP" sz="1600" kern="10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D5D5D3"/>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c>
                  <a:txBody>
                    <a:bodyPr/>
                    <a:lstStyle/>
                    <a:p>
                      <a:pPr>
                        <a:lnSpc>
                          <a:spcPct val="115000"/>
                        </a:lnSpc>
                        <a:spcAft>
                          <a:spcPts val="0"/>
                        </a:spcAft>
                      </a:pPr>
                      <a:r>
                        <a:rPr lang="ja-JP" sz="1600" kern="100">
                          <a:solidFill>
                            <a:schemeClr val="tx1"/>
                          </a:solidFill>
                          <a:latin typeface="Century"/>
                          <a:ea typeface="メイリオ"/>
                          <a:cs typeface="Times New Roman"/>
                        </a:rPr>
                        <a:t>未定義</a:t>
                      </a:r>
                      <a:endParaRPr lang="ja-JP" sz="1600" kern="10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D5D5D3"/>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c>
                  <a:txBody>
                    <a:bodyPr/>
                    <a:lstStyle/>
                    <a:p>
                      <a:pPr>
                        <a:lnSpc>
                          <a:spcPct val="115000"/>
                        </a:lnSpc>
                        <a:spcAft>
                          <a:spcPts val="0"/>
                        </a:spcAft>
                      </a:pPr>
                      <a:r>
                        <a:rPr lang="en-US" sz="1600" kern="100" dirty="0">
                          <a:solidFill>
                            <a:schemeClr val="tx1"/>
                          </a:solidFill>
                          <a:latin typeface="メイリオ"/>
                          <a:ea typeface="HGｺﾞｼｯｸM"/>
                          <a:cs typeface="Times New Roman"/>
                        </a:rPr>
                        <a:t>"Web"</a:t>
                      </a:r>
                      <a:endParaRPr lang="ja-JP" sz="1600" kern="100" dirty="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D5D5D3"/>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r>
              <a:tr h="0">
                <a:tc>
                  <a:txBody>
                    <a:bodyPr/>
                    <a:lstStyle/>
                    <a:p>
                      <a:pPr>
                        <a:lnSpc>
                          <a:spcPct val="115000"/>
                        </a:lnSpc>
                        <a:spcAft>
                          <a:spcPts val="0"/>
                        </a:spcAft>
                      </a:pPr>
                      <a:r>
                        <a:rPr lang="en-US" sz="1600" kern="100">
                          <a:solidFill>
                            <a:schemeClr val="tx1"/>
                          </a:solidFill>
                          <a:latin typeface="メイリオ"/>
                          <a:ea typeface="HGｺﾞｼｯｸM"/>
                          <a:cs typeface="Times New Roman"/>
                        </a:rPr>
                        <a:t>"Windows" </a:t>
                      </a:r>
                      <a:r>
                        <a:rPr lang="ja-JP" sz="1600" kern="100">
                          <a:solidFill>
                            <a:schemeClr val="tx1"/>
                          </a:solidFill>
                          <a:latin typeface="Century"/>
                          <a:ea typeface="メイリオ"/>
                          <a:cs typeface="Times New Roman"/>
                        </a:rPr>
                        <a:t>または</a:t>
                      </a:r>
                      <a:r>
                        <a:rPr lang="en-US" sz="1600" kern="100">
                          <a:solidFill>
                            <a:schemeClr val="tx1"/>
                          </a:solidFill>
                          <a:latin typeface="Century"/>
                          <a:ea typeface="メイリオ"/>
                          <a:cs typeface="Times New Roman"/>
                        </a:rPr>
                        <a:t> ""</a:t>
                      </a:r>
                      <a:endParaRPr lang="ja-JP" sz="1600" kern="10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D5D5D3"/>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c>
                  <a:txBody>
                    <a:bodyPr/>
                    <a:lstStyle/>
                    <a:p>
                      <a:pPr>
                        <a:lnSpc>
                          <a:spcPct val="115000"/>
                        </a:lnSpc>
                        <a:spcAft>
                          <a:spcPts val="0"/>
                        </a:spcAft>
                      </a:pPr>
                      <a:r>
                        <a:rPr lang="en-US" sz="1600" kern="100">
                          <a:solidFill>
                            <a:schemeClr val="tx1"/>
                          </a:solidFill>
                          <a:latin typeface="メイリオ"/>
                          <a:ea typeface="HGｺﾞｼｯｸM"/>
                          <a:cs typeface="Times New Roman"/>
                        </a:rPr>
                        <a:t>"Windows"</a:t>
                      </a:r>
                      <a:endParaRPr lang="ja-JP" sz="1600" kern="10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D5D5D3"/>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c>
                  <a:txBody>
                    <a:bodyPr/>
                    <a:lstStyle/>
                    <a:p>
                      <a:pPr>
                        <a:lnSpc>
                          <a:spcPct val="115000"/>
                        </a:lnSpc>
                        <a:spcAft>
                          <a:spcPts val="0"/>
                        </a:spcAft>
                      </a:pPr>
                      <a:r>
                        <a:rPr lang="en-US" sz="1600" kern="100" dirty="0">
                          <a:solidFill>
                            <a:schemeClr val="tx1"/>
                          </a:solidFill>
                          <a:latin typeface="メイリオ"/>
                          <a:ea typeface="HGｺﾞｼｯｸM"/>
                          <a:cs typeface="Times New Roman"/>
                        </a:rPr>
                        <a:t>"Windows"</a:t>
                      </a:r>
                      <a:endParaRPr lang="ja-JP" sz="1600" kern="100" dirty="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D5D5D3"/>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r>
              <a:tr h="0">
                <a:tc>
                  <a:txBody>
                    <a:bodyPr/>
                    <a:lstStyle/>
                    <a:p>
                      <a:pPr>
                        <a:lnSpc>
                          <a:spcPct val="115000"/>
                        </a:lnSpc>
                        <a:spcAft>
                          <a:spcPts val="0"/>
                        </a:spcAft>
                      </a:pPr>
                      <a:r>
                        <a:rPr lang="en-US" sz="1600" kern="100">
                          <a:solidFill>
                            <a:schemeClr val="tx1"/>
                          </a:solidFill>
                          <a:latin typeface="メイリオ"/>
                          <a:ea typeface="HGｺﾞｼｯｸM"/>
                          <a:cs typeface="Times New Roman"/>
                        </a:rPr>
                        <a:t>"WindowsForms"</a:t>
                      </a:r>
                      <a:endParaRPr lang="ja-JP" sz="1600" kern="10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D5D5D3"/>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c>
                  <a:txBody>
                    <a:bodyPr/>
                    <a:lstStyle/>
                    <a:p>
                      <a:pPr>
                        <a:lnSpc>
                          <a:spcPct val="115000"/>
                        </a:lnSpc>
                        <a:spcAft>
                          <a:spcPts val="0"/>
                        </a:spcAft>
                      </a:pPr>
                      <a:r>
                        <a:rPr lang="en-US" sz="1600" kern="100">
                          <a:solidFill>
                            <a:schemeClr val="tx1"/>
                          </a:solidFill>
                          <a:latin typeface="メイリオ"/>
                          <a:ea typeface="HGｺﾞｼｯｸM"/>
                          <a:cs typeface="Times New Roman"/>
                        </a:rPr>
                        <a:t>"WindowsForms"</a:t>
                      </a:r>
                      <a:endParaRPr lang="ja-JP" sz="1600" kern="10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D5D5D3"/>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c>
                  <a:txBody>
                    <a:bodyPr/>
                    <a:lstStyle/>
                    <a:p>
                      <a:pPr>
                        <a:lnSpc>
                          <a:spcPct val="115000"/>
                        </a:lnSpc>
                        <a:spcAft>
                          <a:spcPts val="0"/>
                        </a:spcAft>
                      </a:pPr>
                      <a:r>
                        <a:rPr lang="en-US" sz="1600" kern="100" dirty="0" smtClean="0">
                          <a:solidFill>
                            <a:schemeClr val="tx1"/>
                          </a:solidFill>
                          <a:latin typeface="メイリオ"/>
                          <a:ea typeface="HGｺﾞｼｯｸM"/>
                          <a:cs typeface="Times New Roman"/>
                        </a:rPr>
                        <a:t>"Windows"</a:t>
                      </a:r>
                      <a:endParaRPr lang="ja-JP" sz="1600" kern="100" dirty="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D5D5D3"/>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r>
              <a:tr h="0">
                <a:tc>
                  <a:txBody>
                    <a:bodyPr/>
                    <a:lstStyle/>
                    <a:p>
                      <a:pPr>
                        <a:lnSpc>
                          <a:spcPct val="115000"/>
                        </a:lnSpc>
                        <a:spcAft>
                          <a:spcPts val="0"/>
                        </a:spcAft>
                      </a:pPr>
                      <a:r>
                        <a:rPr lang="en-US" sz="1600" kern="100" dirty="0">
                          <a:solidFill>
                            <a:schemeClr val="tx1"/>
                          </a:solidFill>
                          <a:latin typeface="メイリオ"/>
                          <a:ea typeface="HGｺﾞｼｯｸM"/>
                          <a:cs typeface="Times New Roman"/>
                        </a:rPr>
                        <a:t>"</a:t>
                      </a:r>
                      <a:r>
                        <a:rPr lang="en-US" sz="1600" kern="100" dirty="0" err="1">
                          <a:solidFill>
                            <a:schemeClr val="tx1"/>
                          </a:solidFill>
                          <a:latin typeface="メイリオ"/>
                          <a:ea typeface="HGｺﾞｼｯｸM"/>
                          <a:cs typeface="Times New Roman"/>
                        </a:rPr>
                        <a:t>WindowsFormsWithCustom</a:t>
                      </a:r>
                      <a:r>
                        <a:rPr lang="en-US" sz="1600" kern="100" dirty="0">
                          <a:solidFill>
                            <a:schemeClr val="tx1"/>
                          </a:solidFill>
                          <a:latin typeface="メイリオ"/>
                          <a:ea typeface="HGｺﾞｼｯｸM"/>
                          <a:cs typeface="Times New Roman"/>
                        </a:rPr>
                        <a:t/>
                      </a:r>
                      <a:br>
                        <a:rPr lang="en-US" sz="1600" kern="100" dirty="0">
                          <a:solidFill>
                            <a:schemeClr val="tx1"/>
                          </a:solidFill>
                          <a:latin typeface="メイリオ"/>
                          <a:ea typeface="HGｺﾞｼｯｸM"/>
                          <a:cs typeface="Times New Roman"/>
                        </a:rPr>
                      </a:br>
                      <a:r>
                        <a:rPr lang="en-US" sz="1600" kern="100" dirty="0" err="1">
                          <a:solidFill>
                            <a:schemeClr val="tx1"/>
                          </a:solidFill>
                          <a:latin typeface="メイリオ"/>
                          <a:ea typeface="HGｺﾞｼｯｸM"/>
                          <a:cs typeface="Times New Roman"/>
                        </a:rPr>
                        <a:t>SubMain</a:t>
                      </a:r>
                      <a:r>
                        <a:rPr lang="en-US" sz="1600" kern="100" dirty="0">
                          <a:solidFill>
                            <a:schemeClr val="tx1"/>
                          </a:solidFill>
                          <a:latin typeface="メイリオ"/>
                          <a:ea typeface="HGｺﾞｼｯｸM"/>
                          <a:cs typeface="Times New Roman"/>
                        </a:rPr>
                        <a:t>"</a:t>
                      </a:r>
                      <a:endParaRPr lang="ja-JP" sz="1600" kern="100" dirty="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D5D5D3"/>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c>
                  <a:txBody>
                    <a:bodyPr/>
                    <a:lstStyle/>
                    <a:p>
                      <a:pPr>
                        <a:lnSpc>
                          <a:spcPct val="115000"/>
                        </a:lnSpc>
                        <a:spcAft>
                          <a:spcPts val="0"/>
                        </a:spcAft>
                      </a:pPr>
                      <a:r>
                        <a:rPr lang="en-US" sz="1600" kern="100">
                          <a:solidFill>
                            <a:schemeClr val="tx1"/>
                          </a:solidFill>
                          <a:latin typeface="メイリオ"/>
                          <a:ea typeface="HGｺﾞｼｯｸM"/>
                          <a:cs typeface="Times New Roman"/>
                        </a:rPr>
                        <a:t>"Console"</a:t>
                      </a:r>
                      <a:endParaRPr lang="ja-JP" sz="1600" kern="10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D5D5D3"/>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c>
                  <a:txBody>
                    <a:bodyPr/>
                    <a:lstStyle/>
                    <a:p>
                      <a:pPr>
                        <a:lnSpc>
                          <a:spcPct val="115000"/>
                        </a:lnSpc>
                        <a:spcAft>
                          <a:spcPts val="0"/>
                        </a:spcAft>
                      </a:pPr>
                      <a:r>
                        <a:rPr lang="en-US" sz="1600" kern="100" dirty="0">
                          <a:solidFill>
                            <a:schemeClr val="tx1"/>
                          </a:solidFill>
                          <a:latin typeface="メイリオ"/>
                          <a:ea typeface="HGｺﾞｼｯｸM"/>
                          <a:cs typeface="Times New Roman"/>
                        </a:rPr>
                        <a:t>"Windows"</a:t>
                      </a:r>
                      <a:endParaRPr lang="ja-JP" sz="1600" kern="100" dirty="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D5D5D3"/>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r>
            </a:tbl>
          </a:graphicData>
        </a:graphic>
      </p:graphicFrame>
      <p:sp>
        <p:nvSpPr>
          <p:cNvPr id="9" name="正方形/長方形 8"/>
          <p:cNvSpPr/>
          <p:nvPr/>
        </p:nvSpPr>
        <p:spPr>
          <a:xfrm>
            <a:off x="3428992" y="6000768"/>
            <a:ext cx="5143536" cy="5000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ja-JP" altLang="en-US" dirty="0" smtClean="0"/>
              <a:t>未定義の条件付きコンパイル定数は </a:t>
            </a:r>
            <a:r>
              <a:rPr lang="en-US" dirty="0" smtClean="0"/>
              <a:t>FALSE</a:t>
            </a:r>
            <a:endParaRPr lang="ja-JP" altLang="en-US" dirty="0" smtClean="0"/>
          </a:p>
          <a:p>
            <a:pPr algn="ctr"/>
            <a:endParaRPr kumimoji="1" lang="ja-JP" altLang="en-US" dirty="0"/>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 </a:t>
            </a:r>
            <a:r>
              <a:rPr lang="en-US" altLang="ja-JP" dirty="0" smtClean="0"/>
              <a:t>My </a:t>
            </a:r>
            <a:r>
              <a:rPr lang="ja-JP" altLang="en-US" dirty="0" smtClean="0"/>
              <a:t>機能の概要</a:t>
            </a:r>
            <a:endParaRPr kumimoji="1" lang="ja-JP" altLang="en-US" dirty="0"/>
          </a:p>
        </p:txBody>
      </p:sp>
      <p:graphicFrame>
        <p:nvGraphicFramePr>
          <p:cNvPr id="7" name="表 6"/>
          <p:cNvGraphicFramePr>
            <a:graphicFrameLocks noGrp="1"/>
          </p:cNvGraphicFramePr>
          <p:nvPr/>
        </p:nvGraphicFramePr>
        <p:xfrm>
          <a:off x="357157" y="1598295"/>
          <a:ext cx="8429685" cy="3661410"/>
        </p:xfrm>
        <a:graphic>
          <a:graphicData uri="http://schemas.openxmlformats.org/drawingml/2006/table">
            <a:tbl>
              <a:tblPr/>
              <a:tblGrid>
                <a:gridCol w="3000396"/>
                <a:gridCol w="1699340"/>
                <a:gridCol w="1715776"/>
                <a:gridCol w="2014173"/>
              </a:tblGrid>
              <a:tr h="0">
                <a:tc>
                  <a:txBody>
                    <a:bodyPr/>
                    <a:lstStyle/>
                    <a:p>
                      <a:pPr>
                        <a:lnSpc>
                          <a:spcPct val="115000"/>
                        </a:lnSpc>
                        <a:spcAft>
                          <a:spcPts val="0"/>
                        </a:spcAft>
                      </a:pPr>
                      <a:r>
                        <a:rPr lang="en-US" sz="1600" kern="100" dirty="0">
                          <a:solidFill>
                            <a:schemeClr val="tx1"/>
                          </a:solidFill>
                          <a:latin typeface="メイリオ"/>
                          <a:ea typeface="HGｺﾞｼｯｸM"/>
                          <a:cs typeface="Times New Roman"/>
                        </a:rPr>
                        <a:t>_MYTYPE</a:t>
                      </a:r>
                      <a:endParaRPr lang="ja-JP" sz="1600" kern="100" dirty="0">
                        <a:solidFill>
                          <a:schemeClr val="tx1"/>
                        </a:solidFill>
                        <a:latin typeface="Century"/>
                        <a:ea typeface="HGｺﾞｼｯｸM"/>
                        <a:cs typeface="Times New Roman"/>
                      </a:endParaRPr>
                    </a:p>
                  </a:txBody>
                  <a:tcPr marL="41275" marR="41275" marT="47625" marB="47625">
                    <a:lnL>
                      <a:noFill/>
                    </a:lnL>
                    <a:lnR>
                      <a:noFill/>
                    </a:lnR>
                    <a:lnT>
                      <a:noFill/>
                    </a:lnT>
                    <a:lnB w="12700" cap="flat" cmpd="sng" algn="ctr">
                      <a:solidFill>
                        <a:srgbClr val="C8CDDE"/>
                      </a:solidFill>
                      <a:prstDash val="solid"/>
                      <a:round/>
                      <a:headEnd type="none" w="med" len="med"/>
                      <a:tailEnd type="none" w="med" len="med"/>
                    </a:lnB>
                    <a:noFill/>
                  </a:tcPr>
                </a:tc>
                <a:tc>
                  <a:txBody>
                    <a:bodyPr/>
                    <a:lstStyle/>
                    <a:p>
                      <a:pPr>
                        <a:lnSpc>
                          <a:spcPct val="115000"/>
                        </a:lnSpc>
                        <a:spcAft>
                          <a:spcPts val="0"/>
                        </a:spcAft>
                      </a:pPr>
                      <a:r>
                        <a:rPr lang="en-US" sz="1600" kern="100">
                          <a:solidFill>
                            <a:schemeClr val="tx1"/>
                          </a:solidFill>
                          <a:latin typeface="メイリオ"/>
                          <a:ea typeface="HGｺﾞｼｯｸM"/>
                          <a:cs typeface="Times New Roman"/>
                        </a:rPr>
                        <a:t>_MYFORMS</a:t>
                      </a:r>
                      <a:endParaRPr lang="ja-JP" sz="1600" kern="100">
                        <a:solidFill>
                          <a:schemeClr val="tx1"/>
                        </a:solidFill>
                        <a:latin typeface="Century"/>
                        <a:ea typeface="HGｺﾞｼｯｸM"/>
                        <a:cs typeface="Times New Roman"/>
                      </a:endParaRPr>
                    </a:p>
                  </a:txBody>
                  <a:tcPr marL="41275" marR="41275" marT="47625" marB="47625">
                    <a:lnL>
                      <a:noFill/>
                    </a:lnL>
                    <a:lnR>
                      <a:noFill/>
                    </a:lnR>
                    <a:lnT>
                      <a:noFill/>
                    </a:lnT>
                    <a:lnB w="12700" cap="flat" cmpd="sng" algn="ctr">
                      <a:solidFill>
                        <a:srgbClr val="C8CDDE"/>
                      </a:solidFill>
                      <a:prstDash val="solid"/>
                      <a:round/>
                      <a:headEnd type="none" w="med" len="med"/>
                      <a:tailEnd type="none" w="med" len="med"/>
                    </a:lnB>
                    <a:noFill/>
                  </a:tcPr>
                </a:tc>
                <a:tc>
                  <a:txBody>
                    <a:bodyPr/>
                    <a:lstStyle/>
                    <a:p>
                      <a:pPr>
                        <a:lnSpc>
                          <a:spcPct val="115000"/>
                        </a:lnSpc>
                        <a:spcAft>
                          <a:spcPts val="0"/>
                        </a:spcAft>
                      </a:pPr>
                      <a:r>
                        <a:rPr lang="en-US" sz="1600" kern="100">
                          <a:solidFill>
                            <a:schemeClr val="tx1"/>
                          </a:solidFill>
                          <a:latin typeface="メイリオ"/>
                          <a:ea typeface="HGｺﾞｼｯｸM"/>
                          <a:cs typeface="Times New Roman"/>
                        </a:rPr>
                        <a:t>_MYUSERTYPE</a:t>
                      </a:r>
                      <a:endParaRPr lang="ja-JP" sz="1600" kern="100">
                        <a:solidFill>
                          <a:schemeClr val="tx1"/>
                        </a:solidFill>
                        <a:latin typeface="Century"/>
                        <a:ea typeface="HGｺﾞｼｯｸM"/>
                        <a:cs typeface="Times New Roman"/>
                      </a:endParaRPr>
                    </a:p>
                  </a:txBody>
                  <a:tcPr marL="41275" marR="41275" marT="47625" marB="47625">
                    <a:lnL>
                      <a:noFill/>
                    </a:lnL>
                    <a:lnR>
                      <a:noFill/>
                    </a:lnR>
                    <a:lnT>
                      <a:noFill/>
                    </a:lnT>
                    <a:lnB w="12700" cap="flat" cmpd="sng" algn="ctr">
                      <a:solidFill>
                        <a:srgbClr val="C8CDDE"/>
                      </a:solidFill>
                      <a:prstDash val="solid"/>
                      <a:round/>
                      <a:headEnd type="none" w="med" len="med"/>
                      <a:tailEnd type="none" w="med" len="med"/>
                    </a:lnB>
                    <a:noFill/>
                  </a:tcPr>
                </a:tc>
                <a:tc>
                  <a:txBody>
                    <a:bodyPr/>
                    <a:lstStyle/>
                    <a:p>
                      <a:pPr>
                        <a:lnSpc>
                          <a:spcPct val="115000"/>
                        </a:lnSpc>
                        <a:spcAft>
                          <a:spcPts val="0"/>
                        </a:spcAft>
                      </a:pPr>
                      <a:r>
                        <a:rPr lang="en-US" sz="1600" kern="100" dirty="0">
                          <a:solidFill>
                            <a:schemeClr val="tx1"/>
                          </a:solidFill>
                          <a:latin typeface="メイリオ"/>
                          <a:ea typeface="HGｺﾞｼｯｸM"/>
                          <a:cs typeface="Times New Roman"/>
                        </a:rPr>
                        <a:t>_MYWEBSERVICES</a:t>
                      </a:r>
                      <a:endParaRPr lang="ja-JP" sz="1600" kern="100" dirty="0">
                        <a:solidFill>
                          <a:schemeClr val="tx1"/>
                        </a:solidFill>
                        <a:latin typeface="Century"/>
                        <a:ea typeface="HGｺﾞｼｯｸM"/>
                        <a:cs typeface="Times New Roman"/>
                      </a:endParaRPr>
                    </a:p>
                  </a:txBody>
                  <a:tcPr marL="41275" marR="41275" marT="47625" marB="47625">
                    <a:lnL>
                      <a:noFill/>
                    </a:lnL>
                    <a:lnR>
                      <a:noFill/>
                    </a:lnR>
                    <a:lnT>
                      <a:noFill/>
                    </a:lnT>
                    <a:lnB w="12700" cap="flat" cmpd="sng" algn="ctr">
                      <a:solidFill>
                        <a:srgbClr val="C8CDDE"/>
                      </a:solidFill>
                      <a:prstDash val="solid"/>
                      <a:round/>
                      <a:headEnd type="none" w="med" len="med"/>
                      <a:tailEnd type="none" w="med" len="med"/>
                    </a:lnB>
                    <a:noFill/>
                  </a:tcPr>
                </a:tc>
              </a:tr>
              <a:tr h="0">
                <a:tc>
                  <a:txBody>
                    <a:bodyPr/>
                    <a:lstStyle/>
                    <a:p>
                      <a:pPr>
                        <a:lnSpc>
                          <a:spcPct val="115000"/>
                        </a:lnSpc>
                        <a:spcAft>
                          <a:spcPts val="0"/>
                        </a:spcAft>
                      </a:pPr>
                      <a:r>
                        <a:rPr lang="en-US" sz="1600" kern="100" dirty="0">
                          <a:solidFill>
                            <a:schemeClr val="tx1"/>
                          </a:solidFill>
                          <a:latin typeface="メイリオ"/>
                          <a:ea typeface="HGｺﾞｼｯｸM"/>
                          <a:cs typeface="Times New Roman"/>
                        </a:rPr>
                        <a:t>"Console"</a:t>
                      </a:r>
                      <a:endParaRPr lang="ja-JP" sz="1600" kern="100" dirty="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C8CDDE"/>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c>
                  <a:txBody>
                    <a:bodyPr/>
                    <a:lstStyle/>
                    <a:p>
                      <a:pPr>
                        <a:lnSpc>
                          <a:spcPct val="115000"/>
                        </a:lnSpc>
                        <a:spcAft>
                          <a:spcPts val="0"/>
                        </a:spcAft>
                      </a:pPr>
                      <a:r>
                        <a:rPr lang="ja-JP" sz="1600" kern="100" dirty="0">
                          <a:solidFill>
                            <a:schemeClr val="tx1"/>
                          </a:solidFill>
                          <a:latin typeface="Century"/>
                          <a:ea typeface="メイリオ"/>
                          <a:cs typeface="Times New Roman"/>
                        </a:rPr>
                        <a:t>未定義</a:t>
                      </a:r>
                      <a:endParaRPr lang="ja-JP" sz="1600" kern="100" dirty="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C8CDDE"/>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c>
                  <a:txBody>
                    <a:bodyPr/>
                    <a:lstStyle/>
                    <a:p>
                      <a:pPr>
                        <a:lnSpc>
                          <a:spcPct val="115000"/>
                        </a:lnSpc>
                        <a:spcAft>
                          <a:spcPts val="0"/>
                        </a:spcAft>
                      </a:pPr>
                      <a:r>
                        <a:rPr lang="en-US" sz="1600" kern="100">
                          <a:solidFill>
                            <a:schemeClr val="tx1"/>
                          </a:solidFill>
                          <a:latin typeface="メイリオ"/>
                          <a:ea typeface="HGｺﾞｼｯｸM"/>
                          <a:cs typeface="Times New Roman"/>
                        </a:rPr>
                        <a:t>"Windows"</a:t>
                      </a:r>
                      <a:endParaRPr lang="ja-JP" sz="1600" kern="10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C8CDDE"/>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c>
                  <a:txBody>
                    <a:bodyPr/>
                    <a:lstStyle/>
                    <a:p>
                      <a:pPr>
                        <a:lnSpc>
                          <a:spcPct val="115000"/>
                        </a:lnSpc>
                        <a:spcAft>
                          <a:spcPts val="0"/>
                        </a:spcAft>
                      </a:pPr>
                      <a:r>
                        <a:rPr lang="en-US" sz="1600" kern="100">
                          <a:solidFill>
                            <a:schemeClr val="tx1"/>
                          </a:solidFill>
                          <a:latin typeface="メイリオ"/>
                          <a:ea typeface="HGｺﾞｼｯｸM"/>
                          <a:cs typeface="Times New Roman"/>
                        </a:rPr>
                        <a:t>TRUE</a:t>
                      </a:r>
                      <a:endParaRPr lang="ja-JP" sz="1600" kern="10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C8CDDE"/>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r>
              <a:tr h="0">
                <a:tc>
                  <a:txBody>
                    <a:bodyPr/>
                    <a:lstStyle/>
                    <a:p>
                      <a:pPr>
                        <a:lnSpc>
                          <a:spcPct val="115000"/>
                        </a:lnSpc>
                        <a:spcAft>
                          <a:spcPts val="0"/>
                        </a:spcAft>
                      </a:pPr>
                      <a:r>
                        <a:rPr lang="en-US" sz="1600" kern="100" dirty="0">
                          <a:solidFill>
                            <a:schemeClr val="tx1"/>
                          </a:solidFill>
                          <a:latin typeface="メイリオ"/>
                          <a:ea typeface="HGｺﾞｼｯｸM"/>
                          <a:cs typeface="Times New Roman"/>
                        </a:rPr>
                        <a:t>"Custom"</a:t>
                      </a:r>
                      <a:endParaRPr lang="ja-JP" sz="1600" kern="100" dirty="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D5D5D3"/>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c>
                  <a:txBody>
                    <a:bodyPr/>
                    <a:lstStyle/>
                    <a:p>
                      <a:pPr>
                        <a:lnSpc>
                          <a:spcPct val="115000"/>
                        </a:lnSpc>
                        <a:spcAft>
                          <a:spcPts val="0"/>
                        </a:spcAft>
                      </a:pPr>
                      <a:r>
                        <a:rPr lang="ja-JP" sz="1600" kern="100" dirty="0">
                          <a:solidFill>
                            <a:schemeClr val="tx1"/>
                          </a:solidFill>
                          <a:latin typeface="Century"/>
                          <a:ea typeface="メイリオ"/>
                          <a:cs typeface="Times New Roman"/>
                        </a:rPr>
                        <a:t>未定義</a:t>
                      </a:r>
                      <a:endParaRPr lang="ja-JP" sz="1600" kern="100" dirty="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D5D5D3"/>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c>
                  <a:txBody>
                    <a:bodyPr/>
                    <a:lstStyle/>
                    <a:p>
                      <a:pPr>
                        <a:lnSpc>
                          <a:spcPct val="115000"/>
                        </a:lnSpc>
                        <a:spcAft>
                          <a:spcPts val="0"/>
                        </a:spcAft>
                      </a:pPr>
                      <a:r>
                        <a:rPr lang="ja-JP" sz="1600" kern="100">
                          <a:solidFill>
                            <a:schemeClr val="tx1"/>
                          </a:solidFill>
                          <a:latin typeface="Century"/>
                          <a:ea typeface="メイリオ"/>
                          <a:cs typeface="Times New Roman"/>
                        </a:rPr>
                        <a:t>未定義</a:t>
                      </a:r>
                      <a:endParaRPr lang="ja-JP" sz="1600" kern="10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D5D5D3"/>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c>
                  <a:txBody>
                    <a:bodyPr/>
                    <a:lstStyle/>
                    <a:p>
                      <a:pPr>
                        <a:lnSpc>
                          <a:spcPct val="115000"/>
                        </a:lnSpc>
                        <a:spcAft>
                          <a:spcPts val="0"/>
                        </a:spcAft>
                      </a:pPr>
                      <a:r>
                        <a:rPr lang="ja-JP" sz="1600" kern="100">
                          <a:solidFill>
                            <a:schemeClr val="tx1"/>
                          </a:solidFill>
                          <a:latin typeface="Century"/>
                          <a:ea typeface="メイリオ"/>
                          <a:cs typeface="Times New Roman"/>
                        </a:rPr>
                        <a:t>未定義</a:t>
                      </a:r>
                      <a:endParaRPr lang="ja-JP" sz="1600" kern="10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D5D5D3"/>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r>
              <a:tr h="0">
                <a:tc>
                  <a:txBody>
                    <a:bodyPr/>
                    <a:lstStyle/>
                    <a:p>
                      <a:pPr>
                        <a:lnSpc>
                          <a:spcPct val="115000"/>
                        </a:lnSpc>
                        <a:spcAft>
                          <a:spcPts val="0"/>
                        </a:spcAft>
                      </a:pPr>
                      <a:r>
                        <a:rPr lang="en-US" sz="1600" kern="100" dirty="0">
                          <a:solidFill>
                            <a:schemeClr val="tx1"/>
                          </a:solidFill>
                          <a:latin typeface="メイリオ"/>
                          <a:ea typeface="HGｺﾞｼｯｸM"/>
                          <a:cs typeface="Times New Roman"/>
                        </a:rPr>
                        <a:t>"Empty"</a:t>
                      </a:r>
                      <a:endParaRPr lang="ja-JP" sz="1600" kern="100" dirty="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D5D5D3"/>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c>
                  <a:txBody>
                    <a:bodyPr/>
                    <a:lstStyle/>
                    <a:p>
                      <a:pPr>
                        <a:lnSpc>
                          <a:spcPct val="115000"/>
                        </a:lnSpc>
                        <a:spcAft>
                          <a:spcPts val="0"/>
                        </a:spcAft>
                      </a:pPr>
                      <a:r>
                        <a:rPr lang="ja-JP" sz="1600" kern="100">
                          <a:solidFill>
                            <a:schemeClr val="tx1"/>
                          </a:solidFill>
                          <a:latin typeface="Century"/>
                          <a:ea typeface="メイリオ"/>
                          <a:cs typeface="Times New Roman"/>
                        </a:rPr>
                        <a:t>未定義</a:t>
                      </a:r>
                      <a:endParaRPr lang="ja-JP" sz="1600" kern="10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D5D5D3"/>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c>
                  <a:txBody>
                    <a:bodyPr/>
                    <a:lstStyle/>
                    <a:p>
                      <a:pPr>
                        <a:lnSpc>
                          <a:spcPct val="115000"/>
                        </a:lnSpc>
                        <a:spcAft>
                          <a:spcPts val="0"/>
                        </a:spcAft>
                      </a:pPr>
                      <a:r>
                        <a:rPr lang="ja-JP" sz="1600" kern="100">
                          <a:solidFill>
                            <a:schemeClr val="tx1"/>
                          </a:solidFill>
                          <a:latin typeface="Century"/>
                          <a:ea typeface="メイリオ"/>
                          <a:cs typeface="Times New Roman"/>
                        </a:rPr>
                        <a:t>未定義</a:t>
                      </a:r>
                      <a:endParaRPr lang="ja-JP" sz="1600" kern="10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D5D5D3"/>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c>
                  <a:txBody>
                    <a:bodyPr/>
                    <a:lstStyle/>
                    <a:p>
                      <a:pPr>
                        <a:lnSpc>
                          <a:spcPct val="115000"/>
                        </a:lnSpc>
                        <a:spcAft>
                          <a:spcPts val="0"/>
                        </a:spcAft>
                      </a:pPr>
                      <a:r>
                        <a:rPr lang="ja-JP" sz="1600" kern="100" dirty="0">
                          <a:solidFill>
                            <a:schemeClr val="tx1"/>
                          </a:solidFill>
                          <a:latin typeface="Century"/>
                          <a:ea typeface="メイリオ"/>
                          <a:cs typeface="Times New Roman"/>
                        </a:rPr>
                        <a:t>未定義</a:t>
                      </a:r>
                      <a:endParaRPr lang="ja-JP" sz="1600" kern="100" dirty="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D5D5D3"/>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r>
              <a:tr h="0">
                <a:tc>
                  <a:txBody>
                    <a:bodyPr/>
                    <a:lstStyle/>
                    <a:p>
                      <a:pPr>
                        <a:lnSpc>
                          <a:spcPct val="115000"/>
                        </a:lnSpc>
                        <a:spcAft>
                          <a:spcPts val="0"/>
                        </a:spcAft>
                      </a:pPr>
                      <a:r>
                        <a:rPr lang="en-US" sz="1600" kern="100" dirty="0" smtClean="0">
                          <a:solidFill>
                            <a:schemeClr val="tx1"/>
                          </a:solidFill>
                          <a:latin typeface="メイリオ"/>
                          <a:ea typeface="HGｺﾞｼｯｸM"/>
                          <a:cs typeface="Times New Roman"/>
                        </a:rPr>
                        <a:t>"Web"</a:t>
                      </a:r>
                      <a:endParaRPr lang="ja-JP" sz="1600" kern="100" dirty="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D5D5D3"/>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c>
                  <a:txBody>
                    <a:bodyPr/>
                    <a:lstStyle/>
                    <a:p>
                      <a:pPr>
                        <a:lnSpc>
                          <a:spcPct val="115000"/>
                        </a:lnSpc>
                        <a:spcAft>
                          <a:spcPts val="0"/>
                        </a:spcAft>
                      </a:pPr>
                      <a:r>
                        <a:rPr lang="en-US" sz="1600" kern="100" dirty="0">
                          <a:solidFill>
                            <a:schemeClr val="tx1"/>
                          </a:solidFill>
                          <a:latin typeface="メイリオ"/>
                          <a:ea typeface="HGｺﾞｼｯｸM"/>
                          <a:cs typeface="Times New Roman"/>
                        </a:rPr>
                        <a:t>FALSE</a:t>
                      </a:r>
                      <a:endParaRPr lang="ja-JP" sz="1600" kern="100" dirty="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D5D5D3"/>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c>
                  <a:txBody>
                    <a:bodyPr/>
                    <a:lstStyle/>
                    <a:p>
                      <a:pPr>
                        <a:lnSpc>
                          <a:spcPct val="115000"/>
                        </a:lnSpc>
                        <a:spcAft>
                          <a:spcPts val="0"/>
                        </a:spcAft>
                      </a:pPr>
                      <a:r>
                        <a:rPr lang="en-US" sz="1600" kern="100">
                          <a:solidFill>
                            <a:schemeClr val="tx1"/>
                          </a:solidFill>
                          <a:latin typeface="メイリオ"/>
                          <a:ea typeface="HGｺﾞｼｯｸM"/>
                          <a:cs typeface="Times New Roman"/>
                        </a:rPr>
                        <a:t>"Web"</a:t>
                      </a:r>
                      <a:endParaRPr lang="ja-JP" sz="1600" kern="10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D5D5D3"/>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c>
                  <a:txBody>
                    <a:bodyPr/>
                    <a:lstStyle/>
                    <a:p>
                      <a:pPr>
                        <a:lnSpc>
                          <a:spcPct val="115000"/>
                        </a:lnSpc>
                        <a:spcAft>
                          <a:spcPts val="0"/>
                        </a:spcAft>
                      </a:pPr>
                      <a:r>
                        <a:rPr lang="en-US" sz="1600" kern="100">
                          <a:solidFill>
                            <a:schemeClr val="tx1"/>
                          </a:solidFill>
                          <a:latin typeface="メイリオ"/>
                          <a:ea typeface="HGｺﾞｼｯｸM"/>
                          <a:cs typeface="Times New Roman"/>
                        </a:rPr>
                        <a:t>FALSE</a:t>
                      </a:r>
                      <a:endParaRPr lang="ja-JP" sz="1600" kern="10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D5D5D3"/>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r>
              <a:tr h="0">
                <a:tc>
                  <a:txBody>
                    <a:bodyPr/>
                    <a:lstStyle/>
                    <a:p>
                      <a:pPr>
                        <a:lnSpc>
                          <a:spcPct val="115000"/>
                        </a:lnSpc>
                        <a:spcAft>
                          <a:spcPts val="0"/>
                        </a:spcAft>
                      </a:pPr>
                      <a:r>
                        <a:rPr lang="en-US" sz="1600" kern="100" dirty="0">
                          <a:solidFill>
                            <a:schemeClr val="tx1"/>
                          </a:solidFill>
                          <a:latin typeface="メイリオ"/>
                          <a:ea typeface="HGｺﾞｼｯｸM"/>
                          <a:cs typeface="Times New Roman"/>
                        </a:rPr>
                        <a:t>"</a:t>
                      </a:r>
                      <a:r>
                        <a:rPr lang="en-US" sz="1600" kern="100" dirty="0" err="1">
                          <a:solidFill>
                            <a:schemeClr val="tx1"/>
                          </a:solidFill>
                          <a:latin typeface="メイリオ"/>
                          <a:ea typeface="HGｺﾞｼｯｸM"/>
                          <a:cs typeface="Times New Roman"/>
                        </a:rPr>
                        <a:t>WebControl</a:t>
                      </a:r>
                      <a:r>
                        <a:rPr lang="en-US" sz="1600" kern="100" dirty="0">
                          <a:solidFill>
                            <a:schemeClr val="tx1"/>
                          </a:solidFill>
                          <a:latin typeface="メイリオ"/>
                          <a:ea typeface="HGｺﾞｼｯｸM"/>
                          <a:cs typeface="Times New Roman"/>
                        </a:rPr>
                        <a:t>"</a:t>
                      </a:r>
                      <a:endParaRPr lang="ja-JP" sz="1600" kern="100" dirty="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D5D5D3"/>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c>
                  <a:txBody>
                    <a:bodyPr/>
                    <a:lstStyle/>
                    <a:p>
                      <a:pPr>
                        <a:lnSpc>
                          <a:spcPct val="115000"/>
                        </a:lnSpc>
                        <a:spcAft>
                          <a:spcPts val="0"/>
                        </a:spcAft>
                      </a:pPr>
                      <a:r>
                        <a:rPr lang="en-US" sz="1600" kern="100">
                          <a:solidFill>
                            <a:schemeClr val="tx1"/>
                          </a:solidFill>
                          <a:latin typeface="メイリオ"/>
                          <a:ea typeface="HGｺﾞｼｯｸM"/>
                          <a:cs typeface="Times New Roman"/>
                        </a:rPr>
                        <a:t>FALSE</a:t>
                      </a:r>
                      <a:endParaRPr lang="ja-JP" sz="1600" kern="10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D5D5D3"/>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c>
                  <a:txBody>
                    <a:bodyPr/>
                    <a:lstStyle/>
                    <a:p>
                      <a:pPr>
                        <a:lnSpc>
                          <a:spcPct val="115000"/>
                        </a:lnSpc>
                        <a:spcAft>
                          <a:spcPts val="0"/>
                        </a:spcAft>
                      </a:pPr>
                      <a:r>
                        <a:rPr lang="en-US" sz="1600" kern="100">
                          <a:solidFill>
                            <a:schemeClr val="tx1"/>
                          </a:solidFill>
                          <a:latin typeface="メイリオ"/>
                          <a:ea typeface="HGｺﾞｼｯｸM"/>
                          <a:cs typeface="Times New Roman"/>
                        </a:rPr>
                        <a:t>"Web"</a:t>
                      </a:r>
                      <a:endParaRPr lang="ja-JP" sz="1600" kern="10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D5D5D3"/>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c>
                  <a:txBody>
                    <a:bodyPr/>
                    <a:lstStyle/>
                    <a:p>
                      <a:pPr>
                        <a:lnSpc>
                          <a:spcPct val="115000"/>
                        </a:lnSpc>
                        <a:spcAft>
                          <a:spcPts val="0"/>
                        </a:spcAft>
                      </a:pPr>
                      <a:r>
                        <a:rPr lang="en-US" sz="1600" kern="100">
                          <a:solidFill>
                            <a:schemeClr val="tx1"/>
                          </a:solidFill>
                          <a:latin typeface="メイリオ"/>
                          <a:ea typeface="HGｺﾞｼｯｸM"/>
                          <a:cs typeface="Times New Roman"/>
                        </a:rPr>
                        <a:t>TRUE</a:t>
                      </a:r>
                      <a:endParaRPr lang="ja-JP" sz="1600" kern="10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D5D5D3"/>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r>
              <a:tr h="0">
                <a:tc>
                  <a:txBody>
                    <a:bodyPr/>
                    <a:lstStyle/>
                    <a:p>
                      <a:pPr>
                        <a:lnSpc>
                          <a:spcPct val="115000"/>
                        </a:lnSpc>
                        <a:spcAft>
                          <a:spcPts val="0"/>
                        </a:spcAft>
                      </a:pPr>
                      <a:r>
                        <a:rPr lang="en-US" sz="1600" kern="100" dirty="0">
                          <a:solidFill>
                            <a:schemeClr val="tx1"/>
                          </a:solidFill>
                          <a:latin typeface="メイリオ"/>
                          <a:ea typeface="HGｺﾞｼｯｸM"/>
                          <a:cs typeface="Times New Roman"/>
                        </a:rPr>
                        <a:t>"Windows" </a:t>
                      </a:r>
                      <a:r>
                        <a:rPr lang="ja-JP" sz="1600" kern="100" dirty="0">
                          <a:solidFill>
                            <a:schemeClr val="tx1"/>
                          </a:solidFill>
                          <a:latin typeface="Century"/>
                          <a:ea typeface="メイリオ"/>
                          <a:cs typeface="Times New Roman"/>
                        </a:rPr>
                        <a:t>または</a:t>
                      </a:r>
                      <a:r>
                        <a:rPr lang="en-US" sz="1600" kern="100" dirty="0">
                          <a:solidFill>
                            <a:schemeClr val="tx1"/>
                          </a:solidFill>
                          <a:latin typeface="Century"/>
                          <a:ea typeface="メイリオ"/>
                          <a:cs typeface="Times New Roman"/>
                        </a:rPr>
                        <a:t> ""</a:t>
                      </a:r>
                      <a:endParaRPr lang="ja-JP" sz="1600" kern="100" dirty="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D5D5D3"/>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c>
                  <a:txBody>
                    <a:bodyPr/>
                    <a:lstStyle/>
                    <a:p>
                      <a:pPr>
                        <a:lnSpc>
                          <a:spcPct val="115000"/>
                        </a:lnSpc>
                        <a:spcAft>
                          <a:spcPts val="0"/>
                        </a:spcAft>
                      </a:pPr>
                      <a:r>
                        <a:rPr lang="ja-JP" sz="1600" kern="100">
                          <a:solidFill>
                            <a:schemeClr val="tx1"/>
                          </a:solidFill>
                          <a:latin typeface="Century"/>
                          <a:ea typeface="メイリオ"/>
                          <a:cs typeface="Times New Roman"/>
                        </a:rPr>
                        <a:t>未定義</a:t>
                      </a:r>
                      <a:endParaRPr lang="ja-JP" sz="1600" kern="10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D5D5D3"/>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c>
                  <a:txBody>
                    <a:bodyPr/>
                    <a:lstStyle/>
                    <a:p>
                      <a:pPr>
                        <a:lnSpc>
                          <a:spcPct val="115000"/>
                        </a:lnSpc>
                        <a:spcAft>
                          <a:spcPts val="0"/>
                        </a:spcAft>
                      </a:pPr>
                      <a:r>
                        <a:rPr lang="en-US" sz="1600" kern="100">
                          <a:solidFill>
                            <a:schemeClr val="tx1"/>
                          </a:solidFill>
                          <a:latin typeface="メイリオ"/>
                          <a:ea typeface="HGｺﾞｼｯｸM"/>
                          <a:cs typeface="Times New Roman"/>
                        </a:rPr>
                        <a:t>"Windows"</a:t>
                      </a:r>
                      <a:endParaRPr lang="ja-JP" sz="1600" kern="10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D5D5D3"/>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c>
                  <a:txBody>
                    <a:bodyPr/>
                    <a:lstStyle/>
                    <a:p>
                      <a:pPr>
                        <a:lnSpc>
                          <a:spcPct val="115000"/>
                        </a:lnSpc>
                        <a:spcAft>
                          <a:spcPts val="0"/>
                        </a:spcAft>
                      </a:pPr>
                      <a:r>
                        <a:rPr lang="en-US" sz="1600" kern="100">
                          <a:solidFill>
                            <a:schemeClr val="tx1"/>
                          </a:solidFill>
                          <a:latin typeface="メイリオ"/>
                          <a:ea typeface="HGｺﾞｼｯｸM"/>
                          <a:cs typeface="Times New Roman"/>
                        </a:rPr>
                        <a:t>TRUE</a:t>
                      </a:r>
                      <a:endParaRPr lang="ja-JP" sz="1600" kern="10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D5D5D3"/>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r>
              <a:tr h="0">
                <a:tc>
                  <a:txBody>
                    <a:bodyPr/>
                    <a:lstStyle/>
                    <a:p>
                      <a:pPr>
                        <a:lnSpc>
                          <a:spcPct val="115000"/>
                        </a:lnSpc>
                        <a:spcAft>
                          <a:spcPts val="0"/>
                        </a:spcAft>
                      </a:pPr>
                      <a:r>
                        <a:rPr lang="en-US" sz="1600" kern="100" dirty="0">
                          <a:solidFill>
                            <a:schemeClr val="tx1"/>
                          </a:solidFill>
                          <a:latin typeface="メイリオ"/>
                          <a:ea typeface="HGｺﾞｼｯｸM"/>
                          <a:cs typeface="Times New Roman"/>
                        </a:rPr>
                        <a:t>"</a:t>
                      </a:r>
                      <a:r>
                        <a:rPr lang="en-US" sz="1600" kern="100" dirty="0" err="1">
                          <a:solidFill>
                            <a:schemeClr val="tx1"/>
                          </a:solidFill>
                          <a:latin typeface="メイリオ"/>
                          <a:ea typeface="HGｺﾞｼｯｸM"/>
                          <a:cs typeface="Times New Roman"/>
                        </a:rPr>
                        <a:t>WindowsForms</a:t>
                      </a:r>
                      <a:r>
                        <a:rPr lang="en-US" sz="1600" kern="100" dirty="0">
                          <a:solidFill>
                            <a:schemeClr val="tx1"/>
                          </a:solidFill>
                          <a:latin typeface="メイリオ"/>
                          <a:ea typeface="HGｺﾞｼｯｸM"/>
                          <a:cs typeface="Times New Roman"/>
                        </a:rPr>
                        <a:t>"</a:t>
                      </a:r>
                      <a:endParaRPr lang="ja-JP" sz="1600" kern="100" dirty="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D5D5D3"/>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c>
                  <a:txBody>
                    <a:bodyPr/>
                    <a:lstStyle/>
                    <a:p>
                      <a:pPr>
                        <a:lnSpc>
                          <a:spcPct val="115000"/>
                        </a:lnSpc>
                        <a:spcAft>
                          <a:spcPts val="0"/>
                        </a:spcAft>
                      </a:pPr>
                      <a:r>
                        <a:rPr lang="en-US" sz="1600" kern="100">
                          <a:solidFill>
                            <a:schemeClr val="tx1"/>
                          </a:solidFill>
                          <a:latin typeface="メイリオ"/>
                          <a:ea typeface="HGｺﾞｼｯｸM"/>
                          <a:cs typeface="Times New Roman"/>
                        </a:rPr>
                        <a:t>TRUE</a:t>
                      </a:r>
                      <a:endParaRPr lang="ja-JP" sz="1600" kern="10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D5D5D3"/>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c>
                  <a:txBody>
                    <a:bodyPr/>
                    <a:lstStyle/>
                    <a:p>
                      <a:pPr>
                        <a:lnSpc>
                          <a:spcPct val="115000"/>
                        </a:lnSpc>
                        <a:spcAft>
                          <a:spcPts val="0"/>
                        </a:spcAft>
                      </a:pPr>
                      <a:r>
                        <a:rPr lang="en-US" sz="1600" kern="100">
                          <a:solidFill>
                            <a:schemeClr val="tx1"/>
                          </a:solidFill>
                          <a:latin typeface="メイリオ"/>
                          <a:ea typeface="HGｺﾞｼｯｸM"/>
                          <a:cs typeface="Times New Roman"/>
                        </a:rPr>
                        <a:t>"Windows"</a:t>
                      </a:r>
                      <a:endParaRPr lang="ja-JP" sz="1600" kern="10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D5D5D3"/>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c>
                  <a:txBody>
                    <a:bodyPr/>
                    <a:lstStyle/>
                    <a:p>
                      <a:pPr>
                        <a:lnSpc>
                          <a:spcPct val="115000"/>
                        </a:lnSpc>
                        <a:spcAft>
                          <a:spcPts val="0"/>
                        </a:spcAft>
                      </a:pPr>
                      <a:r>
                        <a:rPr lang="en-US" sz="1600" kern="100">
                          <a:solidFill>
                            <a:schemeClr val="tx1"/>
                          </a:solidFill>
                          <a:latin typeface="メイリオ"/>
                          <a:ea typeface="HGｺﾞｼｯｸM"/>
                          <a:cs typeface="Times New Roman"/>
                        </a:rPr>
                        <a:t>TRUE</a:t>
                      </a:r>
                      <a:endParaRPr lang="ja-JP" sz="1600" kern="10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D5D5D3"/>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r>
              <a:tr h="0">
                <a:tc>
                  <a:txBody>
                    <a:bodyPr/>
                    <a:lstStyle/>
                    <a:p>
                      <a:pPr>
                        <a:lnSpc>
                          <a:spcPct val="115000"/>
                        </a:lnSpc>
                        <a:spcAft>
                          <a:spcPts val="0"/>
                        </a:spcAft>
                      </a:pPr>
                      <a:r>
                        <a:rPr lang="en-US" sz="1600" kern="100" dirty="0">
                          <a:solidFill>
                            <a:schemeClr val="tx1"/>
                          </a:solidFill>
                          <a:latin typeface="メイリオ"/>
                          <a:ea typeface="HGｺﾞｼｯｸM"/>
                          <a:cs typeface="Times New Roman"/>
                        </a:rPr>
                        <a:t>"</a:t>
                      </a:r>
                      <a:r>
                        <a:rPr lang="en-US" sz="1600" kern="100" dirty="0" err="1">
                          <a:solidFill>
                            <a:schemeClr val="tx1"/>
                          </a:solidFill>
                          <a:latin typeface="メイリオ"/>
                          <a:ea typeface="HGｺﾞｼｯｸM"/>
                          <a:cs typeface="Times New Roman"/>
                        </a:rPr>
                        <a:t>WindowsFormsWithCustom</a:t>
                      </a:r>
                      <a:r>
                        <a:rPr lang="en-US" sz="1600" kern="100" dirty="0">
                          <a:solidFill>
                            <a:schemeClr val="tx1"/>
                          </a:solidFill>
                          <a:latin typeface="メイリオ"/>
                          <a:ea typeface="HGｺﾞｼｯｸM"/>
                          <a:cs typeface="Times New Roman"/>
                        </a:rPr>
                        <a:t/>
                      </a:r>
                      <a:br>
                        <a:rPr lang="en-US" sz="1600" kern="100" dirty="0">
                          <a:solidFill>
                            <a:schemeClr val="tx1"/>
                          </a:solidFill>
                          <a:latin typeface="メイリオ"/>
                          <a:ea typeface="HGｺﾞｼｯｸM"/>
                          <a:cs typeface="Times New Roman"/>
                        </a:rPr>
                      </a:br>
                      <a:r>
                        <a:rPr lang="en-US" sz="1600" kern="100" dirty="0" err="1">
                          <a:solidFill>
                            <a:schemeClr val="tx1"/>
                          </a:solidFill>
                          <a:latin typeface="メイリオ"/>
                          <a:ea typeface="HGｺﾞｼｯｸM"/>
                          <a:cs typeface="Times New Roman"/>
                        </a:rPr>
                        <a:t>SubMain</a:t>
                      </a:r>
                      <a:r>
                        <a:rPr lang="en-US" sz="1600" kern="100" dirty="0">
                          <a:solidFill>
                            <a:schemeClr val="tx1"/>
                          </a:solidFill>
                          <a:latin typeface="メイリオ"/>
                          <a:ea typeface="HGｺﾞｼｯｸM"/>
                          <a:cs typeface="Times New Roman"/>
                        </a:rPr>
                        <a:t>"</a:t>
                      </a:r>
                      <a:endParaRPr lang="ja-JP" sz="1600" kern="100" dirty="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D5D5D3"/>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c>
                  <a:txBody>
                    <a:bodyPr/>
                    <a:lstStyle/>
                    <a:p>
                      <a:pPr>
                        <a:lnSpc>
                          <a:spcPct val="115000"/>
                        </a:lnSpc>
                        <a:spcAft>
                          <a:spcPts val="0"/>
                        </a:spcAft>
                      </a:pPr>
                      <a:r>
                        <a:rPr lang="en-US" sz="1600" kern="100">
                          <a:solidFill>
                            <a:schemeClr val="tx1"/>
                          </a:solidFill>
                          <a:latin typeface="メイリオ"/>
                          <a:ea typeface="HGｺﾞｼｯｸM"/>
                          <a:cs typeface="Times New Roman"/>
                        </a:rPr>
                        <a:t>TRUE</a:t>
                      </a:r>
                      <a:endParaRPr lang="ja-JP" sz="1600" kern="10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D5D5D3"/>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c>
                  <a:txBody>
                    <a:bodyPr/>
                    <a:lstStyle/>
                    <a:p>
                      <a:pPr>
                        <a:lnSpc>
                          <a:spcPct val="115000"/>
                        </a:lnSpc>
                        <a:spcAft>
                          <a:spcPts val="0"/>
                        </a:spcAft>
                      </a:pPr>
                      <a:r>
                        <a:rPr lang="en-US" sz="1600" kern="100">
                          <a:solidFill>
                            <a:schemeClr val="tx1"/>
                          </a:solidFill>
                          <a:latin typeface="メイリオ"/>
                          <a:ea typeface="HGｺﾞｼｯｸM"/>
                          <a:cs typeface="Times New Roman"/>
                        </a:rPr>
                        <a:t>"Windows"</a:t>
                      </a:r>
                      <a:endParaRPr lang="ja-JP" sz="1600" kern="10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D5D5D3"/>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c>
                  <a:txBody>
                    <a:bodyPr/>
                    <a:lstStyle/>
                    <a:p>
                      <a:pPr>
                        <a:lnSpc>
                          <a:spcPct val="115000"/>
                        </a:lnSpc>
                        <a:spcAft>
                          <a:spcPts val="0"/>
                        </a:spcAft>
                      </a:pPr>
                      <a:r>
                        <a:rPr lang="en-US" sz="1600" kern="100" dirty="0">
                          <a:solidFill>
                            <a:schemeClr val="tx1"/>
                          </a:solidFill>
                          <a:latin typeface="メイリオ"/>
                          <a:ea typeface="HGｺﾞｼｯｸM"/>
                          <a:cs typeface="Times New Roman"/>
                        </a:rPr>
                        <a:t>TRUE</a:t>
                      </a:r>
                      <a:endParaRPr lang="ja-JP" sz="1600" kern="100" dirty="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D5D5D3"/>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r>
            </a:tbl>
          </a:graphicData>
        </a:graphic>
      </p:graphicFrame>
      <p:sp>
        <p:nvSpPr>
          <p:cNvPr id="4" name="正方形/長方形 3"/>
          <p:cNvSpPr/>
          <p:nvPr/>
        </p:nvSpPr>
        <p:spPr>
          <a:xfrm>
            <a:off x="3428992" y="6000768"/>
            <a:ext cx="5143536" cy="5000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ja-JP" altLang="en-US" dirty="0" smtClean="0"/>
              <a:t>未定義の条件付きコンパイル定数は </a:t>
            </a:r>
            <a:r>
              <a:rPr lang="en-US" dirty="0" smtClean="0"/>
              <a:t>FALSE</a:t>
            </a:r>
            <a:endParaRPr lang="ja-JP" altLang="en-US" dirty="0" smtClean="0"/>
          </a:p>
          <a:p>
            <a:pPr algn="ctr"/>
            <a:endParaRPr kumimoji="1" lang="ja-JP" altLang="en-US" dirty="0"/>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 </a:t>
            </a:r>
            <a:r>
              <a:rPr lang="en-US" altLang="ja-JP" dirty="0" smtClean="0"/>
              <a:t>My </a:t>
            </a:r>
            <a:r>
              <a:rPr lang="ja-JP" altLang="en-US" dirty="0" smtClean="0"/>
              <a:t>機能の概要</a:t>
            </a:r>
            <a:endParaRPr kumimoji="1" lang="ja-JP" altLang="en-US" dirty="0"/>
          </a:p>
        </p:txBody>
      </p:sp>
      <p:sp>
        <p:nvSpPr>
          <p:cNvPr id="3" name="コンテンツ プレースホルダ 2"/>
          <p:cNvSpPr>
            <a:spLocks noGrp="1"/>
          </p:cNvSpPr>
          <p:nvPr>
            <p:ph idx="1"/>
          </p:nvPr>
        </p:nvSpPr>
        <p:spPr/>
        <p:txBody>
          <a:bodyPr/>
          <a:lstStyle/>
          <a:p>
            <a:r>
              <a:rPr lang="en-US" dirty="0" err="1" smtClean="0"/>
              <a:t>ThreadSafeObjectProvider</a:t>
            </a:r>
            <a:r>
              <a:rPr lang="en-US" dirty="0" smtClean="0"/>
              <a:t>(Of T) </a:t>
            </a:r>
            <a:r>
              <a:rPr lang="ja-JP" altLang="en-US" dirty="0" smtClean="0"/>
              <a:t>クラス</a:t>
            </a:r>
            <a:r>
              <a:rPr lang="en-US" altLang="ja-JP" dirty="0" smtClean="0"/>
              <a:t/>
            </a:r>
            <a:br>
              <a:rPr lang="en-US" altLang="ja-JP" dirty="0" smtClean="0"/>
            </a:br>
            <a:r>
              <a:rPr lang="en-US" altLang="ja-JP" dirty="0"/>
              <a:t/>
            </a:r>
            <a:br>
              <a:rPr lang="en-US" altLang="ja-JP" dirty="0"/>
            </a:br>
            <a:r>
              <a:rPr lang="ja-JP" altLang="en-US" dirty="0" smtClean="0"/>
              <a:t> → </a:t>
            </a:r>
            <a:r>
              <a:rPr lang="en-US" altLang="ja-JP" dirty="0" smtClean="0"/>
              <a:t>My </a:t>
            </a:r>
            <a:r>
              <a:rPr lang="ja-JP" altLang="en-US" dirty="0" smtClean="0"/>
              <a:t>名前空間のオブジェクトの</a:t>
            </a:r>
            <a:r>
              <a:rPr lang="en-US" altLang="ja-JP" dirty="0" smtClean="0"/>
              <a:t/>
            </a:r>
            <a:br>
              <a:rPr lang="en-US" altLang="ja-JP" dirty="0" smtClean="0"/>
            </a:br>
            <a:r>
              <a:rPr lang="en-US" altLang="ja-JP" dirty="0" smtClean="0"/>
              <a:t>     </a:t>
            </a:r>
            <a:r>
              <a:rPr lang="ja-JP" altLang="en-US" dirty="0" smtClean="0"/>
              <a:t>スレッドセーフにするプロバイダクラス。</a:t>
            </a:r>
            <a:r>
              <a:rPr lang="en-US" altLang="ja-JP" dirty="0" smtClean="0"/>
              <a:t/>
            </a:r>
            <a:br>
              <a:rPr lang="en-US" altLang="ja-JP" dirty="0" smtClean="0"/>
            </a:br>
            <a:r>
              <a:rPr lang="en-US" altLang="ja-JP" dirty="0" smtClean="0"/>
              <a:t/>
            </a:r>
            <a:br>
              <a:rPr lang="en-US" altLang="ja-JP" dirty="0" smtClean="0"/>
            </a:br>
            <a:r>
              <a:rPr lang="en-US" altLang="ja-JP" dirty="0" smtClean="0"/>
              <a:t> </a:t>
            </a:r>
            <a:r>
              <a:rPr lang="ja-JP" altLang="en-US" dirty="0" smtClean="0"/>
              <a:t>→ </a:t>
            </a:r>
            <a:r>
              <a:rPr lang="en-US" altLang="ja-JP" dirty="0" err="1" smtClean="0"/>
              <a:t>My.Project</a:t>
            </a:r>
            <a:r>
              <a:rPr lang="en-US" altLang="ja-JP" dirty="0" smtClean="0"/>
              <a:t> </a:t>
            </a:r>
            <a:r>
              <a:rPr lang="ja-JP" altLang="en-US" dirty="0" smtClean="0"/>
              <a:t>名前空間。</a:t>
            </a:r>
            <a:r>
              <a:rPr lang="en-US" altLang="ja-JP" dirty="0" smtClean="0"/>
              <a:t/>
            </a:r>
            <a:br>
              <a:rPr lang="en-US" altLang="ja-JP" dirty="0" smtClean="0"/>
            </a:br>
            <a:r>
              <a:rPr lang="en-US" altLang="ja-JP" dirty="0" smtClean="0"/>
              <a:t/>
            </a:r>
            <a:br>
              <a:rPr lang="en-US" altLang="ja-JP" dirty="0" smtClean="0"/>
            </a:br>
            <a:r>
              <a:rPr lang="en-US" altLang="ja-JP" dirty="0" smtClean="0"/>
              <a:t> </a:t>
            </a:r>
            <a:r>
              <a:rPr lang="ja-JP" altLang="en-US" dirty="0" smtClean="0"/>
              <a:t>→ </a:t>
            </a:r>
            <a:r>
              <a:rPr lang="en-US" dirty="0" smtClean="0"/>
              <a:t>Friend </a:t>
            </a:r>
            <a:r>
              <a:rPr lang="en-US" dirty="0" err="1" smtClean="0"/>
              <a:t>NotInheritable</a:t>
            </a:r>
            <a:r>
              <a:rPr lang="en-US" dirty="0" smtClean="0"/>
              <a:t> Class </a:t>
            </a:r>
            <a:r>
              <a:rPr lang="en-US" altLang="ja-JP" dirty="0" smtClean="0"/>
              <a:t/>
            </a:r>
            <a:br>
              <a:rPr lang="en-US" altLang="ja-JP" dirty="0" smtClean="0"/>
            </a:br>
            <a:r>
              <a:rPr lang="en-US" altLang="ja-JP" dirty="0" smtClean="0"/>
              <a:t/>
            </a:r>
            <a:br>
              <a:rPr lang="en-US" altLang="ja-JP" dirty="0" smtClean="0"/>
            </a:br>
            <a:endParaRPr lang="ja-JP" altLang="en-US" dirty="0" smtClean="0"/>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2</a:t>
            </a:r>
            <a:r>
              <a:rPr kumimoji="1" lang="en-US" altLang="ja-JP" dirty="0" smtClean="0"/>
              <a:t>. </a:t>
            </a:r>
            <a:r>
              <a:rPr lang="en-US" altLang="ja-JP" dirty="0" smtClean="0"/>
              <a:t>My </a:t>
            </a:r>
            <a:r>
              <a:rPr lang="ja-JP" altLang="en-US" dirty="0" smtClean="0"/>
              <a:t>名前空間の拡張</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既存の</a:t>
            </a:r>
            <a:r>
              <a:rPr lang="en-US" dirty="0" smtClean="0"/>
              <a:t> My </a:t>
            </a:r>
            <a:r>
              <a:rPr lang="ja-JP" altLang="en-US" dirty="0" smtClean="0"/>
              <a:t>名前空間メンバのカスタマイズ</a:t>
            </a:r>
            <a:r>
              <a:rPr lang="en-US" altLang="ja-JP" dirty="0" smtClean="0"/>
              <a:t/>
            </a:r>
            <a:br>
              <a:rPr lang="en-US" altLang="ja-JP" dirty="0" smtClean="0"/>
            </a:br>
            <a:r>
              <a:rPr lang="en-US" altLang="ja-JP" dirty="0" smtClean="0"/>
              <a:t>	</a:t>
            </a:r>
            <a:r>
              <a:rPr lang="ja-JP" altLang="en-US" dirty="0" smtClean="0"/>
              <a:t>→</a:t>
            </a:r>
            <a:r>
              <a:rPr lang="en-US" dirty="0" smtClean="0"/>
              <a:t> Partial Class </a:t>
            </a:r>
            <a:r>
              <a:rPr lang="ja-JP" altLang="en-US" dirty="0" smtClean="0"/>
              <a:t>の利用。</a:t>
            </a:r>
            <a:endParaRPr lang="en-US" altLang="ja-JP" dirty="0" smtClean="0"/>
          </a:p>
          <a:p>
            <a:endParaRPr lang="ja-JP" altLang="en-US" dirty="0" smtClean="0"/>
          </a:p>
          <a:p>
            <a:r>
              <a:rPr lang="en-US" dirty="0" smtClean="0"/>
              <a:t>My </a:t>
            </a:r>
            <a:r>
              <a:rPr lang="ja-JP" altLang="en-US" dirty="0" smtClean="0"/>
              <a:t>名前空間へのカスタム オブジェクトの追加</a:t>
            </a:r>
            <a:r>
              <a:rPr lang="en-US" altLang="ja-JP" dirty="0" smtClean="0"/>
              <a:t/>
            </a:r>
            <a:br>
              <a:rPr lang="en-US" altLang="ja-JP" dirty="0" smtClean="0"/>
            </a:br>
            <a:endParaRPr lang="ja-JP" altLang="en-US" dirty="0" smtClean="0"/>
          </a:p>
          <a:p>
            <a:pPr>
              <a:buNone/>
            </a:pPr>
            <a:r>
              <a:rPr lang="en-US" altLang="ja-JP" dirty="0" smtClean="0"/>
              <a:t>		</a:t>
            </a:r>
            <a:r>
              <a:rPr lang="ja-JP" altLang="en-US" dirty="0" smtClean="0"/>
              <a:t>→</a:t>
            </a:r>
            <a:r>
              <a:rPr lang="en-US" dirty="0" smtClean="0"/>
              <a:t> </a:t>
            </a:r>
            <a:r>
              <a:rPr lang="en-US" dirty="0" err="1" smtClean="0"/>
              <a:t>HideModuleName</a:t>
            </a:r>
            <a:r>
              <a:rPr lang="en-US" dirty="0" smtClean="0"/>
              <a:t> </a:t>
            </a:r>
            <a:r>
              <a:rPr lang="ja-JP" altLang="en-US" dirty="0" smtClean="0"/>
              <a:t>属性 を使用して</a:t>
            </a:r>
            <a:r>
              <a:rPr lang="en-US" altLang="ja-JP" dirty="0" smtClean="0"/>
              <a:t/>
            </a:r>
            <a:br>
              <a:rPr lang="en-US" altLang="ja-JP" dirty="0" smtClean="0"/>
            </a:br>
            <a:r>
              <a:rPr lang="en-US" altLang="ja-JP" dirty="0" smtClean="0"/>
              <a:t>	</a:t>
            </a:r>
            <a:r>
              <a:rPr lang="ja-JP" altLang="en-US" dirty="0" smtClean="0"/>
              <a:t>    </a:t>
            </a:r>
            <a:r>
              <a:rPr lang="en-US" dirty="0" smtClean="0"/>
              <a:t>IntelliSense </a:t>
            </a:r>
            <a:r>
              <a:rPr lang="ja-JP" altLang="en-US" dirty="0" smtClean="0"/>
              <a:t>が</a:t>
            </a:r>
            <a:r>
              <a:rPr lang="en-US" dirty="0" smtClean="0"/>
              <a:t> My </a:t>
            </a:r>
            <a:r>
              <a:rPr lang="ja-JP" altLang="en-US" dirty="0" smtClean="0"/>
              <a:t>名前空間のメンバを</a:t>
            </a:r>
            <a:r>
              <a:rPr lang="en-US" altLang="ja-JP" dirty="0" smtClean="0"/>
              <a:t/>
            </a:r>
            <a:br>
              <a:rPr lang="en-US" altLang="ja-JP" dirty="0" smtClean="0"/>
            </a:br>
            <a:r>
              <a:rPr lang="en-US" altLang="ja-JP" dirty="0" smtClean="0"/>
              <a:t>         </a:t>
            </a:r>
            <a:r>
              <a:rPr lang="ja-JP" altLang="en-US" dirty="0" smtClean="0"/>
              <a:t>表示するときに、モジュール名を表示さ</a:t>
            </a:r>
            <a:r>
              <a:rPr lang="en-US" altLang="ja-JP" dirty="0" smtClean="0"/>
              <a:t/>
            </a:r>
            <a:br>
              <a:rPr lang="en-US" altLang="ja-JP" dirty="0" smtClean="0"/>
            </a:br>
            <a:r>
              <a:rPr lang="en-US" altLang="ja-JP" dirty="0" smtClean="0"/>
              <a:t>       </a:t>
            </a:r>
            <a:r>
              <a:rPr lang="ja-JP" altLang="en-US" dirty="0" smtClean="0"/>
              <a:t>  せない。</a:t>
            </a:r>
            <a:endParaRPr lang="ja-JP" altLang="en-US" dirty="0"/>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2</a:t>
            </a:r>
            <a:r>
              <a:rPr kumimoji="1" lang="en-US" altLang="ja-JP" dirty="0" smtClean="0"/>
              <a:t>. </a:t>
            </a:r>
            <a:r>
              <a:rPr lang="en-US" altLang="ja-JP" dirty="0" smtClean="0"/>
              <a:t>My </a:t>
            </a:r>
            <a:r>
              <a:rPr lang="ja-JP" altLang="en-US" dirty="0" smtClean="0"/>
              <a:t>名前空間の拡張</a:t>
            </a:r>
            <a:endParaRPr kumimoji="1" lang="ja-JP" altLang="en-US" dirty="0"/>
          </a:p>
        </p:txBody>
      </p:sp>
      <p:graphicFrame>
        <p:nvGraphicFramePr>
          <p:cNvPr id="5" name="表 4"/>
          <p:cNvGraphicFramePr>
            <a:graphicFrameLocks noGrp="1"/>
          </p:cNvGraphicFramePr>
          <p:nvPr/>
        </p:nvGraphicFramePr>
        <p:xfrm>
          <a:off x="642910" y="1500174"/>
          <a:ext cx="8001056" cy="3857652"/>
        </p:xfrm>
        <a:graphic>
          <a:graphicData uri="http://schemas.openxmlformats.org/drawingml/2006/table">
            <a:tbl>
              <a:tblPr/>
              <a:tblGrid>
                <a:gridCol w="8001056"/>
              </a:tblGrid>
              <a:tr h="3857652">
                <a:tc>
                  <a:txBody>
                    <a:bodyPr/>
                    <a:lstStyle/>
                    <a:p>
                      <a:pPr>
                        <a:lnSpc>
                          <a:spcPct val="115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2400" dirty="0">
                          <a:solidFill>
                            <a:srgbClr val="0000FF"/>
                          </a:solidFill>
                          <a:latin typeface="Verdana" pitchFamily="34" charset="0"/>
                          <a:ea typeface="Verdana" pitchFamily="34" charset="0"/>
                          <a:cs typeface="Verdana" pitchFamily="34" charset="0"/>
                        </a:rPr>
                        <a:t>Namespace</a:t>
                      </a:r>
                      <a:r>
                        <a:rPr lang="en-US" sz="2400" dirty="0">
                          <a:latin typeface="Verdana" pitchFamily="34" charset="0"/>
                          <a:ea typeface="Verdana" pitchFamily="34" charset="0"/>
                          <a:cs typeface="Verdana" pitchFamily="34" charset="0"/>
                        </a:rPr>
                        <a:t> </a:t>
                      </a:r>
                      <a:r>
                        <a:rPr lang="en-US" sz="2400" dirty="0" smtClean="0">
                          <a:solidFill>
                            <a:schemeClr val="bg1"/>
                          </a:solidFill>
                          <a:latin typeface="Verdana" pitchFamily="34" charset="0"/>
                          <a:ea typeface="Verdana" pitchFamily="34" charset="0"/>
                          <a:cs typeface="Verdana" pitchFamily="34" charset="0"/>
                        </a:rPr>
                        <a:t>My</a:t>
                      </a:r>
                    </a:p>
                    <a:p>
                      <a:pPr>
                        <a:lnSpc>
                          <a:spcPct val="115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ja-JP" sz="2400" dirty="0">
                        <a:solidFill>
                          <a:schemeClr val="bg1"/>
                        </a:solidFill>
                        <a:latin typeface="Verdana" pitchFamily="34" charset="0"/>
                        <a:ea typeface="HGｺﾞｼｯｸM"/>
                        <a:cs typeface="Verdana" pitchFamily="34" charset="0"/>
                      </a:endParaRPr>
                    </a:p>
                    <a:p>
                      <a:pPr>
                        <a:lnSpc>
                          <a:spcPct val="115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2400" dirty="0">
                          <a:solidFill>
                            <a:schemeClr val="bg1"/>
                          </a:solidFill>
                          <a:latin typeface="Verdana" pitchFamily="34" charset="0"/>
                          <a:ea typeface="Verdana" pitchFamily="34" charset="0"/>
                          <a:cs typeface="Verdana" pitchFamily="34" charset="0"/>
                        </a:rPr>
                        <a:t>    &lt;</a:t>
                      </a:r>
                      <a:r>
                        <a:rPr lang="en-US" sz="2400" dirty="0" err="1">
                          <a:solidFill>
                            <a:schemeClr val="bg1"/>
                          </a:solidFill>
                          <a:latin typeface="Verdana" pitchFamily="34" charset="0"/>
                          <a:ea typeface="Verdana" pitchFamily="34" charset="0"/>
                          <a:cs typeface="Verdana" pitchFamily="34" charset="0"/>
                        </a:rPr>
                        <a:t>HideModuleName</a:t>
                      </a:r>
                      <a:r>
                        <a:rPr lang="en-US" sz="2400" dirty="0">
                          <a:solidFill>
                            <a:schemeClr val="bg1"/>
                          </a:solidFill>
                          <a:latin typeface="Verdana" pitchFamily="34" charset="0"/>
                          <a:ea typeface="Verdana" pitchFamily="34" charset="0"/>
                          <a:cs typeface="Verdana" pitchFamily="34" charset="0"/>
                        </a:rPr>
                        <a:t>()&gt; _</a:t>
                      </a:r>
                      <a:endParaRPr lang="ja-JP" sz="2400" dirty="0">
                        <a:solidFill>
                          <a:schemeClr val="bg1"/>
                        </a:solidFill>
                        <a:latin typeface="Verdana" pitchFamily="34" charset="0"/>
                        <a:ea typeface="HGｺﾞｼｯｸM"/>
                        <a:cs typeface="Verdana" pitchFamily="34" charset="0"/>
                      </a:endParaRPr>
                    </a:p>
                    <a:p>
                      <a:pPr>
                        <a:lnSpc>
                          <a:spcPct val="115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2400" dirty="0">
                          <a:latin typeface="Verdana" pitchFamily="34" charset="0"/>
                          <a:ea typeface="Verdana" pitchFamily="34" charset="0"/>
                          <a:cs typeface="Verdana" pitchFamily="34" charset="0"/>
                        </a:rPr>
                        <a:t>    </a:t>
                      </a:r>
                      <a:r>
                        <a:rPr lang="en-US" sz="2400" dirty="0">
                          <a:solidFill>
                            <a:srgbClr val="0000FF"/>
                          </a:solidFill>
                          <a:latin typeface="Verdana" pitchFamily="34" charset="0"/>
                          <a:ea typeface="Verdana" pitchFamily="34" charset="0"/>
                          <a:cs typeface="Verdana" pitchFamily="34" charset="0"/>
                        </a:rPr>
                        <a:t>Module</a:t>
                      </a:r>
                      <a:r>
                        <a:rPr lang="en-US" sz="2400" dirty="0">
                          <a:latin typeface="Verdana" pitchFamily="34" charset="0"/>
                          <a:ea typeface="Verdana" pitchFamily="34" charset="0"/>
                          <a:cs typeface="Verdana" pitchFamily="34" charset="0"/>
                        </a:rPr>
                        <a:t> </a:t>
                      </a:r>
                      <a:r>
                        <a:rPr lang="en-US" sz="2400" dirty="0" err="1" smtClean="0">
                          <a:solidFill>
                            <a:schemeClr val="bg1"/>
                          </a:solidFill>
                          <a:latin typeface="Verdana" pitchFamily="34" charset="0"/>
                          <a:ea typeface="Verdana" pitchFamily="34" charset="0"/>
                          <a:cs typeface="Verdana" pitchFamily="34" charset="0"/>
                        </a:rPr>
                        <a:t>MyCustomExtensions</a:t>
                      </a:r>
                      <a:endParaRPr lang="en-US" sz="2400" dirty="0" smtClean="0">
                        <a:solidFill>
                          <a:schemeClr val="bg1"/>
                        </a:solidFill>
                        <a:latin typeface="Verdana" pitchFamily="34" charset="0"/>
                        <a:ea typeface="Verdana" pitchFamily="34" charset="0"/>
                        <a:cs typeface="Verdana" pitchFamily="34" charset="0"/>
                      </a:endParaRPr>
                    </a:p>
                    <a:p>
                      <a:pPr>
                        <a:lnSpc>
                          <a:spcPct val="115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ja-JP" sz="2400" dirty="0">
                        <a:solidFill>
                          <a:schemeClr val="bg1"/>
                        </a:solidFill>
                        <a:latin typeface="Verdana" pitchFamily="34" charset="0"/>
                        <a:ea typeface="HGｺﾞｼｯｸM"/>
                        <a:cs typeface="Verdana" pitchFamily="34" charset="0"/>
                      </a:endParaRPr>
                    </a:p>
                    <a:p>
                      <a:pPr>
                        <a:lnSpc>
                          <a:spcPct val="115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2400" dirty="0">
                          <a:latin typeface="Verdana" pitchFamily="34" charset="0"/>
                          <a:ea typeface="Verdana" pitchFamily="34" charset="0"/>
                          <a:cs typeface="Verdana" pitchFamily="34" charset="0"/>
                        </a:rPr>
                        <a:t>    </a:t>
                      </a:r>
                      <a:r>
                        <a:rPr lang="en-US" sz="2400" dirty="0">
                          <a:solidFill>
                            <a:srgbClr val="0000FF"/>
                          </a:solidFill>
                          <a:latin typeface="Verdana" pitchFamily="34" charset="0"/>
                          <a:ea typeface="Verdana" pitchFamily="34" charset="0"/>
                          <a:cs typeface="Verdana" pitchFamily="34" charset="0"/>
                        </a:rPr>
                        <a:t>End</a:t>
                      </a:r>
                      <a:r>
                        <a:rPr lang="en-US" sz="2400" dirty="0">
                          <a:latin typeface="Verdana" pitchFamily="34" charset="0"/>
                          <a:ea typeface="Verdana" pitchFamily="34" charset="0"/>
                          <a:cs typeface="Verdana" pitchFamily="34" charset="0"/>
                        </a:rPr>
                        <a:t> </a:t>
                      </a:r>
                      <a:r>
                        <a:rPr lang="en-US" sz="2400" dirty="0" smtClean="0">
                          <a:solidFill>
                            <a:srgbClr val="0000FF"/>
                          </a:solidFill>
                          <a:latin typeface="Verdana" pitchFamily="34" charset="0"/>
                          <a:ea typeface="Verdana" pitchFamily="34" charset="0"/>
                          <a:cs typeface="Verdana" pitchFamily="34" charset="0"/>
                        </a:rPr>
                        <a:t>Module</a:t>
                      </a:r>
                    </a:p>
                    <a:p>
                      <a:pPr>
                        <a:lnSpc>
                          <a:spcPct val="115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ja-JP" sz="2400" dirty="0">
                        <a:latin typeface="Verdana" pitchFamily="34" charset="0"/>
                        <a:ea typeface="HGｺﾞｼｯｸM"/>
                        <a:cs typeface="Verdana" pitchFamily="34" charset="0"/>
                      </a:endParaRPr>
                    </a:p>
                    <a:p>
                      <a:pPr>
                        <a:lnSpc>
                          <a:spcPct val="115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2400" dirty="0">
                          <a:solidFill>
                            <a:srgbClr val="0000FF"/>
                          </a:solidFill>
                          <a:latin typeface="Verdana" pitchFamily="34" charset="0"/>
                          <a:ea typeface="Verdana" pitchFamily="34" charset="0"/>
                          <a:cs typeface="Verdana" pitchFamily="34" charset="0"/>
                        </a:rPr>
                        <a:t>End</a:t>
                      </a:r>
                      <a:r>
                        <a:rPr lang="en-US" sz="2400" dirty="0">
                          <a:latin typeface="Verdana" pitchFamily="34" charset="0"/>
                          <a:ea typeface="Verdana" pitchFamily="34" charset="0"/>
                          <a:cs typeface="Verdana" pitchFamily="34" charset="0"/>
                        </a:rPr>
                        <a:t> </a:t>
                      </a:r>
                      <a:r>
                        <a:rPr lang="en-US" sz="2400" dirty="0">
                          <a:solidFill>
                            <a:srgbClr val="0000FF"/>
                          </a:solidFill>
                          <a:latin typeface="Verdana" pitchFamily="34" charset="0"/>
                          <a:ea typeface="Verdana" pitchFamily="34" charset="0"/>
                          <a:cs typeface="Verdana" pitchFamily="34" charset="0"/>
                        </a:rPr>
                        <a:t>Namespace</a:t>
                      </a:r>
                      <a:endParaRPr lang="ja-JP" sz="2400" dirty="0">
                        <a:latin typeface="Verdana" pitchFamily="34" charset="0"/>
                        <a:ea typeface="HGｺﾞｼｯｸM"/>
                        <a:cs typeface="Verdana" pitchFamily="34" charset="0"/>
                      </a:endParaRPr>
                    </a:p>
                  </a:txBody>
                  <a:tcPr marL="720000" marR="68580" marT="36195" marB="3619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r>
            </a:tbl>
          </a:graphicData>
        </a:graphic>
      </p:graphicFrame>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2</a:t>
            </a:r>
            <a:r>
              <a:rPr kumimoji="1" lang="en-US" altLang="ja-JP" dirty="0" smtClean="0"/>
              <a:t>. </a:t>
            </a:r>
            <a:r>
              <a:rPr lang="en-US" altLang="ja-JP" dirty="0" smtClean="0"/>
              <a:t>My </a:t>
            </a:r>
            <a:r>
              <a:rPr lang="ja-JP" altLang="en-US" dirty="0" smtClean="0"/>
              <a:t>名前空間の拡張</a:t>
            </a:r>
            <a:endParaRPr kumimoji="1" lang="ja-JP" altLang="en-US" dirty="0"/>
          </a:p>
        </p:txBody>
      </p:sp>
      <p:sp>
        <p:nvSpPr>
          <p:cNvPr id="3" name="コンテンツ プレースホルダ 2"/>
          <p:cNvSpPr>
            <a:spLocks noGrp="1"/>
          </p:cNvSpPr>
          <p:nvPr>
            <p:ph idx="1"/>
          </p:nvPr>
        </p:nvSpPr>
        <p:spPr/>
        <p:txBody>
          <a:bodyPr/>
          <a:lstStyle/>
          <a:p>
            <a:r>
              <a:rPr lang="en-US" altLang="ja-JP" dirty="0" smtClean="0"/>
              <a:t>My </a:t>
            </a:r>
            <a:r>
              <a:rPr lang="ja-JP" altLang="en-US" dirty="0" smtClean="0"/>
              <a:t>名前空間に拡張機能開発の</a:t>
            </a:r>
            <a:r>
              <a:rPr lang="en-US" altLang="ja-JP" dirty="0" smtClean="0"/>
              <a:t/>
            </a:r>
            <a:br>
              <a:rPr lang="en-US" altLang="ja-JP" dirty="0" smtClean="0"/>
            </a:br>
            <a:r>
              <a:rPr lang="en-US" altLang="ja-JP" dirty="0" smtClean="0"/>
              <a:t>				</a:t>
            </a:r>
            <a:r>
              <a:rPr lang="ja-JP" altLang="en-US" dirty="0" smtClean="0"/>
              <a:t>デザインガイドライン</a:t>
            </a:r>
            <a:endParaRPr lang="en-US" altLang="ja-JP" dirty="0" smtClean="0"/>
          </a:p>
          <a:p>
            <a:pPr>
              <a:lnSpc>
                <a:spcPct val="150000"/>
              </a:lnSpc>
              <a:buNone/>
            </a:pPr>
            <a:r>
              <a:rPr lang="en-US" altLang="ja-JP" dirty="0" smtClean="0"/>
              <a:t/>
            </a:r>
            <a:br>
              <a:rPr lang="en-US" altLang="ja-JP" dirty="0" smtClean="0"/>
            </a:br>
            <a:r>
              <a:rPr lang="ja-JP" altLang="en-US" dirty="0" smtClean="0"/>
              <a:t>・拡張機能のロジックだけを含めるようにする。 </a:t>
            </a:r>
            <a:r>
              <a:rPr lang="en-US" altLang="ja-JP" dirty="0" smtClean="0"/>
              <a:t/>
            </a:r>
            <a:br>
              <a:rPr lang="en-US" altLang="ja-JP" dirty="0" smtClean="0"/>
            </a:br>
            <a:r>
              <a:rPr lang="ja-JP" altLang="en-US" dirty="0" smtClean="0"/>
              <a:t>・プロジェクトの前提を最小にする。 </a:t>
            </a:r>
            <a:r>
              <a:rPr lang="en-US" altLang="ja-JP" dirty="0" smtClean="0"/>
              <a:t/>
            </a:r>
            <a:br>
              <a:rPr lang="en-US" altLang="ja-JP" dirty="0" smtClean="0"/>
            </a:br>
            <a:r>
              <a:rPr lang="ja-JP" altLang="en-US" dirty="0" smtClean="0"/>
              <a:t>・拡張コードを分離する。</a:t>
            </a:r>
            <a:endParaRPr lang="ja-JP" altLang="en-US" dirty="0"/>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3</a:t>
            </a:r>
            <a:r>
              <a:rPr kumimoji="1" lang="en-US" altLang="ja-JP" dirty="0" smtClean="0"/>
              <a:t>. </a:t>
            </a:r>
            <a:r>
              <a:rPr lang="en-US" altLang="ja-JP" dirty="0" smtClean="0"/>
              <a:t>My </a:t>
            </a:r>
            <a:r>
              <a:rPr lang="ja-JP" altLang="en-US" dirty="0" smtClean="0"/>
              <a:t>拡張のパッケージ化と配置</a:t>
            </a:r>
            <a:endParaRPr kumimoji="1" lang="ja-JP" altLang="en-US" dirty="0"/>
          </a:p>
        </p:txBody>
      </p:sp>
      <p:sp>
        <p:nvSpPr>
          <p:cNvPr id="3" name="コンテンツ プレースホルダ 2"/>
          <p:cNvSpPr>
            <a:spLocks noGrp="1"/>
          </p:cNvSpPr>
          <p:nvPr>
            <p:ph idx="1"/>
          </p:nvPr>
        </p:nvSpPr>
        <p:spPr>
          <a:xfrm>
            <a:off x="457200" y="1357298"/>
            <a:ext cx="8229600" cy="5286412"/>
          </a:xfrm>
        </p:spPr>
        <p:txBody>
          <a:bodyPr>
            <a:normAutofit/>
          </a:bodyPr>
          <a:lstStyle/>
          <a:p>
            <a:r>
              <a:rPr lang="en-US" dirty="0" smtClean="0"/>
              <a:t>Visual Studio </a:t>
            </a:r>
            <a:r>
              <a:rPr lang="ja-JP" altLang="en-US" dirty="0" smtClean="0"/>
              <a:t>テンプレートを使用して、カスタムの </a:t>
            </a:r>
            <a:r>
              <a:rPr lang="en-US" dirty="0" smtClean="0"/>
              <a:t>My Namespace </a:t>
            </a:r>
            <a:r>
              <a:rPr lang="ja-JP" altLang="en-US" dirty="0" smtClean="0"/>
              <a:t>拡張を簡単に配置できる方法が用意されている。</a:t>
            </a:r>
            <a:endParaRPr lang="en-US" altLang="ja-JP" dirty="0" smtClean="0"/>
          </a:p>
          <a:p>
            <a:endParaRPr lang="en-US" altLang="ja-JP" dirty="0" smtClean="0"/>
          </a:p>
          <a:p>
            <a:pPr>
              <a:buNone/>
            </a:pPr>
            <a:r>
              <a:rPr lang="en-US" altLang="ja-JP" dirty="0" smtClean="0"/>
              <a:t>	</a:t>
            </a:r>
            <a:r>
              <a:rPr lang="ja-JP" altLang="en-US" dirty="0" smtClean="0"/>
              <a:t>→ </a:t>
            </a:r>
            <a:r>
              <a:rPr lang="en-US" dirty="0" smtClean="0"/>
              <a:t>Visual Basic </a:t>
            </a:r>
            <a:r>
              <a:rPr lang="ja-JP" altLang="en-US" dirty="0" smtClean="0"/>
              <a:t>プロジェクト デザイナの</a:t>
            </a:r>
            <a:r>
              <a:rPr lang="en-US" altLang="ja-JP" dirty="0" smtClean="0"/>
              <a:t/>
            </a:r>
            <a:br>
              <a:rPr lang="en-US" altLang="ja-JP" dirty="0" smtClean="0"/>
            </a:br>
            <a:r>
              <a:rPr lang="en-US" altLang="ja-JP" dirty="0" smtClean="0"/>
              <a:t>  </a:t>
            </a:r>
            <a:r>
              <a:rPr lang="ja-JP" altLang="en-US" dirty="0" smtClean="0"/>
              <a:t> </a:t>
            </a:r>
            <a:r>
              <a:rPr lang="en-US" dirty="0" smtClean="0"/>
              <a:t>[</a:t>
            </a:r>
            <a:r>
              <a:rPr lang="ja-JP" altLang="en-US" dirty="0" smtClean="0"/>
              <a:t>マイ拡張</a:t>
            </a:r>
            <a:r>
              <a:rPr lang="en-US" dirty="0" smtClean="0"/>
              <a:t>] </a:t>
            </a:r>
            <a:r>
              <a:rPr lang="ja-JP" altLang="en-US" dirty="0" smtClean="0"/>
              <a:t>から、ユーザーがカスタム </a:t>
            </a:r>
            <a:r>
              <a:rPr lang="en-US" dirty="0" smtClean="0"/>
              <a:t>My</a:t>
            </a:r>
            <a:br>
              <a:rPr lang="en-US" dirty="0" smtClean="0"/>
            </a:br>
            <a:r>
              <a:rPr lang="en-US" dirty="0" smtClean="0"/>
              <a:t>   </a:t>
            </a:r>
            <a:r>
              <a:rPr lang="ja-JP" altLang="en-US" dirty="0" smtClean="0"/>
              <a:t>拡張を管理できる。</a:t>
            </a:r>
          </a:p>
          <a:p>
            <a:endParaRPr lang="en-US" altLang="ja-JP" b="1" dirty="0" smtClean="0"/>
          </a:p>
          <a:p>
            <a:pPr>
              <a:buNone/>
            </a:pPr>
            <a:r>
              <a:rPr lang="en-US" altLang="ja-JP" dirty="0" smtClean="0"/>
              <a:t>	</a:t>
            </a:r>
            <a:r>
              <a:rPr lang="ja-JP" altLang="en-US" dirty="0" smtClean="0"/>
              <a:t>→ 特定のアセンブリへの参照がプロジェクト</a:t>
            </a:r>
            <a:r>
              <a:rPr lang="en-US" altLang="ja-JP" dirty="0" smtClean="0"/>
              <a:t/>
            </a:r>
            <a:br>
              <a:rPr lang="en-US" altLang="ja-JP" dirty="0" smtClean="0"/>
            </a:br>
            <a:r>
              <a:rPr lang="en-US" altLang="ja-JP" dirty="0" smtClean="0"/>
              <a:t>    </a:t>
            </a:r>
            <a:r>
              <a:rPr lang="ja-JP" altLang="en-US" dirty="0" smtClean="0"/>
              <a:t>に追加されたときに、カスタム </a:t>
            </a:r>
            <a:r>
              <a:rPr lang="en-US" dirty="0" smtClean="0"/>
              <a:t>My </a:t>
            </a:r>
            <a:r>
              <a:rPr lang="ja-JP" altLang="en-US" dirty="0" smtClean="0"/>
              <a:t>拡張を</a:t>
            </a:r>
            <a:r>
              <a:rPr lang="en-US" altLang="ja-JP" dirty="0" smtClean="0"/>
              <a:t/>
            </a:r>
            <a:br>
              <a:rPr lang="en-US" altLang="ja-JP" dirty="0" smtClean="0"/>
            </a:br>
            <a:r>
              <a:rPr lang="en-US" altLang="ja-JP" dirty="0" smtClean="0"/>
              <a:t>    </a:t>
            </a:r>
            <a:r>
              <a:rPr lang="ja-JP" altLang="en-US" dirty="0" smtClean="0"/>
              <a:t>自動的に追加されるようにできる。</a:t>
            </a:r>
            <a:endParaRPr lang="en-US" altLang="ja-JP" b="1" dirty="0" smtClean="0"/>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3</a:t>
            </a:r>
            <a:r>
              <a:rPr kumimoji="1" lang="en-US" altLang="ja-JP" dirty="0" smtClean="0"/>
              <a:t>. </a:t>
            </a:r>
            <a:r>
              <a:rPr lang="en-US" altLang="ja-JP" dirty="0" smtClean="0"/>
              <a:t>My </a:t>
            </a:r>
            <a:r>
              <a:rPr lang="ja-JP" altLang="en-US" dirty="0" smtClean="0"/>
              <a:t>拡張のパッケージ化と配置</a:t>
            </a:r>
            <a:endParaRPr kumimoji="1" lang="ja-JP" altLang="en-US" dirty="0"/>
          </a:p>
        </p:txBody>
      </p:sp>
      <p:sp>
        <p:nvSpPr>
          <p:cNvPr id="3" name="コンテンツ プレースホルダ 2"/>
          <p:cNvSpPr>
            <a:spLocks noGrp="1"/>
          </p:cNvSpPr>
          <p:nvPr>
            <p:ph idx="1"/>
          </p:nvPr>
        </p:nvSpPr>
        <p:spPr>
          <a:xfrm>
            <a:off x="457200" y="1357298"/>
            <a:ext cx="8229600" cy="5286412"/>
          </a:xfrm>
        </p:spPr>
        <p:txBody>
          <a:bodyPr>
            <a:normAutofit/>
          </a:bodyPr>
          <a:lstStyle/>
          <a:p>
            <a:r>
              <a:rPr lang="en-US" dirty="0" err="1" smtClean="0"/>
              <a:t>CustomData</a:t>
            </a:r>
            <a:r>
              <a:rPr lang="en-US" dirty="0" smtClean="0"/>
              <a:t> </a:t>
            </a:r>
            <a:r>
              <a:rPr lang="ja-JP" altLang="en-US" dirty="0" smtClean="0"/>
              <a:t>ファイル。</a:t>
            </a:r>
            <a:endParaRPr lang="en-US" altLang="ja-JP" dirty="0" smtClean="0"/>
          </a:p>
          <a:p>
            <a:pPr>
              <a:buNone/>
            </a:pPr>
            <a:r>
              <a:rPr lang="en-US" altLang="ja-JP" dirty="0" smtClean="0"/>
              <a:t>	</a:t>
            </a:r>
            <a:endParaRPr lang="en-US" altLang="ja-JP" b="1" dirty="0" smtClean="0"/>
          </a:p>
        </p:txBody>
      </p:sp>
      <p:graphicFrame>
        <p:nvGraphicFramePr>
          <p:cNvPr id="4" name="表 3"/>
          <p:cNvGraphicFramePr>
            <a:graphicFrameLocks noGrp="1"/>
          </p:cNvGraphicFramePr>
          <p:nvPr/>
        </p:nvGraphicFramePr>
        <p:xfrm>
          <a:off x="571472" y="2285992"/>
          <a:ext cx="8001056" cy="3857652"/>
        </p:xfrm>
        <a:graphic>
          <a:graphicData uri="http://schemas.openxmlformats.org/drawingml/2006/table">
            <a:tbl>
              <a:tblPr/>
              <a:tblGrid>
                <a:gridCol w="8001056"/>
              </a:tblGrid>
              <a:tr h="3857652">
                <a:tc>
                  <a:txBody>
                    <a:bodyPr/>
                    <a:lstStyle/>
                    <a:p>
                      <a:pPr>
                        <a:lnSpc>
                          <a:spcPct val="115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kumimoji="1" lang="en-US" sz="2400" kern="1200" dirty="0" smtClean="0">
                          <a:solidFill>
                            <a:schemeClr val="bg1"/>
                          </a:solidFill>
                          <a:latin typeface="Verdana" pitchFamily="34" charset="0"/>
                          <a:ea typeface="Verdana" pitchFamily="34" charset="0"/>
                          <a:cs typeface="Verdana" pitchFamily="34" charset="0"/>
                        </a:rPr>
                        <a:t>&lt;</a:t>
                      </a:r>
                      <a:r>
                        <a:rPr kumimoji="1" lang="en-US" sz="2400" kern="1200" dirty="0" err="1" smtClean="0">
                          <a:solidFill>
                            <a:schemeClr val="bg1"/>
                          </a:solidFill>
                          <a:latin typeface="Verdana" pitchFamily="34" charset="0"/>
                          <a:ea typeface="Verdana" pitchFamily="34" charset="0"/>
                          <a:cs typeface="Verdana" pitchFamily="34" charset="0"/>
                        </a:rPr>
                        <a:t>VBMyExtensionTemplate</a:t>
                      </a:r>
                      <a:r>
                        <a:rPr kumimoji="1" lang="en-US" sz="2400" kern="1200" dirty="0" smtClean="0">
                          <a:solidFill>
                            <a:schemeClr val="bg1"/>
                          </a:solidFill>
                          <a:latin typeface="Verdana" pitchFamily="34" charset="0"/>
                          <a:ea typeface="Verdana" pitchFamily="34" charset="0"/>
                          <a:cs typeface="Verdana" pitchFamily="34" charset="0"/>
                        </a:rPr>
                        <a:t/>
                      </a:r>
                      <a:br>
                        <a:rPr kumimoji="1" lang="en-US" sz="2400" kern="1200" dirty="0" smtClean="0">
                          <a:solidFill>
                            <a:schemeClr val="bg1"/>
                          </a:solidFill>
                          <a:latin typeface="Verdana" pitchFamily="34" charset="0"/>
                          <a:ea typeface="Verdana" pitchFamily="34" charset="0"/>
                          <a:cs typeface="Verdana" pitchFamily="34" charset="0"/>
                        </a:rPr>
                      </a:br>
                      <a:r>
                        <a:rPr kumimoji="1" lang="en-US" sz="2400" kern="1200" dirty="0" smtClean="0">
                          <a:solidFill>
                            <a:schemeClr val="bg1"/>
                          </a:solidFill>
                          <a:latin typeface="Verdana" pitchFamily="34" charset="0"/>
                          <a:ea typeface="Verdana" pitchFamily="34" charset="0"/>
                          <a:cs typeface="Verdana" pitchFamily="34" charset="0"/>
                        </a:rPr>
                        <a:t>     ID=“</a:t>
                      </a:r>
                      <a:r>
                        <a:rPr kumimoji="1" lang="en-US" sz="2400" kern="1200" dirty="0" err="1" smtClean="0">
                          <a:solidFill>
                            <a:schemeClr val="bg1"/>
                          </a:solidFill>
                          <a:latin typeface="Verdana" pitchFamily="34" charset="0"/>
                          <a:ea typeface="Verdana" pitchFamily="34" charset="0"/>
                          <a:cs typeface="Verdana" pitchFamily="34" charset="0"/>
                        </a:rPr>
                        <a:t>Sample.MyExtensions</a:t>
                      </a:r>
                      <a:r>
                        <a:rPr kumimoji="1" lang="en-US" sz="2400" kern="1200" dirty="0" smtClean="0">
                          <a:solidFill>
                            <a:schemeClr val="bg1"/>
                          </a:solidFill>
                          <a:latin typeface="Verdana" pitchFamily="34" charset="0"/>
                          <a:ea typeface="Verdana" pitchFamily="34" charset="0"/>
                          <a:cs typeface="Verdana" pitchFamily="34" charset="0"/>
                        </a:rPr>
                        <a:t> ” </a:t>
                      </a:r>
                      <a:br>
                        <a:rPr kumimoji="1" lang="en-US" sz="2400" kern="1200" dirty="0" smtClean="0">
                          <a:solidFill>
                            <a:schemeClr val="bg1"/>
                          </a:solidFill>
                          <a:latin typeface="Verdana" pitchFamily="34" charset="0"/>
                          <a:ea typeface="Verdana" pitchFamily="34" charset="0"/>
                          <a:cs typeface="Verdana" pitchFamily="34" charset="0"/>
                        </a:rPr>
                      </a:br>
                      <a:r>
                        <a:rPr kumimoji="1" lang="ja-JP" altLang="en-US" sz="2400" kern="1200" baseline="0" dirty="0" smtClean="0">
                          <a:solidFill>
                            <a:schemeClr val="bg1"/>
                          </a:solidFill>
                          <a:latin typeface="Verdana" pitchFamily="34" charset="0"/>
                          <a:ea typeface="+mn-ea"/>
                          <a:cs typeface="Verdana" pitchFamily="34" charset="0"/>
                        </a:rPr>
                        <a:t> </a:t>
                      </a:r>
                      <a:r>
                        <a:rPr kumimoji="1" lang="en-US" sz="2400" kern="1200" dirty="0" smtClean="0">
                          <a:solidFill>
                            <a:schemeClr val="bg1"/>
                          </a:solidFill>
                          <a:latin typeface="Verdana" pitchFamily="34" charset="0"/>
                          <a:ea typeface="Verdana" pitchFamily="34" charset="0"/>
                          <a:cs typeface="Verdana" pitchFamily="34" charset="0"/>
                        </a:rPr>
                        <a:t>    Version="1.0.0.0"    </a:t>
                      </a:r>
                    </a:p>
                    <a:p>
                      <a:pPr>
                        <a:lnSpc>
                          <a:spcPct val="115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kumimoji="1" lang="en-US" sz="2400" kern="1200" dirty="0" smtClean="0">
                          <a:solidFill>
                            <a:schemeClr val="bg1"/>
                          </a:solidFill>
                          <a:latin typeface="Verdana" pitchFamily="34" charset="0"/>
                          <a:ea typeface="Verdana" pitchFamily="34" charset="0"/>
                          <a:cs typeface="Verdana" pitchFamily="34" charset="0"/>
                        </a:rPr>
                        <a:t>    </a:t>
                      </a:r>
                      <a:r>
                        <a:rPr kumimoji="1" lang="en-US" sz="2400" kern="1200" dirty="0" err="1" smtClean="0">
                          <a:solidFill>
                            <a:schemeClr val="bg1"/>
                          </a:solidFill>
                          <a:latin typeface="Verdana" pitchFamily="34" charset="0"/>
                          <a:ea typeface="Verdana" pitchFamily="34" charset="0"/>
                          <a:cs typeface="Verdana" pitchFamily="34" charset="0"/>
                        </a:rPr>
                        <a:t>AssemblyFullName</a:t>
                      </a:r>
                      <a:r>
                        <a:rPr kumimoji="1" lang="en-US" sz="2400" kern="1200" dirty="0" smtClean="0">
                          <a:solidFill>
                            <a:schemeClr val="bg1"/>
                          </a:solidFill>
                          <a:latin typeface="Verdana" pitchFamily="34" charset="0"/>
                          <a:ea typeface="Verdana" pitchFamily="34" charset="0"/>
                          <a:cs typeface="Verdana" pitchFamily="34" charset="0"/>
                        </a:rPr>
                        <a:t>="</a:t>
                      </a:r>
                      <a:r>
                        <a:rPr kumimoji="1" lang="en-US" sz="2400" kern="1200" dirty="0" err="1" smtClean="0">
                          <a:solidFill>
                            <a:schemeClr val="bg1"/>
                          </a:solidFill>
                          <a:latin typeface="Verdana" pitchFamily="34" charset="0"/>
                          <a:ea typeface="Verdana" pitchFamily="34" charset="0"/>
                          <a:cs typeface="Verdana" pitchFamily="34" charset="0"/>
                        </a:rPr>
                        <a:t>Microsoft.VisualBasic</a:t>
                      </a:r>
                      <a:r>
                        <a:rPr kumimoji="1" lang="en-US" sz="2400" kern="1200" dirty="0" smtClean="0">
                          <a:solidFill>
                            <a:schemeClr val="bg1"/>
                          </a:solidFill>
                          <a:latin typeface="Verdana" pitchFamily="34" charset="0"/>
                          <a:ea typeface="Verdana" pitchFamily="34" charset="0"/>
                          <a:cs typeface="Verdana" pitchFamily="34" charset="0"/>
                        </a:rPr>
                        <a:t>“</a:t>
                      </a:r>
                    </a:p>
                    <a:p>
                      <a:pPr>
                        <a:lnSpc>
                          <a:spcPct val="115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kumimoji="1" lang="en-US" sz="2400" kern="1200" dirty="0" smtClean="0">
                          <a:solidFill>
                            <a:schemeClr val="bg1"/>
                          </a:solidFill>
                          <a:latin typeface="Verdana" pitchFamily="34" charset="0"/>
                          <a:ea typeface="Verdana" pitchFamily="34" charset="0"/>
                          <a:cs typeface="Verdana" pitchFamily="34" charset="0"/>
                        </a:rPr>
                        <a:t>/&gt;</a:t>
                      </a:r>
                      <a:endParaRPr lang="ja-JP" sz="2400" dirty="0">
                        <a:solidFill>
                          <a:schemeClr val="bg1"/>
                        </a:solidFill>
                        <a:latin typeface="Verdana" pitchFamily="34" charset="0"/>
                        <a:ea typeface="HGｺﾞｼｯｸM"/>
                        <a:cs typeface="Verdana" pitchFamily="34" charset="0"/>
                      </a:endParaRPr>
                    </a:p>
                  </a:txBody>
                  <a:tcPr marL="360000" marR="68580" marT="36195" marB="3619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r>
            </a:tbl>
          </a:graphicData>
        </a:graphic>
      </p:graphicFrame>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3</a:t>
            </a:r>
            <a:r>
              <a:rPr kumimoji="1" lang="en-US" altLang="ja-JP" dirty="0" smtClean="0"/>
              <a:t>. </a:t>
            </a:r>
            <a:r>
              <a:rPr lang="en-US" altLang="ja-JP" dirty="0" smtClean="0"/>
              <a:t>My </a:t>
            </a:r>
            <a:r>
              <a:rPr lang="ja-JP" altLang="en-US" dirty="0" smtClean="0"/>
              <a:t>拡張のパッケージ化と配置</a:t>
            </a:r>
            <a:endParaRPr kumimoji="1" lang="ja-JP" altLang="en-US" dirty="0"/>
          </a:p>
        </p:txBody>
      </p:sp>
      <p:sp>
        <p:nvSpPr>
          <p:cNvPr id="3" name="コンテンツ プレースホルダ 2"/>
          <p:cNvSpPr>
            <a:spLocks noGrp="1"/>
          </p:cNvSpPr>
          <p:nvPr>
            <p:ph idx="1"/>
          </p:nvPr>
        </p:nvSpPr>
        <p:spPr>
          <a:xfrm>
            <a:off x="457200" y="1357298"/>
            <a:ext cx="8229600" cy="5286412"/>
          </a:xfrm>
        </p:spPr>
        <p:txBody>
          <a:bodyPr>
            <a:normAutofit/>
          </a:bodyPr>
          <a:lstStyle/>
          <a:p>
            <a:r>
              <a:rPr lang="en-US" dirty="0" smtClean="0"/>
              <a:t>.</a:t>
            </a:r>
            <a:r>
              <a:rPr lang="en-US" dirty="0" err="1" smtClean="0"/>
              <a:t>vstemplate</a:t>
            </a:r>
            <a:r>
              <a:rPr lang="en-US" dirty="0" smtClean="0"/>
              <a:t> </a:t>
            </a:r>
            <a:r>
              <a:rPr lang="ja-JP" altLang="en-US" dirty="0" smtClean="0"/>
              <a:t>ファイルへの </a:t>
            </a:r>
            <a:r>
              <a:rPr lang="en-US" altLang="ja-JP" dirty="0" smtClean="0"/>
              <a:t>&lt;</a:t>
            </a:r>
            <a:r>
              <a:rPr lang="en-US" dirty="0" err="1" smtClean="0"/>
              <a:t>CustomDataSignature</a:t>
            </a:r>
            <a:r>
              <a:rPr lang="en-US" dirty="0" smtClean="0"/>
              <a:t>&gt; </a:t>
            </a:r>
            <a:r>
              <a:rPr lang="ja-JP" altLang="en-US" dirty="0" smtClean="0"/>
              <a:t>要素の追加</a:t>
            </a:r>
          </a:p>
          <a:p>
            <a:pPr>
              <a:buNone/>
            </a:pPr>
            <a:r>
              <a:rPr lang="en-US" altLang="ja-JP" dirty="0" smtClean="0"/>
              <a:t>	</a:t>
            </a:r>
            <a:endParaRPr lang="en-US" altLang="ja-JP" b="1" dirty="0" smtClean="0"/>
          </a:p>
        </p:txBody>
      </p:sp>
      <p:graphicFrame>
        <p:nvGraphicFramePr>
          <p:cNvPr id="4" name="表 3"/>
          <p:cNvGraphicFramePr>
            <a:graphicFrameLocks noGrp="1"/>
          </p:cNvGraphicFramePr>
          <p:nvPr/>
        </p:nvGraphicFramePr>
        <p:xfrm>
          <a:off x="571472" y="2786058"/>
          <a:ext cx="8001056" cy="3357586"/>
        </p:xfrm>
        <a:graphic>
          <a:graphicData uri="http://schemas.openxmlformats.org/drawingml/2006/table">
            <a:tbl>
              <a:tblPr/>
              <a:tblGrid>
                <a:gridCol w="8001056"/>
              </a:tblGrid>
              <a:tr h="3357586">
                <a:tc>
                  <a:txBody>
                    <a:bodyPr/>
                    <a:lstStyle/>
                    <a:p>
                      <a:pPr>
                        <a:lnSpc>
                          <a:spcPct val="115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2400" dirty="0" smtClean="0">
                          <a:solidFill>
                            <a:schemeClr val="bg1"/>
                          </a:solidFill>
                        </a:rPr>
                        <a:t>&lt;</a:t>
                      </a:r>
                      <a:r>
                        <a:rPr lang="en-US" sz="2400" dirty="0" err="1" smtClean="0">
                          <a:solidFill>
                            <a:schemeClr val="bg1"/>
                          </a:solidFill>
                        </a:rPr>
                        <a:t>CustomDataSignature</a:t>
                      </a:r>
                      <a:r>
                        <a:rPr lang="en-US" sz="2400" dirty="0" smtClean="0">
                          <a:solidFill>
                            <a:schemeClr val="bg1"/>
                          </a:solidFill>
                        </a:rPr>
                        <a:t>&gt;</a:t>
                      </a:r>
                      <a:br>
                        <a:rPr lang="en-US" sz="2400" dirty="0" smtClean="0">
                          <a:solidFill>
                            <a:schemeClr val="bg1"/>
                          </a:solidFill>
                        </a:rPr>
                      </a:br>
                      <a:r>
                        <a:rPr lang="en-US" sz="2400" dirty="0" smtClean="0">
                          <a:solidFill>
                            <a:schemeClr val="bg1"/>
                          </a:solidFill>
                        </a:rPr>
                        <a:t>                      </a:t>
                      </a:r>
                      <a:r>
                        <a:rPr lang="en-US" sz="2400" dirty="0" err="1" smtClean="0">
                          <a:solidFill>
                            <a:schemeClr val="bg1"/>
                          </a:solidFill>
                        </a:rPr>
                        <a:t>Microsoft.VisualBasic.MyExtension</a:t>
                      </a:r>
                      <a:r>
                        <a:rPr lang="en-US" sz="2400" dirty="0" smtClean="0">
                          <a:solidFill>
                            <a:schemeClr val="bg1"/>
                          </a:solidFill>
                        </a:rPr>
                        <a:t/>
                      </a:r>
                      <a:br>
                        <a:rPr lang="en-US" sz="2400" dirty="0" smtClean="0">
                          <a:solidFill>
                            <a:schemeClr val="bg1"/>
                          </a:solidFill>
                        </a:rPr>
                      </a:br>
                      <a:r>
                        <a:rPr lang="en-US" sz="2400" dirty="0" smtClean="0">
                          <a:solidFill>
                            <a:schemeClr val="bg1"/>
                          </a:solidFill>
                        </a:rPr>
                        <a:t>&lt;/</a:t>
                      </a:r>
                      <a:r>
                        <a:rPr lang="en-US" sz="2400" dirty="0" err="1" smtClean="0">
                          <a:solidFill>
                            <a:schemeClr val="bg1"/>
                          </a:solidFill>
                        </a:rPr>
                        <a:t>CustomDataSignature</a:t>
                      </a:r>
                      <a:r>
                        <a:rPr lang="en-US" sz="2400" dirty="0" smtClean="0">
                          <a:solidFill>
                            <a:schemeClr val="bg1"/>
                          </a:solidFill>
                        </a:rPr>
                        <a:t>&gt;</a:t>
                      </a:r>
                      <a:endParaRPr lang="ja-JP" sz="2400" dirty="0">
                        <a:solidFill>
                          <a:schemeClr val="bg1"/>
                        </a:solidFill>
                        <a:latin typeface="Verdana" pitchFamily="34" charset="0"/>
                        <a:ea typeface="HGｺﾞｼｯｸM"/>
                        <a:cs typeface="Verdana" pitchFamily="34" charset="0"/>
                      </a:endParaRPr>
                    </a:p>
                  </a:txBody>
                  <a:tcPr marL="360000" marR="68580" marT="36195" marB="3619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r>
            </a:tbl>
          </a:graphicData>
        </a:graphic>
      </p:graphicFrame>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4</a:t>
            </a:r>
            <a:r>
              <a:rPr kumimoji="1" lang="en-US" altLang="ja-JP" dirty="0" smtClean="0"/>
              <a:t>. </a:t>
            </a:r>
            <a:r>
              <a:rPr lang="ja-JP" altLang="en-US" dirty="0"/>
              <a:t>考察</a:t>
            </a:r>
            <a:endParaRPr kumimoji="1" lang="ja-JP" altLang="en-US" dirty="0"/>
          </a:p>
        </p:txBody>
      </p:sp>
      <p:sp>
        <p:nvSpPr>
          <p:cNvPr id="3" name="コンテンツ プレースホルダ 2"/>
          <p:cNvSpPr>
            <a:spLocks noGrp="1"/>
          </p:cNvSpPr>
          <p:nvPr>
            <p:ph idx="1"/>
          </p:nvPr>
        </p:nvSpPr>
        <p:spPr>
          <a:xfrm>
            <a:off x="457200" y="1357298"/>
            <a:ext cx="8229600" cy="5286412"/>
          </a:xfrm>
        </p:spPr>
        <p:txBody>
          <a:bodyPr>
            <a:normAutofit/>
          </a:bodyPr>
          <a:lstStyle/>
          <a:p>
            <a:pPr>
              <a:lnSpc>
                <a:spcPct val="120000"/>
              </a:lnSpc>
            </a:pPr>
            <a:r>
              <a:rPr lang="ja-JP" altLang="en-US" dirty="0" smtClean="0"/>
              <a:t>本格的</a:t>
            </a:r>
            <a:r>
              <a:rPr lang="ja-JP" altLang="en-US" dirty="0"/>
              <a:t>な開発で</a:t>
            </a:r>
            <a:r>
              <a:rPr lang="ja-JP" altLang="en-US" dirty="0" smtClean="0"/>
              <a:t>使える？</a:t>
            </a:r>
            <a:r>
              <a:rPr lang="en-US" altLang="ja-JP" dirty="0" smtClean="0"/>
              <a:t/>
            </a:r>
            <a:br>
              <a:rPr lang="en-US" altLang="ja-JP" dirty="0" smtClean="0"/>
            </a:br>
            <a:r>
              <a:rPr lang="ja-JP" altLang="en-US" dirty="0" smtClean="0"/>
              <a:t>（</a:t>
            </a:r>
            <a:r>
              <a:rPr lang="en-US" dirty="0"/>
              <a:t>Visual Basic </a:t>
            </a:r>
            <a:r>
              <a:rPr lang="ja-JP" altLang="en-US" dirty="0"/>
              <a:t>プロジェクトの</a:t>
            </a:r>
            <a:r>
              <a:rPr lang="ja-JP" altLang="en-US" dirty="0" smtClean="0"/>
              <a:t>場合）</a:t>
            </a:r>
            <a:endParaRPr lang="en-US" altLang="ja-JP" dirty="0" smtClean="0"/>
          </a:p>
          <a:p>
            <a:pPr lvl="1">
              <a:lnSpc>
                <a:spcPct val="120000"/>
              </a:lnSpc>
            </a:pPr>
            <a:r>
              <a:rPr lang="ja-JP" altLang="en-US" dirty="0" smtClean="0"/>
              <a:t> </a:t>
            </a:r>
            <a:r>
              <a:rPr lang="ja-JP" altLang="en-US" dirty="0"/>
              <a:t>クラスライブラリ</a:t>
            </a:r>
            <a:r>
              <a:rPr lang="en-US" dirty="0"/>
              <a:t>(</a:t>
            </a:r>
            <a:r>
              <a:rPr lang="en-US" dirty="0" err="1"/>
              <a:t>Dll</a:t>
            </a:r>
            <a:r>
              <a:rPr lang="en-US" dirty="0"/>
              <a:t>)</a:t>
            </a:r>
            <a:r>
              <a:rPr lang="ja-JP" altLang="en-US" dirty="0" err="1"/>
              <a:t>での</a:t>
            </a:r>
            <a:r>
              <a:rPr lang="ja-JP" altLang="en-US" dirty="0"/>
              <a:t>共通機能の提供の代替として使用できる？</a:t>
            </a:r>
          </a:p>
          <a:p>
            <a:pPr lvl="1">
              <a:lnSpc>
                <a:spcPct val="120000"/>
              </a:lnSpc>
            </a:pPr>
            <a:r>
              <a:rPr lang="ja-JP" altLang="en-US" dirty="0" smtClean="0"/>
              <a:t> </a:t>
            </a:r>
            <a:r>
              <a:rPr lang="ja-JP" altLang="en-US" dirty="0"/>
              <a:t>名前空間が </a:t>
            </a:r>
            <a:r>
              <a:rPr lang="en-US" dirty="0"/>
              <a:t>”My” </a:t>
            </a:r>
            <a:r>
              <a:rPr lang="ja-JP" altLang="en-US" dirty="0" err="1" smtClean="0"/>
              <a:t>。</a:t>
            </a:r>
            <a:r>
              <a:rPr lang="en-US" altLang="ja-JP" dirty="0" smtClean="0"/>
              <a:t/>
            </a:r>
            <a:br>
              <a:rPr lang="en-US" altLang="ja-JP" dirty="0" smtClean="0"/>
            </a:br>
            <a:r>
              <a:rPr lang="ja-JP" altLang="en-US" dirty="0" smtClean="0"/>
              <a:t>どの</a:t>
            </a:r>
            <a:r>
              <a:rPr lang="ja-JP" altLang="en-US" dirty="0"/>
              <a:t>プロジェクトでも </a:t>
            </a:r>
            <a:r>
              <a:rPr lang="en-US" dirty="0"/>
              <a:t>“My” </a:t>
            </a:r>
            <a:r>
              <a:rPr lang="ja-JP" altLang="en-US" dirty="0" err="1" smtClean="0"/>
              <a:t>。</a:t>
            </a:r>
            <a:r>
              <a:rPr lang="en-US" altLang="ja-JP" dirty="0" smtClean="0"/>
              <a:t/>
            </a:r>
            <a:br>
              <a:rPr lang="en-US" altLang="ja-JP" dirty="0" smtClean="0"/>
            </a:br>
            <a:r>
              <a:rPr lang="ja-JP" altLang="en-US" dirty="0" smtClean="0"/>
              <a:t>誰</a:t>
            </a:r>
            <a:r>
              <a:rPr lang="ja-JP" altLang="en-US" dirty="0"/>
              <a:t>が作っても </a:t>
            </a:r>
            <a:r>
              <a:rPr lang="en-US" dirty="0"/>
              <a:t>”My”</a:t>
            </a:r>
            <a:r>
              <a:rPr lang="ja-JP" altLang="en-US" dirty="0" err="1"/>
              <a:t>。</a:t>
            </a:r>
            <a:endParaRPr lang="ja-JP" altLang="en-US" dirty="0"/>
          </a:p>
          <a:p>
            <a:pPr lvl="1">
              <a:lnSpc>
                <a:spcPct val="120000"/>
              </a:lnSpc>
            </a:pPr>
            <a:r>
              <a:rPr lang="ja-JP" altLang="en-US" dirty="0" smtClean="0"/>
              <a:t> </a:t>
            </a:r>
            <a:r>
              <a:rPr lang="ja-JP" altLang="en-US" dirty="0"/>
              <a:t>あくまでコードファイルレベルでの拡張</a:t>
            </a:r>
            <a:r>
              <a:rPr lang="ja-JP" altLang="en-US" dirty="0" smtClean="0"/>
              <a:t>。</a:t>
            </a:r>
            <a:r>
              <a:rPr lang="en-US" altLang="ja-JP" dirty="0" smtClean="0"/>
              <a:t/>
            </a:r>
            <a:br>
              <a:rPr lang="en-US" altLang="ja-JP" dirty="0" smtClean="0"/>
            </a:br>
            <a:r>
              <a:rPr lang="ja-JP" altLang="en-US" dirty="0" smtClean="0"/>
              <a:t>コンパイル</a:t>
            </a:r>
            <a:r>
              <a:rPr lang="ja-JP" altLang="en-US" dirty="0"/>
              <a:t>は提供先で。</a:t>
            </a:r>
          </a:p>
          <a:p>
            <a:pPr>
              <a:lnSpc>
                <a:spcPct val="120000"/>
              </a:lnSpc>
            </a:pPr>
            <a:endParaRPr lang="en-US" altLang="ja-JP" dirty="0" smtClean="0"/>
          </a:p>
          <a:p>
            <a:pPr>
              <a:lnSpc>
                <a:spcPct val="120000"/>
              </a:lnSpc>
              <a:buNone/>
            </a:pPr>
            <a:endParaRPr kumimoji="1" lang="ja-JP" altLang="en-US" dirty="0"/>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本題に入る前に自己紹介（</a:t>
            </a:r>
            <a:r>
              <a:rPr lang="ja-JP" altLang="en-US" dirty="0" smtClean="0"/>
              <a:t>４</a:t>
            </a:r>
            <a:r>
              <a:rPr kumimoji="1" lang="en-US" altLang="ja-JP" dirty="0" smtClean="0"/>
              <a:t>0</a:t>
            </a:r>
            <a:r>
              <a:rPr kumimoji="1" lang="ja-JP" altLang="en-US" dirty="0" smtClean="0"/>
              <a:t>分）</a:t>
            </a:r>
            <a:endParaRPr kumimoji="1" lang="ja-JP" altLang="en-US" dirty="0"/>
          </a:p>
        </p:txBody>
      </p:sp>
      <p:sp>
        <p:nvSpPr>
          <p:cNvPr id="3" name="コンテンツ プレースホルダ 2"/>
          <p:cNvSpPr>
            <a:spLocks noGrp="1"/>
          </p:cNvSpPr>
          <p:nvPr>
            <p:ph idx="1"/>
          </p:nvPr>
        </p:nvSpPr>
        <p:spPr>
          <a:xfrm>
            <a:off x="457200" y="2000240"/>
            <a:ext cx="8229600" cy="3929089"/>
          </a:xfrm>
        </p:spPr>
        <p:txBody>
          <a:bodyPr/>
          <a:lstStyle/>
          <a:p>
            <a:pPr marL="514350" indent="-514350">
              <a:lnSpc>
                <a:spcPct val="150000"/>
              </a:lnSpc>
            </a:pPr>
            <a:r>
              <a:rPr lang="ja-JP" altLang="en-US" dirty="0" smtClean="0"/>
              <a:t>とりこびと</a:t>
            </a:r>
            <a:endParaRPr lang="en-US" altLang="ja-JP" dirty="0" smtClean="0"/>
          </a:p>
          <a:p>
            <a:pPr marL="514350" indent="-514350">
              <a:lnSpc>
                <a:spcPct val="150000"/>
              </a:lnSpc>
            </a:pPr>
            <a:r>
              <a:rPr lang="ja-JP" altLang="en-US" dirty="0" smtClean="0"/>
              <a:t>山奥に住んでるという噂。</a:t>
            </a:r>
            <a:endParaRPr lang="en-US" altLang="ja-JP" dirty="0" smtClean="0"/>
          </a:p>
          <a:p>
            <a:pPr marL="514350" indent="-514350">
              <a:lnSpc>
                <a:spcPct val="150000"/>
              </a:lnSpc>
            </a:pPr>
            <a:r>
              <a:rPr lang="ja-JP" altLang="en-US" dirty="0" smtClean="0"/>
              <a:t>ジェットトリコビトを操り、</a:t>
            </a:r>
            <a:endParaRPr lang="en-US" altLang="ja-JP" dirty="0" smtClean="0"/>
          </a:p>
          <a:p>
            <a:pPr marL="514350" indent="-514350">
              <a:lnSpc>
                <a:spcPct val="150000"/>
              </a:lnSpc>
            </a:pPr>
            <a:r>
              <a:rPr lang="ja-JP" altLang="en-US" dirty="0" smtClean="0"/>
              <a:t>日夜正義のために戦う！</a:t>
            </a:r>
            <a:endParaRPr lang="en-US" altLang="ja-JP" dirty="0" smtClean="0"/>
          </a:p>
          <a:p>
            <a:pPr marL="514350" indent="-514350">
              <a:lnSpc>
                <a:spcPct val="150000"/>
              </a:lnSpc>
            </a:pPr>
            <a:r>
              <a:rPr lang="ja-JP" altLang="en-US" dirty="0" smtClean="0"/>
              <a:t>今日は</a:t>
            </a:r>
            <a:r>
              <a:rPr lang="ja-JP" altLang="en-US" dirty="0" err="1" smtClean="0"/>
              <a:t>わんくま</a:t>
            </a:r>
            <a:r>
              <a:rPr lang="ja-JP" altLang="en-US" dirty="0" smtClean="0"/>
              <a:t>勉強会のお手伝い。</a:t>
            </a:r>
            <a:endParaRPr lang="en-US" altLang="ja-JP" dirty="0" smtClean="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4</a:t>
            </a:r>
            <a:r>
              <a:rPr kumimoji="1" lang="en-US" altLang="ja-JP" dirty="0" smtClean="0"/>
              <a:t>. </a:t>
            </a:r>
            <a:r>
              <a:rPr lang="ja-JP" altLang="en-US" dirty="0"/>
              <a:t>考察</a:t>
            </a:r>
            <a:endParaRPr kumimoji="1" lang="ja-JP" altLang="en-US" dirty="0"/>
          </a:p>
        </p:txBody>
      </p:sp>
      <p:sp>
        <p:nvSpPr>
          <p:cNvPr id="3" name="コンテンツ プレースホルダ 2"/>
          <p:cNvSpPr>
            <a:spLocks noGrp="1"/>
          </p:cNvSpPr>
          <p:nvPr>
            <p:ph idx="1"/>
          </p:nvPr>
        </p:nvSpPr>
        <p:spPr>
          <a:xfrm>
            <a:off x="457200" y="1357298"/>
            <a:ext cx="8229600" cy="5286412"/>
          </a:xfrm>
        </p:spPr>
        <p:txBody>
          <a:bodyPr>
            <a:normAutofit/>
          </a:bodyPr>
          <a:lstStyle/>
          <a:p>
            <a:r>
              <a:rPr lang="en-US" dirty="0"/>
              <a:t>C# </a:t>
            </a:r>
            <a:r>
              <a:rPr lang="ja-JP" altLang="en-US" dirty="0"/>
              <a:t>からの</a:t>
            </a:r>
            <a:r>
              <a:rPr lang="en-US" dirty="0"/>
              <a:t>My</a:t>
            </a:r>
            <a:r>
              <a:rPr lang="ja-JP" altLang="en-US" dirty="0"/>
              <a:t>の利用は？</a:t>
            </a:r>
          </a:p>
          <a:p>
            <a:pPr lvl="1">
              <a:lnSpc>
                <a:spcPct val="150000"/>
              </a:lnSpc>
            </a:pPr>
            <a:r>
              <a:rPr lang="en-US" dirty="0" err="1" smtClean="0"/>
              <a:t>Microsoft.VisualBasic.Dll</a:t>
            </a:r>
            <a:r>
              <a:rPr lang="en-US" dirty="0" smtClean="0"/>
              <a:t> </a:t>
            </a:r>
            <a:r>
              <a:rPr lang="ja-JP" altLang="en-US" dirty="0"/>
              <a:t>の参照と、定義されたクラスへの直接のアクセス。</a:t>
            </a:r>
            <a:r>
              <a:rPr lang="en-US" dirty="0"/>
              <a:t/>
            </a:r>
            <a:br>
              <a:rPr lang="en-US" dirty="0"/>
            </a:br>
            <a:r>
              <a:rPr lang="ja-JP" altLang="en-US" sz="2400" dirty="0"/>
              <a:t>（</a:t>
            </a:r>
            <a:r>
              <a:rPr lang="en-US" sz="2400" dirty="0" err="1"/>
              <a:t>MyApplication</a:t>
            </a:r>
            <a:r>
              <a:rPr lang="en-US" sz="2400" dirty="0"/>
              <a:t> </a:t>
            </a:r>
            <a:r>
              <a:rPr lang="ja-JP" altLang="en-US" sz="2400" dirty="0"/>
              <a:t>クラス</a:t>
            </a:r>
            <a:r>
              <a:rPr lang="en-US" sz="2400" dirty="0"/>
              <a:t>, </a:t>
            </a:r>
            <a:r>
              <a:rPr lang="en-US" sz="2400" dirty="0" err="1"/>
              <a:t>MyComputer</a:t>
            </a:r>
            <a:r>
              <a:rPr lang="en-US" sz="2400" dirty="0"/>
              <a:t> </a:t>
            </a:r>
            <a:r>
              <a:rPr lang="ja-JP" altLang="en-US" sz="2400" dirty="0"/>
              <a:t>クラス）</a:t>
            </a:r>
          </a:p>
          <a:p>
            <a:pPr lvl="1"/>
            <a:r>
              <a:rPr lang="ja-JP" altLang="en-US" dirty="0" smtClean="0"/>
              <a:t>互換性</a:t>
            </a:r>
            <a:r>
              <a:rPr lang="ja-JP" altLang="en-US" dirty="0"/>
              <a:t>のないクラスも存在するため、注意が必要。</a:t>
            </a:r>
            <a:endParaRPr lang="ja-JP" altLang="en-US" sz="4000" dirty="0"/>
          </a:p>
          <a:p>
            <a:pPr>
              <a:lnSpc>
                <a:spcPct val="120000"/>
              </a:lnSpc>
            </a:pPr>
            <a:endParaRPr lang="en-US" altLang="ja-JP" dirty="0" smtClean="0"/>
          </a:p>
          <a:p>
            <a:pPr>
              <a:lnSpc>
                <a:spcPct val="120000"/>
              </a:lnSpc>
              <a:buNone/>
            </a:pPr>
            <a:endParaRPr kumimoji="1" lang="ja-JP" altLang="en-US" dirty="0"/>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4</a:t>
            </a:r>
            <a:r>
              <a:rPr kumimoji="1" lang="en-US" altLang="ja-JP" dirty="0" smtClean="0"/>
              <a:t>. </a:t>
            </a:r>
            <a:r>
              <a:rPr lang="ja-JP" altLang="en-US" dirty="0"/>
              <a:t>考察</a:t>
            </a:r>
            <a:endParaRPr kumimoji="1" lang="ja-JP" altLang="en-US" dirty="0"/>
          </a:p>
        </p:txBody>
      </p:sp>
      <p:sp>
        <p:nvSpPr>
          <p:cNvPr id="3" name="コンテンツ プレースホルダ 2"/>
          <p:cNvSpPr>
            <a:spLocks noGrp="1"/>
          </p:cNvSpPr>
          <p:nvPr>
            <p:ph idx="1"/>
          </p:nvPr>
        </p:nvSpPr>
        <p:spPr>
          <a:xfrm>
            <a:off x="457200" y="1357298"/>
            <a:ext cx="8229600" cy="5286412"/>
          </a:xfrm>
        </p:spPr>
        <p:txBody>
          <a:bodyPr>
            <a:normAutofit/>
          </a:bodyPr>
          <a:lstStyle/>
          <a:p>
            <a:r>
              <a:rPr lang="ja-JP" altLang="en-US" dirty="0"/>
              <a:t>提供する側は？ </a:t>
            </a:r>
            <a:endParaRPr lang="en-US" altLang="ja-JP" dirty="0" smtClean="0"/>
          </a:p>
          <a:p>
            <a:pPr lvl="1">
              <a:lnSpc>
                <a:spcPct val="150000"/>
              </a:lnSpc>
            </a:pPr>
            <a:r>
              <a:rPr lang="ja-JP" altLang="en-US" dirty="0"/>
              <a:t>クラス ライブラリ を作成して配布するほうが簡単</a:t>
            </a:r>
            <a:r>
              <a:rPr lang="en-US" altLang="ja-JP" dirty="0"/>
              <a:t>…</a:t>
            </a:r>
            <a:r>
              <a:rPr lang="ja-JP" altLang="en-US" dirty="0"/>
              <a:t>？</a:t>
            </a:r>
            <a:endParaRPr lang="en-US" altLang="ja-JP" dirty="0" smtClean="0"/>
          </a:p>
          <a:p>
            <a:pPr>
              <a:lnSpc>
                <a:spcPct val="120000"/>
              </a:lnSpc>
              <a:buNone/>
            </a:pPr>
            <a:endParaRPr kumimoji="1" lang="ja-JP" altLang="en-US" dirty="0"/>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4</a:t>
            </a:r>
            <a:r>
              <a:rPr kumimoji="1" lang="en-US" altLang="ja-JP" dirty="0" smtClean="0"/>
              <a:t>. </a:t>
            </a:r>
            <a:r>
              <a:rPr lang="ja-JP" altLang="en-US" dirty="0"/>
              <a:t>考察</a:t>
            </a:r>
            <a:endParaRPr kumimoji="1" lang="ja-JP" altLang="en-US" dirty="0"/>
          </a:p>
        </p:txBody>
      </p:sp>
      <p:sp>
        <p:nvSpPr>
          <p:cNvPr id="3" name="コンテンツ プレースホルダ 2"/>
          <p:cNvSpPr>
            <a:spLocks noGrp="1"/>
          </p:cNvSpPr>
          <p:nvPr>
            <p:ph idx="1"/>
          </p:nvPr>
        </p:nvSpPr>
        <p:spPr>
          <a:xfrm>
            <a:off x="457200" y="1357298"/>
            <a:ext cx="8229600" cy="5286412"/>
          </a:xfrm>
        </p:spPr>
        <p:txBody>
          <a:bodyPr>
            <a:normAutofit/>
          </a:bodyPr>
          <a:lstStyle/>
          <a:p>
            <a:r>
              <a:rPr lang="ja-JP" altLang="en-US" dirty="0"/>
              <a:t>提供される側は</a:t>
            </a:r>
            <a:r>
              <a:rPr lang="ja-JP" altLang="en-US" dirty="0" smtClean="0"/>
              <a:t>？</a:t>
            </a:r>
            <a:endParaRPr lang="en-US" altLang="ja-JP" dirty="0"/>
          </a:p>
          <a:p>
            <a:pPr lvl="1">
              <a:lnSpc>
                <a:spcPct val="150000"/>
              </a:lnSpc>
            </a:pPr>
            <a:r>
              <a:rPr lang="ja-JP" altLang="en-US" dirty="0" smtClean="0"/>
              <a:t>テンプレート</a:t>
            </a:r>
            <a:r>
              <a:rPr lang="ja-JP" altLang="en-US" dirty="0"/>
              <a:t>としてインストールしてしまえばそれ以外の作業なくすべてのプロジェクトに任意に追加できる。</a:t>
            </a:r>
            <a:endParaRPr kumimoji="1" lang="ja-JP" altLang="en-US" dirty="0"/>
          </a:p>
        </p:txBody>
      </p:sp>
    </p:spTree>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4</a:t>
            </a:r>
            <a:r>
              <a:rPr kumimoji="1" lang="en-US" altLang="ja-JP" dirty="0" smtClean="0"/>
              <a:t>. </a:t>
            </a:r>
            <a:r>
              <a:rPr lang="ja-JP" altLang="en-US" dirty="0"/>
              <a:t>考察</a:t>
            </a:r>
            <a:endParaRPr kumimoji="1" lang="ja-JP" altLang="en-US" dirty="0"/>
          </a:p>
        </p:txBody>
      </p:sp>
      <p:sp>
        <p:nvSpPr>
          <p:cNvPr id="3" name="コンテンツ プレースホルダ 2"/>
          <p:cNvSpPr>
            <a:spLocks noGrp="1"/>
          </p:cNvSpPr>
          <p:nvPr>
            <p:ph idx="1"/>
          </p:nvPr>
        </p:nvSpPr>
        <p:spPr>
          <a:xfrm>
            <a:off x="457200" y="1357298"/>
            <a:ext cx="8229600" cy="5286412"/>
          </a:xfrm>
        </p:spPr>
        <p:txBody>
          <a:bodyPr>
            <a:normAutofit/>
          </a:bodyPr>
          <a:lstStyle/>
          <a:p>
            <a:r>
              <a:rPr lang="ja-JP" altLang="en-US" dirty="0"/>
              <a:t>結局どうなの</a:t>
            </a:r>
            <a:r>
              <a:rPr lang="ja-JP" altLang="en-US" dirty="0" smtClean="0"/>
              <a:t>？</a:t>
            </a:r>
            <a:endParaRPr lang="en-US" altLang="ja-JP" dirty="0" smtClean="0"/>
          </a:p>
          <a:p>
            <a:pPr lvl="1">
              <a:lnSpc>
                <a:spcPct val="150000"/>
              </a:lnSpc>
            </a:pPr>
            <a:r>
              <a:rPr lang="ja-JP" altLang="en-US" dirty="0" smtClean="0"/>
              <a:t>オリジナリティあふれる</a:t>
            </a:r>
            <a:r>
              <a:rPr lang="ja-JP" altLang="en-US" dirty="0"/>
              <a:t>機能</a:t>
            </a:r>
            <a:r>
              <a:rPr lang="ja-JP" altLang="en-US" dirty="0" smtClean="0"/>
              <a:t>ですね。</a:t>
            </a:r>
            <a:r>
              <a:rPr lang="en-US" altLang="ja-JP" dirty="0" smtClean="0"/>
              <a:t>	</a:t>
            </a:r>
          </a:p>
          <a:p>
            <a:pPr lvl="1">
              <a:lnSpc>
                <a:spcPct val="150000"/>
              </a:lnSpc>
            </a:pPr>
            <a:r>
              <a:rPr kumimoji="1" lang="ja-JP" altLang="en-US" dirty="0"/>
              <a:t>　</a:t>
            </a:r>
            <a:endParaRPr kumimoji="1" lang="en-US" altLang="ja-JP" dirty="0" smtClean="0"/>
          </a:p>
          <a:p>
            <a:pPr lvl="1">
              <a:lnSpc>
                <a:spcPct val="150000"/>
              </a:lnSpc>
            </a:pPr>
            <a:r>
              <a:rPr lang="ja-JP" altLang="en-US" dirty="0"/>
              <a:t>　</a:t>
            </a:r>
            <a:endParaRPr lang="en-US" altLang="ja-JP" dirty="0" smtClean="0"/>
          </a:p>
          <a:p>
            <a:pPr lvl="1">
              <a:lnSpc>
                <a:spcPct val="150000"/>
              </a:lnSpc>
            </a:pPr>
            <a:r>
              <a:rPr kumimoji="1" lang="ja-JP" altLang="en-US" dirty="0"/>
              <a:t>　</a:t>
            </a:r>
            <a:endParaRPr kumimoji="1" lang="en-US" altLang="ja-JP" dirty="0" smtClean="0"/>
          </a:p>
          <a:p>
            <a:pPr lvl="1">
              <a:lnSpc>
                <a:spcPct val="150000"/>
              </a:lnSpc>
            </a:pPr>
            <a:r>
              <a:rPr lang="ja-JP" altLang="en-US" dirty="0"/>
              <a:t>　</a:t>
            </a:r>
            <a:endParaRPr lang="en-US" altLang="ja-JP" dirty="0" smtClean="0"/>
          </a:p>
          <a:p>
            <a:pPr lvl="1">
              <a:lnSpc>
                <a:spcPct val="150000"/>
              </a:lnSpc>
            </a:pPr>
            <a:r>
              <a:rPr kumimoji="1" lang="ja-JP" altLang="en-US" dirty="0"/>
              <a:t>　</a:t>
            </a:r>
          </a:p>
        </p:txBody>
      </p:sp>
    </p:spTree>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a:xfrm>
            <a:off x="457200" y="1357298"/>
            <a:ext cx="8229600" cy="5286412"/>
          </a:xfrm>
        </p:spPr>
        <p:txBody>
          <a:bodyPr>
            <a:normAutofit/>
          </a:bodyPr>
          <a:lstStyle/>
          <a:p>
            <a:endParaRPr kumimoji="1" lang="ja-JP" altLang="en-US" dirty="0"/>
          </a:p>
        </p:txBody>
      </p:sp>
      <p:sp>
        <p:nvSpPr>
          <p:cNvPr id="4" name="タイトル 3"/>
          <p:cNvSpPr>
            <a:spLocks noGrp="1"/>
          </p:cNvSpPr>
          <p:nvPr>
            <p:ph type="title"/>
          </p:nvPr>
        </p:nvSpPr>
        <p:spPr/>
        <p:txBody>
          <a:bodyPr/>
          <a:lstStyle/>
          <a:p>
            <a:endParaRPr kumimoji="1" lang="ja-JP" altLang="en-US"/>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アジェンダ</a:t>
            </a:r>
            <a:endParaRPr kumimoji="1" lang="ja-JP" altLang="en-US" dirty="0"/>
          </a:p>
        </p:txBody>
      </p:sp>
      <p:sp>
        <p:nvSpPr>
          <p:cNvPr id="3" name="コンテンツ プレースホルダ 2"/>
          <p:cNvSpPr>
            <a:spLocks noGrp="1"/>
          </p:cNvSpPr>
          <p:nvPr>
            <p:ph idx="1"/>
          </p:nvPr>
        </p:nvSpPr>
        <p:spPr/>
        <p:txBody>
          <a:bodyPr/>
          <a:lstStyle/>
          <a:p>
            <a:pPr marL="514350" indent="-514350">
              <a:lnSpc>
                <a:spcPct val="150000"/>
              </a:lnSpc>
              <a:buFont typeface="+mj-lt"/>
              <a:buAutoNum type="arabicPeriod"/>
            </a:pPr>
            <a:r>
              <a:rPr kumimoji="1" lang="en-US" altLang="ja-JP" dirty="0" smtClean="0"/>
              <a:t>My </a:t>
            </a:r>
            <a:r>
              <a:rPr kumimoji="1" lang="ja-JP" altLang="en-US" dirty="0" smtClean="0"/>
              <a:t>機能の概要</a:t>
            </a:r>
            <a:endParaRPr kumimoji="1" lang="en-US" altLang="ja-JP" dirty="0" smtClean="0"/>
          </a:p>
          <a:p>
            <a:pPr marL="514350" indent="-514350">
              <a:lnSpc>
                <a:spcPct val="150000"/>
              </a:lnSpc>
              <a:buFont typeface="+mj-lt"/>
              <a:buAutoNum type="arabicPeriod"/>
            </a:pPr>
            <a:r>
              <a:rPr lang="en-US" altLang="ja-JP" dirty="0"/>
              <a:t>My </a:t>
            </a:r>
            <a:r>
              <a:rPr lang="ja-JP" altLang="en-US" dirty="0" smtClean="0"/>
              <a:t>名前空間の拡張</a:t>
            </a:r>
            <a:endParaRPr lang="en-US" altLang="ja-JP" dirty="0" smtClean="0"/>
          </a:p>
          <a:p>
            <a:pPr marL="514350" indent="-514350">
              <a:lnSpc>
                <a:spcPct val="150000"/>
              </a:lnSpc>
              <a:buFont typeface="+mj-lt"/>
              <a:buAutoNum type="arabicPeriod"/>
            </a:pPr>
            <a:r>
              <a:rPr lang="en-US" dirty="0"/>
              <a:t>My </a:t>
            </a:r>
            <a:r>
              <a:rPr lang="ja-JP" altLang="en-US" dirty="0"/>
              <a:t>拡張のパッケージ化と</a:t>
            </a:r>
            <a:r>
              <a:rPr lang="ja-JP" altLang="en-US" dirty="0" smtClean="0"/>
              <a:t>配置</a:t>
            </a:r>
            <a:endParaRPr lang="en-US" altLang="ja-JP" dirty="0" smtClean="0"/>
          </a:p>
          <a:p>
            <a:pPr marL="514350" lvl="0" indent="-514350">
              <a:lnSpc>
                <a:spcPct val="150000"/>
              </a:lnSpc>
              <a:buFont typeface="+mj-lt"/>
              <a:buAutoNum type="arabicPeriod"/>
            </a:pPr>
            <a:r>
              <a:rPr lang="ja-JP" altLang="en-US" dirty="0"/>
              <a:t>考察</a:t>
            </a:r>
          </a:p>
          <a:p>
            <a:pPr marL="514350" indent="-514350">
              <a:lnSpc>
                <a:spcPct val="150000"/>
              </a:lnSpc>
              <a:buFont typeface="+mj-lt"/>
              <a:buAutoNum type="arabicPeriod"/>
            </a:pPr>
            <a:endParaRPr kumimoji="1" lang="ja-JP" altLang="en-US" dirty="0"/>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 </a:t>
            </a:r>
            <a:r>
              <a:rPr lang="en-US" altLang="ja-JP" dirty="0" smtClean="0"/>
              <a:t>My </a:t>
            </a:r>
            <a:r>
              <a:rPr lang="ja-JP" altLang="en-US" dirty="0" smtClean="0"/>
              <a:t>機能の概要</a:t>
            </a:r>
            <a:endParaRPr kumimoji="1" lang="ja-JP" altLang="en-US" dirty="0"/>
          </a:p>
        </p:txBody>
      </p:sp>
      <p:sp>
        <p:nvSpPr>
          <p:cNvPr id="3" name="コンテンツ プレースホルダ 2"/>
          <p:cNvSpPr>
            <a:spLocks noGrp="1"/>
          </p:cNvSpPr>
          <p:nvPr>
            <p:ph idx="1"/>
          </p:nvPr>
        </p:nvSpPr>
        <p:spPr/>
        <p:txBody>
          <a:bodyPr/>
          <a:lstStyle/>
          <a:p>
            <a:pPr>
              <a:lnSpc>
                <a:spcPct val="150000"/>
              </a:lnSpc>
            </a:pPr>
            <a:r>
              <a:rPr lang="ja-JP" altLang="en-US" dirty="0" smtClean="0"/>
              <a:t>アプリケーションおよびその実行時環境に関連する情報や、既定のオブジェクトのインスタンスへのアクセスを実現。</a:t>
            </a:r>
            <a:endParaRPr lang="en-US" altLang="ja-JP" dirty="0" smtClean="0"/>
          </a:p>
          <a:p>
            <a:pPr>
              <a:lnSpc>
                <a:spcPct val="150000"/>
              </a:lnSpc>
            </a:pPr>
            <a:r>
              <a:rPr lang="en-US" dirty="0" smtClean="0"/>
              <a:t>Visual Basic 2005 </a:t>
            </a:r>
            <a:r>
              <a:rPr lang="ja-JP" altLang="en-US" dirty="0" smtClean="0"/>
              <a:t>から追加。</a:t>
            </a:r>
            <a:endParaRPr lang="en-US" altLang="ja-JP" dirty="0" smtClean="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 </a:t>
            </a:r>
            <a:r>
              <a:rPr lang="en-US" altLang="ja-JP" dirty="0" smtClean="0"/>
              <a:t>My </a:t>
            </a:r>
            <a:r>
              <a:rPr lang="ja-JP" altLang="en-US" dirty="0" smtClean="0"/>
              <a:t>機能の概要</a:t>
            </a:r>
            <a:endParaRPr kumimoji="1" lang="ja-JP" altLang="en-US" dirty="0"/>
          </a:p>
        </p:txBody>
      </p:sp>
      <p:sp>
        <p:nvSpPr>
          <p:cNvPr id="3" name="コンテンツ プレースホルダ 2"/>
          <p:cNvSpPr>
            <a:spLocks noGrp="1"/>
          </p:cNvSpPr>
          <p:nvPr>
            <p:ph idx="1"/>
          </p:nvPr>
        </p:nvSpPr>
        <p:spPr/>
        <p:txBody>
          <a:bodyPr/>
          <a:lstStyle/>
          <a:p>
            <a:r>
              <a:rPr lang="en-US" altLang="ja-JP" dirty="0" err="1" smtClean="0"/>
              <a:t>My.Computer</a:t>
            </a:r>
            <a:endParaRPr lang="en-US" altLang="ja-JP" dirty="0" smtClean="0"/>
          </a:p>
          <a:p>
            <a:r>
              <a:rPr lang="en-US" altLang="ja-JP" dirty="0" err="1" smtClean="0"/>
              <a:t>My.Application</a:t>
            </a:r>
            <a:endParaRPr lang="en-US" altLang="ja-JP" dirty="0" smtClean="0"/>
          </a:p>
          <a:p>
            <a:r>
              <a:rPr lang="en-US" altLang="ja-JP" dirty="0" err="1" smtClean="0"/>
              <a:t>My.Forms</a:t>
            </a:r>
            <a:endParaRPr lang="en-US" altLang="ja-JP" dirty="0" smtClean="0"/>
          </a:p>
          <a:p>
            <a:r>
              <a:rPr lang="en-US" altLang="ja-JP" dirty="0" err="1" smtClean="0"/>
              <a:t>My.Log</a:t>
            </a:r>
            <a:endParaRPr lang="en-US" altLang="ja-JP" dirty="0" smtClean="0"/>
          </a:p>
          <a:p>
            <a:r>
              <a:rPr lang="en-US" altLang="ja-JP" dirty="0" err="1" smtClean="0"/>
              <a:t>My.Request</a:t>
            </a:r>
            <a:endParaRPr lang="en-US" altLang="ja-JP" dirty="0" smtClean="0"/>
          </a:p>
          <a:p>
            <a:r>
              <a:rPr lang="en-US" altLang="ja-JP" dirty="0" err="1" smtClean="0"/>
              <a:t>My.Responce</a:t>
            </a:r>
            <a:endParaRPr lang="en-US" altLang="ja-JP" dirty="0" smtClean="0"/>
          </a:p>
          <a:p>
            <a:r>
              <a:rPr lang="en-US" altLang="ja-JP" dirty="0" err="1" smtClean="0"/>
              <a:t>My.Resource</a:t>
            </a:r>
            <a:endParaRPr lang="en-US" altLang="ja-JP" dirty="0" smtClean="0"/>
          </a:p>
          <a:p>
            <a:r>
              <a:rPr lang="en-US" altLang="ja-JP" dirty="0" err="1" smtClean="0"/>
              <a:t>My.Settings</a:t>
            </a:r>
            <a:endParaRPr lang="en-US" altLang="ja-JP" dirty="0" smtClean="0"/>
          </a:p>
          <a:p>
            <a:r>
              <a:rPr lang="en-US" altLang="ja-JP" dirty="0" err="1" smtClean="0"/>
              <a:t>My.WebServices</a:t>
            </a:r>
            <a:endParaRPr lang="en-US" altLang="ja-JP" dirty="0" smtClean="0"/>
          </a:p>
          <a:p>
            <a:pPr>
              <a:buNone/>
            </a:pPr>
            <a:endParaRPr lang="en-US" altLang="ja-JP" dirty="0" smtClean="0"/>
          </a:p>
          <a:p>
            <a:pPr>
              <a:buNone/>
            </a:pPr>
            <a:endParaRPr lang="ja-JP" altLang="en-US" dirty="0" smtClean="0"/>
          </a:p>
          <a:p>
            <a:endParaRPr kumimoji="1" lang="ja-JP" altLang="en-US" dirty="0"/>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 </a:t>
            </a:r>
            <a:r>
              <a:rPr lang="en-US" altLang="ja-JP" dirty="0" smtClean="0"/>
              <a:t>My </a:t>
            </a:r>
            <a:r>
              <a:rPr lang="ja-JP" altLang="en-US" dirty="0" smtClean="0"/>
              <a:t>機能の概要</a:t>
            </a:r>
            <a:endParaRPr kumimoji="1" lang="ja-JP" altLang="en-US" dirty="0"/>
          </a:p>
        </p:txBody>
      </p:sp>
      <p:sp>
        <p:nvSpPr>
          <p:cNvPr id="3" name="コンテンツ プレースホルダ 2"/>
          <p:cNvSpPr>
            <a:spLocks noGrp="1"/>
          </p:cNvSpPr>
          <p:nvPr>
            <p:ph idx="1"/>
          </p:nvPr>
        </p:nvSpPr>
        <p:spPr>
          <a:xfrm>
            <a:off x="457200" y="1357298"/>
            <a:ext cx="8543956" cy="4768865"/>
          </a:xfrm>
        </p:spPr>
        <p:txBody>
          <a:bodyPr>
            <a:normAutofit/>
          </a:bodyPr>
          <a:lstStyle/>
          <a:p>
            <a:r>
              <a:rPr lang="en-US" dirty="0" err="1" smtClean="0"/>
              <a:t>Microsoft.VisualBasic.Dll</a:t>
            </a:r>
            <a:r>
              <a:rPr lang="en-US" dirty="0" smtClean="0"/>
              <a:t> </a:t>
            </a:r>
            <a:r>
              <a:rPr lang="ja-JP" altLang="en-US" dirty="0" smtClean="0"/>
              <a:t>に</a:t>
            </a:r>
            <a:r>
              <a:rPr lang="en-US" dirty="0" smtClean="0"/>
              <a:t> My </a:t>
            </a:r>
            <a:r>
              <a:rPr lang="ja-JP" altLang="en-US" dirty="0" smtClean="0"/>
              <a:t>機能をサポートするクラスが定義されている。</a:t>
            </a:r>
            <a:endParaRPr lang="en-US" altLang="ja-JP" dirty="0" smtClean="0"/>
          </a:p>
          <a:p>
            <a:pPr>
              <a:buNone/>
            </a:pPr>
            <a:endParaRPr lang="en-US" dirty="0" smtClean="0"/>
          </a:p>
          <a:p>
            <a:pPr>
              <a:buNone/>
            </a:pPr>
            <a:r>
              <a:rPr lang="en-US" dirty="0" smtClean="0"/>
              <a:t>	</a:t>
            </a:r>
            <a:r>
              <a:rPr lang="en-US" dirty="0" err="1" smtClean="0"/>
              <a:t>My.Computer</a:t>
            </a:r>
            <a:r>
              <a:rPr lang="en-US" dirty="0" smtClean="0"/>
              <a:t> </a:t>
            </a:r>
            <a:r>
              <a:rPr lang="en-US" dirty="0" err="1" smtClean="0"/>
              <a:t>オブジェクト</a:t>
            </a:r>
            <a:r>
              <a:rPr lang="en-US" dirty="0" smtClean="0"/>
              <a:t> = </a:t>
            </a:r>
            <a:r>
              <a:rPr lang="en-US" dirty="0" err="1" smtClean="0"/>
              <a:t>Microsoft.VisualBasic.Devices.Computer</a:t>
            </a:r>
            <a:r>
              <a:rPr lang="en-US" dirty="0" smtClean="0"/>
              <a:t/>
            </a:r>
            <a:br>
              <a:rPr lang="en-US" dirty="0" smtClean="0"/>
            </a:br>
            <a:r>
              <a:rPr lang="en-US" dirty="0" err="1" smtClean="0"/>
              <a:t>の派生クラス</a:t>
            </a:r>
            <a:r>
              <a:rPr lang="ja-JP" altLang="en-US" dirty="0" err="1" smtClean="0"/>
              <a:t>。</a:t>
            </a:r>
            <a:r>
              <a:rPr lang="en-US" altLang="ja-JP" dirty="0" smtClean="0"/>
              <a:t/>
            </a:r>
            <a:br>
              <a:rPr lang="en-US" altLang="ja-JP" dirty="0" smtClean="0"/>
            </a:br>
            <a:r>
              <a:rPr lang="en-US" altLang="ja-JP" dirty="0" smtClean="0"/>
              <a:t/>
            </a:r>
            <a:br>
              <a:rPr lang="en-US" altLang="ja-JP" dirty="0" smtClean="0"/>
            </a:br>
            <a:r>
              <a:rPr lang="en-US" dirty="0" err="1" smtClean="0"/>
              <a:t>My.Applicationオブジェクト</a:t>
            </a:r>
            <a:r>
              <a:rPr lang="en-US" dirty="0" smtClean="0"/>
              <a:t> = </a:t>
            </a:r>
            <a:r>
              <a:rPr lang="en-US" dirty="0" err="1" smtClean="0"/>
              <a:t>Microsoft.VisualBasic.ApplicationServices</a:t>
            </a:r>
            <a:r>
              <a:rPr lang="en-US" dirty="0" smtClean="0"/>
              <a:t/>
            </a:r>
            <a:br>
              <a:rPr lang="en-US" dirty="0" smtClean="0"/>
            </a:br>
            <a:r>
              <a:rPr lang="en-US" dirty="0" smtClean="0"/>
              <a:t>.WindowsFormsApplicationBase </a:t>
            </a:r>
            <a:r>
              <a:rPr lang="en-US" dirty="0" err="1" smtClean="0"/>
              <a:t>の派生クラス</a:t>
            </a:r>
            <a:r>
              <a:rPr lang="ja-JP" altLang="en-US" dirty="0" err="1" smtClean="0"/>
              <a:t>。</a:t>
            </a:r>
            <a:endParaRPr lang="ja-JP" altLang="en-US" dirty="0" smtClean="0"/>
          </a:p>
          <a:p>
            <a:endParaRPr lang="en-US" altLang="ja-JP" dirty="0" smtClean="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 </a:t>
            </a:r>
            <a:r>
              <a:rPr lang="en-US" altLang="ja-JP" dirty="0" smtClean="0"/>
              <a:t>My </a:t>
            </a:r>
            <a:r>
              <a:rPr lang="ja-JP" altLang="en-US" dirty="0" smtClean="0"/>
              <a:t>機能の概要</a:t>
            </a:r>
            <a:endParaRPr kumimoji="1" lang="ja-JP" altLang="en-US" dirty="0"/>
          </a:p>
        </p:txBody>
      </p:sp>
      <p:sp>
        <p:nvSpPr>
          <p:cNvPr id="3" name="コンテンツ プレースホルダ 2"/>
          <p:cNvSpPr>
            <a:spLocks noGrp="1"/>
          </p:cNvSpPr>
          <p:nvPr>
            <p:ph idx="1"/>
          </p:nvPr>
        </p:nvSpPr>
        <p:spPr/>
        <p:txBody>
          <a:bodyPr/>
          <a:lstStyle/>
          <a:p>
            <a:r>
              <a:rPr lang="en-US" dirty="0" smtClean="0"/>
              <a:t>IntelliSense </a:t>
            </a:r>
            <a:r>
              <a:rPr lang="ja-JP" altLang="en-US" dirty="0" smtClean="0"/>
              <a:t>によるサポート。</a:t>
            </a:r>
            <a:r>
              <a:rPr lang="en-US" altLang="ja-JP" dirty="0" smtClean="0"/>
              <a:t/>
            </a:r>
            <a:br>
              <a:rPr lang="en-US" altLang="ja-JP" dirty="0" smtClean="0"/>
            </a:br>
            <a:r>
              <a:rPr lang="en-US" altLang="ja-JP" dirty="0" smtClean="0"/>
              <a:t/>
            </a:r>
            <a:br>
              <a:rPr lang="en-US" altLang="ja-JP" dirty="0" smtClean="0"/>
            </a:br>
            <a:endParaRPr lang="en-US" altLang="ja-JP" dirty="0" smtClean="0"/>
          </a:p>
          <a:p>
            <a:pPr>
              <a:buNone/>
            </a:pPr>
            <a:endParaRPr lang="en-US" altLang="ja-JP" dirty="0" smtClean="0"/>
          </a:p>
          <a:p>
            <a:pPr>
              <a:buNone/>
            </a:pPr>
            <a:endParaRPr lang="ja-JP" altLang="en-US" dirty="0" smtClean="0"/>
          </a:p>
          <a:p>
            <a:endParaRPr kumimoji="1" lang="ja-JP" altLang="en-US" dirty="0"/>
          </a:p>
        </p:txBody>
      </p:sp>
      <p:pic>
        <p:nvPicPr>
          <p:cNvPr id="4" name="図 3" descr="Sample.png"/>
          <p:cNvPicPr>
            <a:picLocks noChangeAspect="1"/>
          </p:cNvPicPr>
          <p:nvPr/>
        </p:nvPicPr>
        <p:blipFill>
          <a:blip r:embed="rId2"/>
          <a:stretch>
            <a:fillRect/>
          </a:stretch>
        </p:blipFill>
        <p:spPr>
          <a:xfrm>
            <a:off x="2617470" y="2357430"/>
            <a:ext cx="3909060" cy="3771900"/>
          </a:xfrm>
          <a:prstGeom prst="rect">
            <a:avLst/>
          </a:prstGeom>
          <a:scene3d>
            <a:camera prst="orthographicFront"/>
            <a:lightRig rig="threePt" dir="t"/>
          </a:scene3d>
          <a:sp3d/>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 </a:t>
            </a:r>
            <a:r>
              <a:rPr lang="en-US" altLang="ja-JP" dirty="0" smtClean="0"/>
              <a:t>My </a:t>
            </a:r>
            <a:r>
              <a:rPr lang="ja-JP" altLang="en-US" dirty="0" smtClean="0"/>
              <a:t>機能の概要</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コンパイラによる生成コード。</a:t>
            </a:r>
            <a:endParaRPr lang="en-US" altLang="ja-JP" dirty="0" smtClean="0"/>
          </a:p>
          <a:p>
            <a:pPr>
              <a:buNone/>
            </a:pPr>
            <a:endParaRPr lang="en-US" altLang="ja-JP" dirty="0" smtClean="0"/>
          </a:p>
          <a:p>
            <a:pPr>
              <a:buNone/>
            </a:pPr>
            <a:r>
              <a:rPr lang="ja-JP" altLang="en-US" dirty="0" smtClean="0"/>
              <a:t>→ コンパイル定数を指定することにより生成を</a:t>
            </a:r>
            <a:r>
              <a:rPr lang="en-US" altLang="ja-JP" dirty="0" smtClean="0"/>
              <a:t/>
            </a:r>
            <a:br>
              <a:rPr lang="en-US" altLang="ja-JP" dirty="0" smtClean="0"/>
            </a:br>
            <a:r>
              <a:rPr lang="en-US" altLang="ja-JP" dirty="0" smtClean="0"/>
              <a:t>  </a:t>
            </a:r>
            <a:r>
              <a:rPr lang="ja-JP" altLang="en-US" dirty="0" smtClean="0"/>
              <a:t>  制御。</a:t>
            </a:r>
            <a:r>
              <a:rPr lang="en-US" altLang="ja-JP" dirty="0" smtClean="0"/>
              <a:t/>
            </a:r>
            <a:br>
              <a:rPr lang="en-US" altLang="ja-JP" dirty="0" smtClean="0"/>
            </a:br>
            <a:r>
              <a:rPr lang="en-US" altLang="ja-JP" dirty="0" smtClean="0"/>
              <a:t/>
            </a:r>
            <a:br>
              <a:rPr lang="en-US" altLang="ja-JP" dirty="0" smtClean="0"/>
            </a:br>
            <a:r>
              <a:rPr lang="ja-JP" altLang="en-US" dirty="0" smtClean="0"/>
              <a:t>　　＿</a:t>
            </a:r>
            <a:r>
              <a:rPr lang="en-US" altLang="ja-JP" dirty="0" smtClean="0"/>
              <a:t>MYTYPE</a:t>
            </a:r>
            <a:r>
              <a:rPr lang="ja-JP" altLang="en-US" dirty="0" smtClean="0"/>
              <a:t>　と なかまたち。</a:t>
            </a:r>
            <a:endParaRPr lang="en-US" altLang="ja-JP" dirty="0" smtClean="0"/>
          </a:p>
          <a:p>
            <a:pPr>
              <a:buNone/>
            </a:pPr>
            <a:endParaRPr lang="ja-JP" altLang="en-US" dirty="0" smtClean="0"/>
          </a:p>
          <a:p>
            <a:endParaRPr kumimoji="1" lang="ja-JP" alt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 </a:t>
            </a:r>
            <a:r>
              <a:rPr lang="en-US" altLang="ja-JP" dirty="0" smtClean="0"/>
              <a:t>My </a:t>
            </a:r>
            <a:r>
              <a:rPr lang="ja-JP" altLang="en-US" dirty="0" smtClean="0"/>
              <a:t>機能の概要</a:t>
            </a:r>
            <a:endParaRPr kumimoji="1" lang="ja-JP" altLang="en-US" dirty="0"/>
          </a:p>
        </p:txBody>
      </p:sp>
      <p:graphicFrame>
        <p:nvGraphicFramePr>
          <p:cNvPr id="9" name="表 8"/>
          <p:cNvGraphicFramePr>
            <a:graphicFrameLocks noGrp="1"/>
          </p:cNvGraphicFramePr>
          <p:nvPr/>
        </p:nvGraphicFramePr>
        <p:xfrm>
          <a:off x="486386" y="1285864"/>
          <a:ext cx="8143932" cy="4037076"/>
        </p:xfrm>
        <a:graphic>
          <a:graphicData uri="http://schemas.openxmlformats.org/drawingml/2006/table">
            <a:tbl>
              <a:tblPr/>
              <a:tblGrid>
                <a:gridCol w="3757090"/>
                <a:gridCol w="4386842"/>
              </a:tblGrid>
              <a:tr h="311858">
                <a:tc>
                  <a:txBody>
                    <a:bodyPr/>
                    <a:lstStyle/>
                    <a:p>
                      <a:pPr algn="l">
                        <a:lnSpc>
                          <a:spcPct val="115000"/>
                        </a:lnSpc>
                        <a:spcAft>
                          <a:spcPts val="0"/>
                        </a:spcAft>
                      </a:pPr>
                      <a:r>
                        <a:rPr lang="ja-JP" sz="1600" kern="100" dirty="0">
                          <a:latin typeface="Century"/>
                          <a:ea typeface="メイリオ"/>
                          <a:cs typeface="Times New Roman"/>
                        </a:rPr>
                        <a:t>プロジェクトの種類</a:t>
                      </a:r>
                      <a:endParaRPr lang="ja-JP" sz="1600" kern="100" dirty="0">
                        <a:latin typeface="Century"/>
                        <a:ea typeface="HGｺﾞｼｯｸM"/>
                        <a:cs typeface="Times New Roman"/>
                      </a:endParaRPr>
                    </a:p>
                  </a:txBody>
                  <a:tcPr marL="41275" marR="41275" marT="47625" marB="47625">
                    <a:lnL>
                      <a:noFill/>
                    </a:lnL>
                    <a:lnR>
                      <a:noFill/>
                    </a:lnR>
                    <a:lnT>
                      <a:noFill/>
                    </a:lnT>
                    <a:lnB w="12700" cap="flat" cmpd="sng" algn="ctr">
                      <a:solidFill>
                        <a:srgbClr val="C8CDDE"/>
                      </a:solidFill>
                      <a:prstDash val="solid"/>
                      <a:round/>
                      <a:headEnd type="none" w="med" len="med"/>
                      <a:tailEnd type="none" w="med" len="med"/>
                    </a:lnB>
                    <a:noFill/>
                  </a:tcPr>
                </a:tc>
                <a:tc>
                  <a:txBody>
                    <a:bodyPr/>
                    <a:lstStyle/>
                    <a:p>
                      <a:pPr algn="l">
                        <a:lnSpc>
                          <a:spcPct val="115000"/>
                        </a:lnSpc>
                        <a:spcAft>
                          <a:spcPts val="0"/>
                        </a:spcAft>
                      </a:pPr>
                      <a:r>
                        <a:rPr lang="en-US" sz="1600" kern="100">
                          <a:latin typeface="メイリオ"/>
                          <a:ea typeface="HGｺﾞｼｯｸM"/>
                          <a:cs typeface="Times New Roman"/>
                        </a:rPr>
                        <a:t>_MYTYPE </a:t>
                      </a:r>
                      <a:r>
                        <a:rPr lang="ja-JP" sz="1600" kern="100">
                          <a:latin typeface="Century"/>
                          <a:ea typeface="メイリオ"/>
                          <a:cs typeface="Times New Roman"/>
                        </a:rPr>
                        <a:t>値</a:t>
                      </a:r>
                      <a:endParaRPr lang="ja-JP" sz="1600" kern="100">
                        <a:latin typeface="Century"/>
                        <a:ea typeface="HGｺﾞｼｯｸM"/>
                        <a:cs typeface="Times New Roman"/>
                      </a:endParaRPr>
                    </a:p>
                  </a:txBody>
                  <a:tcPr marL="41275" marR="41275" marT="47625" marB="47625">
                    <a:lnL>
                      <a:noFill/>
                    </a:lnL>
                    <a:lnR>
                      <a:noFill/>
                    </a:lnR>
                    <a:lnT>
                      <a:noFill/>
                    </a:lnT>
                    <a:lnB w="12700" cap="flat" cmpd="sng" algn="ctr">
                      <a:solidFill>
                        <a:srgbClr val="C8CDDE"/>
                      </a:solidFill>
                      <a:prstDash val="solid"/>
                      <a:round/>
                      <a:headEnd type="none" w="med" len="med"/>
                      <a:tailEnd type="none" w="med" len="med"/>
                    </a:lnB>
                    <a:noFill/>
                  </a:tcPr>
                </a:tc>
              </a:tr>
              <a:tr h="311858">
                <a:tc>
                  <a:txBody>
                    <a:bodyPr/>
                    <a:lstStyle/>
                    <a:p>
                      <a:pPr algn="l">
                        <a:lnSpc>
                          <a:spcPct val="115000"/>
                        </a:lnSpc>
                        <a:spcAft>
                          <a:spcPts val="0"/>
                        </a:spcAft>
                      </a:pPr>
                      <a:r>
                        <a:rPr lang="ja-JP" sz="1600" kern="100" dirty="0">
                          <a:solidFill>
                            <a:schemeClr val="tx1"/>
                          </a:solidFill>
                          <a:latin typeface="Century"/>
                          <a:ea typeface="メイリオ"/>
                          <a:cs typeface="Times New Roman"/>
                        </a:rPr>
                        <a:t>クラス ライブラリ</a:t>
                      </a:r>
                      <a:endParaRPr lang="ja-JP" sz="1600" kern="100" dirty="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C8CDDE"/>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c>
                  <a:txBody>
                    <a:bodyPr/>
                    <a:lstStyle/>
                    <a:p>
                      <a:pPr algn="l">
                        <a:lnSpc>
                          <a:spcPct val="115000"/>
                        </a:lnSpc>
                        <a:spcAft>
                          <a:spcPts val="0"/>
                        </a:spcAft>
                      </a:pPr>
                      <a:r>
                        <a:rPr lang="en-US" sz="1600" kern="100">
                          <a:solidFill>
                            <a:schemeClr val="tx1"/>
                          </a:solidFill>
                          <a:latin typeface="メイリオ"/>
                          <a:ea typeface="HGｺﾞｼｯｸM"/>
                          <a:cs typeface="Times New Roman"/>
                        </a:rPr>
                        <a:t>"Windows"</a:t>
                      </a:r>
                      <a:endParaRPr lang="ja-JP" sz="1600" kern="10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C8CDDE"/>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r>
              <a:tr h="311858">
                <a:tc>
                  <a:txBody>
                    <a:bodyPr/>
                    <a:lstStyle/>
                    <a:p>
                      <a:pPr algn="l">
                        <a:lnSpc>
                          <a:spcPct val="115000"/>
                        </a:lnSpc>
                        <a:spcAft>
                          <a:spcPts val="0"/>
                        </a:spcAft>
                      </a:pPr>
                      <a:r>
                        <a:rPr lang="ja-JP" sz="1600" kern="100" dirty="0">
                          <a:solidFill>
                            <a:schemeClr val="tx1"/>
                          </a:solidFill>
                          <a:latin typeface="Century"/>
                          <a:ea typeface="メイリオ"/>
                          <a:cs typeface="Times New Roman"/>
                        </a:rPr>
                        <a:t>コンソール アプリケーション</a:t>
                      </a:r>
                      <a:endParaRPr lang="ja-JP" sz="1600" kern="100" dirty="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D5D5D3"/>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c>
                  <a:txBody>
                    <a:bodyPr/>
                    <a:lstStyle/>
                    <a:p>
                      <a:pPr algn="l">
                        <a:lnSpc>
                          <a:spcPct val="115000"/>
                        </a:lnSpc>
                        <a:spcAft>
                          <a:spcPts val="0"/>
                        </a:spcAft>
                      </a:pPr>
                      <a:r>
                        <a:rPr lang="en-US" sz="1600" kern="100">
                          <a:solidFill>
                            <a:schemeClr val="tx1"/>
                          </a:solidFill>
                          <a:latin typeface="メイリオ"/>
                          <a:ea typeface="HGｺﾞｼｯｸM"/>
                          <a:cs typeface="Times New Roman"/>
                        </a:rPr>
                        <a:t>"Console"</a:t>
                      </a:r>
                      <a:endParaRPr lang="ja-JP" sz="1600" kern="10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D5D5D3"/>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r>
              <a:tr h="311858">
                <a:tc>
                  <a:txBody>
                    <a:bodyPr/>
                    <a:lstStyle/>
                    <a:p>
                      <a:pPr algn="l">
                        <a:lnSpc>
                          <a:spcPct val="115000"/>
                        </a:lnSpc>
                        <a:spcAft>
                          <a:spcPts val="0"/>
                        </a:spcAft>
                      </a:pPr>
                      <a:r>
                        <a:rPr lang="en-US" sz="1600" kern="100" dirty="0">
                          <a:solidFill>
                            <a:schemeClr val="tx1"/>
                          </a:solidFill>
                          <a:latin typeface="メイリオ"/>
                          <a:ea typeface="HGｺﾞｼｯｸM"/>
                          <a:cs typeface="Times New Roman"/>
                        </a:rPr>
                        <a:t>Web</a:t>
                      </a:r>
                      <a:endParaRPr lang="ja-JP" sz="1600" kern="100" dirty="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D5D5D3"/>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c>
                  <a:txBody>
                    <a:bodyPr/>
                    <a:lstStyle/>
                    <a:p>
                      <a:pPr algn="l">
                        <a:lnSpc>
                          <a:spcPct val="115000"/>
                        </a:lnSpc>
                        <a:spcAft>
                          <a:spcPts val="0"/>
                        </a:spcAft>
                      </a:pPr>
                      <a:r>
                        <a:rPr lang="en-US" sz="1600" kern="100" dirty="0">
                          <a:solidFill>
                            <a:schemeClr val="tx1"/>
                          </a:solidFill>
                          <a:latin typeface="メイリオ"/>
                          <a:ea typeface="HGｺﾞｼｯｸM"/>
                          <a:cs typeface="Times New Roman"/>
                        </a:rPr>
                        <a:t>"Web"</a:t>
                      </a:r>
                      <a:endParaRPr lang="ja-JP" sz="1600" kern="100" dirty="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D5D5D3"/>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r>
              <a:tr h="311858">
                <a:tc>
                  <a:txBody>
                    <a:bodyPr/>
                    <a:lstStyle/>
                    <a:p>
                      <a:pPr algn="l">
                        <a:lnSpc>
                          <a:spcPct val="115000"/>
                        </a:lnSpc>
                        <a:spcAft>
                          <a:spcPts val="0"/>
                        </a:spcAft>
                      </a:pPr>
                      <a:r>
                        <a:rPr lang="en-US" sz="1600" kern="100" dirty="0">
                          <a:solidFill>
                            <a:schemeClr val="tx1"/>
                          </a:solidFill>
                          <a:latin typeface="メイリオ"/>
                          <a:ea typeface="HGｺﾞｼｯｸM"/>
                          <a:cs typeface="Times New Roman"/>
                        </a:rPr>
                        <a:t>Web </a:t>
                      </a:r>
                      <a:r>
                        <a:rPr lang="ja-JP" sz="1600" kern="100" dirty="0">
                          <a:solidFill>
                            <a:schemeClr val="tx1"/>
                          </a:solidFill>
                          <a:latin typeface="Century"/>
                          <a:ea typeface="メイリオ"/>
                          <a:cs typeface="Times New Roman"/>
                        </a:rPr>
                        <a:t>コントロール ライブラリ</a:t>
                      </a:r>
                      <a:endParaRPr lang="ja-JP" sz="1600" kern="100" dirty="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D5D5D3"/>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c>
                  <a:txBody>
                    <a:bodyPr/>
                    <a:lstStyle/>
                    <a:p>
                      <a:pPr algn="l">
                        <a:lnSpc>
                          <a:spcPct val="115000"/>
                        </a:lnSpc>
                        <a:spcAft>
                          <a:spcPts val="0"/>
                        </a:spcAft>
                      </a:pPr>
                      <a:r>
                        <a:rPr lang="en-US" sz="1600" kern="100">
                          <a:solidFill>
                            <a:schemeClr val="tx1"/>
                          </a:solidFill>
                          <a:latin typeface="メイリオ"/>
                          <a:ea typeface="HGｺﾞｼｯｸM"/>
                          <a:cs typeface="Times New Roman"/>
                        </a:rPr>
                        <a:t>"WebControl"</a:t>
                      </a:r>
                      <a:endParaRPr lang="ja-JP" sz="1600" kern="10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D5D5D3"/>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r>
              <a:tr h="311858">
                <a:tc>
                  <a:txBody>
                    <a:bodyPr/>
                    <a:lstStyle/>
                    <a:p>
                      <a:pPr algn="l">
                        <a:lnSpc>
                          <a:spcPct val="115000"/>
                        </a:lnSpc>
                        <a:spcAft>
                          <a:spcPts val="0"/>
                        </a:spcAft>
                      </a:pPr>
                      <a:r>
                        <a:rPr lang="en-US" sz="1600" kern="100" dirty="0">
                          <a:solidFill>
                            <a:schemeClr val="tx1"/>
                          </a:solidFill>
                          <a:latin typeface="メイリオ"/>
                          <a:ea typeface="HGｺﾞｼｯｸM"/>
                          <a:cs typeface="Times New Roman"/>
                        </a:rPr>
                        <a:t>Windows </a:t>
                      </a:r>
                      <a:r>
                        <a:rPr lang="ja-JP" sz="1600" kern="100" dirty="0">
                          <a:solidFill>
                            <a:schemeClr val="tx1"/>
                          </a:solidFill>
                          <a:latin typeface="Century"/>
                          <a:ea typeface="メイリオ"/>
                          <a:cs typeface="Times New Roman"/>
                        </a:rPr>
                        <a:t>アプリケーション</a:t>
                      </a:r>
                      <a:endParaRPr lang="ja-JP" sz="1600" kern="100" dirty="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D5D5D3"/>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c>
                  <a:txBody>
                    <a:bodyPr/>
                    <a:lstStyle/>
                    <a:p>
                      <a:pPr algn="l">
                        <a:lnSpc>
                          <a:spcPct val="115000"/>
                        </a:lnSpc>
                        <a:spcAft>
                          <a:spcPts val="0"/>
                        </a:spcAft>
                      </a:pPr>
                      <a:r>
                        <a:rPr lang="en-US" sz="1600" kern="100">
                          <a:solidFill>
                            <a:schemeClr val="tx1"/>
                          </a:solidFill>
                          <a:latin typeface="メイリオ"/>
                          <a:ea typeface="HGｺﾞｼｯｸM"/>
                          <a:cs typeface="Times New Roman"/>
                        </a:rPr>
                        <a:t>"WindowsForms"</a:t>
                      </a:r>
                      <a:endParaRPr lang="ja-JP" sz="1600" kern="10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D5D5D3"/>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r>
              <a:tr h="487415">
                <a:tc>
                  <a:txBody>
                    <a:bodyPr/>
                    <a:lstStyle/>
                    <a:p>
                      <a:pPr algn="l">
                        <a:lnSpc>
                          <a:spcPct val="115000"/>
                        </a:lnSpc>
                        <a:spcAft>
                          <a:spcPts val="0"/>
                        </a:spcAft>
                      </a:pPr>
                      <a:r>
                        <a:rPr lang="ja-JP" sz="1600" kern="100" dirty="0">
                          <a:solidFill>
                            <a:schemeClr val="tx1"/>
                          </a:solidFill>
                          <a:latin typeface="Century"/>
                          <a:ea typeface="メイリオ"/>
                          <a:cs typeface="Times New Roman"/>
                        </a:rPr>
                        <a:t>カスタムの</a:t>
                      </a:r>
                      <a:r>
                        <a:rPr lang="en-US" sz="1600" kern="100" dirty="0">
                          <a:solidFill>
                            <a:schemeClr val="tx1"/>
                          </a:solidFill>
                          <a:latin typeface="Century"/>
                          <a:ea typeface="メイリオ"/>
                          <a:cs typeface="Times New Roman"/>
                        </a:rPr>
                        <a:t> Sub Main </a:t>
                      </a:r>
                      <a:r>
                        <a:rPr lang="ja-JP" sz="1600" kern="100" dirty="0">
                          <a:solidFill>
                            <a:schemeClr val="tx1"/>
                          </a:solidFill>
                          <a:latin typeface="Century"/>
                          <a:ea typeface="メイリオ"/>
                          <a:cs typeface="Times New Roman"/>
                        </a:rPr>
                        <a:t>で開始される</a:t>
                      </a:r>
                      <a:endParaRPr lang="ja-JP" sz="1600" kern="100" dirty="0">
                        <a:solidFill>
                          <a:schemeClr val="tx1"/>
                        </a:solidFill>
                        <a:latin typeface="Century"/>
                        <a:ea typeface="HGｺﾞｼｯｸM"/>
                        <a:cs typeface="Times New Roman"/>
                      </a:endParaRPr>
                    </a:p>
                    <a:p>
                      <a:pPr algn="l">
                        <a:lnSpc>
                          <a:spcPct val="115000"/>
                        </a:lnSpc>
                        <a:spcAft>
                          <a:spcPts val="0"/>
                        </a:spcAft>
                      </a:pPr>
                      <a:r>
                        <a:rPr lang="en-US" sz="1600" kern="100" dirty="0">
                          <a:solidFill>
                            <a:schemeClr val="tx1"/>
                          </a:solidFill>
                          <a:latin typeface="メイリオ"/>
                          <a:ea typeface="HGｺﾞｼｯｸM"/>
                          <a:cs typeface="Times New Roman"/>
                        </a:rPr>
                        <a:t>Windows </a:t>
                      </a:r>
                      <a:r>
                        <a:rPr lang="ja-JP" sz="1600" kern="100" dirty="0">
                          <a:solidFill>
                            <a:schemeClr val="tx1"/>
                          </a:solidFill>
                          <a:latin typeface="Century"/>
                          <a:ea typeface="メイリオ"/>
                          <a:cs typeface="Times New Roman"/>
                        </a:rPr>
                        <a:t>アプリケーション</a:t>
                      </a:r>
                      <a:endParaRPr lang="ja-JP" sz="1600" kern="100" dirty="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D5D5D3"/>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c>
                  <a:txBody>
                    <a:bodyPr/>
                    <a:lstStyle/>
                    <a:p>
                      <a:pPr algn="l">
                        <a:lnSpc>
                          <a:spcPct val="115000"/>
                        </a:lnSpc>
                        <a:spcAft>
                          <a:spcPts val="0"/>
                        </a:spcAft>
                      </a:pPr>
                      <a:r>
                        <a:rPr lang="en-US" sz="1600" kern="100" dirty="0">
                          <a:solidFill>
                            <a:schemeClr val="tx1"/>
                          </a:solidFill>
                          <a:latin typeface="メイリオ"/>
                          <a:ea typeface="HGｺﾞｼｯｸM"/>
                          <a:cs typeface="Times New Roman"/>
                        </a:rPr>
                        <a:t>"</a:t>
                      </a:r>
                      <a:r>
                        <a:rPr lang="en-US" sz="1600" kern="100" dirty="0" err="1">
                          <a:solidFill>
                            <a:schemeClr val="tx1"/>
                          </a:solidFill>
                          <a:latin typeface="メイリオ"/>
                          <a:ea typeface="HGｺﾞｼｯｸM"/>
                          <a:cs typeface="Times New Roman"/>
                        </a:rPr>
                        <a:t>WindowsFormsWithCustomSubMain</a:t>
                      </a:r>
                      <a:r>
                        <a:rPr lang="en-US" sz="1600" kern="100" dirty="0">
                          <a:solidFill>
                            <a:schemeClr val="tx1"/>
                          </a:solidFill>
                          <a:latin typeface="メイリオ"/>
                          <a:ea typeface="HGｺﾞｼｯｸM"/>
                          <a:cs typeface="Times New Roman"/>
                        </a:rPr>
                        <a:t>"</a:t>
                      </a:r>
                      <a:endParaRPr lang="ja-JP" sz="1600" kern="100" dirty="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D5D5D3"/>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r>
              <a:tr h="311858">
                <a:tc>
                  <a:txBody>
                    <a:bodyPr/>
                    <a:lstStyle/>
                    <a:p>
                      <a:pPr algn="l">
                        <a:lnSpc>
                          <a:spcPct val="115000"/>
                        </a:lnSpc>
                        <a:spcAft>
                          <a:spcPts val="0"/>
                        </a:spcAft>
                      </a:pPr>
                      <a:r>
                        <a:rPr lang="en-US" sz="1600" kern="100">
                          <a:solidFill>
                            <a:schemeClr val="tx1"/>
                          </a:solidFill>
                          <a:latin typeface="メイリオ"/>
                          <a:ea typeface="HGｺﾞｼｯｸM"/>
                          <a:cs typeface="Times New Roman"/>
                        </a:rPr>
                        <a:t>Windows </a:t>
                      </a:r>
                      <a:r>
                        <a:rPr lang="ja-JP" sz="1600" kern="100">
                          <a:solidFill>
                            <a:schemeClr val="tx1"/>
                          </a:solidFill>
                          <a:latin typeface="Century"/>
                          <a:ea typeface="メイリオ"/>
                          <a:cs typeface="Times New Roman"/>
                        </a:rPr>
                        <a:t>コントロール ライブラリ</a:t>
                      </a:r>
                      <a:endParaRPr lang="ja-JP" sz="1600" kern="10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D5D5D3"/>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c>
                  <a:txBody>
                    <a:bodyPr/>
                    <a:lstStyle/>
                    <a:p>
                      <a:pPr algn="l">
                        <a:lnSpc>
                          <a:spcPct val="115000"/>
                        </a:lnSpc>
                        <a:spcAft>
                          <a:spcPts val="0"/>
                        </a:spcAft>
                      </a:pPr>
                      <a:r>
                        <a:rPr lang="en-US" sz="1600" kern="100" dirty="0">
                          <a:solidFill>
                            <a:schemeClr val="tx1"/>
                          </a:solidFill>
                          <a:latin typeface="メイリオ"/>
                          <a:ea typeface="HGｺﾞｼｯｸM"/>
                          <a:cs typeface="Times New Roman"/>
                        </a:rPr>
                        <a:t>"Windows"</a:t>
                      </a:r>
                      <a:endParaRPr lang="ja-JP" sz="1600" kern="100" dirty="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D5D5D3"/>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r>
              <a:tr h="311858">
                <a:tc>
                  <a:txBody>
                    <a:bodyPr/>
                    <a:lstStyle/>
                    <a:p>
                      <a:pPr algn="l">
                        <a:lnSpc>
                          <a:spcPct val="115000"/>
                        </a:lnSpc>
                        <a:spcAft>
                          <a:spcPts val="0"/>
                        </a:spcAft>
                      </a:pPr>
                      <a:r>
                        <a:rPr lang="en-US" sz="1600" kern="100">
                          <a:solidFill>
                            <a:schemeClr val="tx1"/>
                          </a:solidFill>
                          <a:latin typeface="メイリオ"/>
                          <a:ea typeface="HGｺﾞｼｯｸM"/>
                          <a:cs typeface="Times New Roman"/>
                        </a:rPr>
                        <a:t>Windows </a:t>
                      </a:r>
                      <a:r>
                        <a:rPr lang="ja-JP" sz="1600" kern="100">
                          <a:solidFill>
                            <a:schemeClr val="tx1"/>
                          </a:solidFill>
                          <a:latin typeface="Century"/>
                          <a:ea typeface="メイリオ"/>
                          <a:cs typeface="Times New Roman"/>
                        </a:rPr>
                        <a:t>サービス</a:t>
                      </a:r>
                      <a:endParaRPr lang="ja-JP" sz="1600" kern="10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D5D5D3"/>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c>
                  <a:txBody>
                    <a:bodyPr/>
                    <a:lstStyle/>
                    <a:p>
                      <a:pPr algn="l">
                        <a:lnSpc>
                          <a:spcPct val="115000"/>
                        </a:lnSpc>
                        <a:spcAft>
                          <a:spcPts val="0"/>
                        </a:spcAft>
                      </a:pPr>
                      <a:r>
                        <a:rPr lang="en-US" sz="1600" kern="100" dirty="0">
                          <a:solidFill>
                            <a:schemeClr val="tx1"/>
                          </a:solidFill>
                          <a:latin typeface="メイリオ"/>
                          <a:ea typeface="HGｺﾞｼｯｸM"/>
                          <a:cs typeface="Times New Roman"/>
                        </a:rPr>
                        <a:t>"Console"</a:t>
                      </a:r>
                      <a:endParaRPr lang="ja-JP" sz="1600" kern="100" dirty="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D5D5D3"/>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r>
              <a:tr h="311858">
                <a:tc>
                  <a:txBody>
                    <a:bodyPr/>
                    <a:lstStyle/>
                    <a:p>
                      <a:pPr algn="l">
                        <a:lnSpc>
                          <a:spcPct val="115000"/>
                        </a:lnSpc>
                        <a:spcAft>
                          <a:spcPts val="0"/>
                        </a:spcAft>
                      </a:pPr>
                      <a:r>
                        <a:rPr lang="ja-JP" sz="1600" kern="100">
                          <a:solidFill>
                            <a:schemeClr val="tx1"/>
                          </a:solidFill>
                          <a:latin typeface="Century"/>
                          <a:ea typeface="メイリオ"/>
                          <a:cs typeface="Times New Roman"/>
                        </a:rPr>
                        <a:t>空</a:t>
                      </a:r>
                      <a:endParaRPr lang="ja-JP" sz="1600" kern="10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D5D5D3"/>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c>
                  <a:txBody>
                    <a:bodyPr/>
                    <a:lstStyle/>
                    <a:p>
                      <a:pPr algn="l">
                        <a:lnSpc>
                          <a:spcPct val="115000"/>
                        </a:lnSpc>
                        <a:spcAft>
                          <a:spcPts val="0"/>
                        </a:spcAft>
                      </a:pPr>
                      <a:r>
                        <a:rPr lang="en-US" sz="1600" kern="100" dirty="0">
                          <a:solidFill>
                            <a:schemeClr val="tx1"/>
                          </a:solidFill>
                          <a:latin typeface="メイリオ"/>
                          <a:ea typeface="HGｺﾞｼｯｸM"/>
                          <a:cs typeface="Times New Roman"/>
                        </a:rPr>
                        <a:t>"Empty"</a:t>
                      </a:r>
                      <a:endParaRPr lang="ja-JP" sz="1600" kern="100" dirty="0">
                        <a:solidFill>
                          <a:schemeClr val="tx1"/>
                        </a:solidFill>
                        <a:latin typeface="Century"/>
                        <a:ea typeface="HGｺﾞｼｯｸM"/>
                        <a:cs typeface="Times New Roman"/>
                      </a:endParaRPr>
                    </a:p>
                  </a:txBody>
                  <a:tcPr marL="41275" marR="41275" marT="47625" marB="47625">
                    <a:lnL>
                      <a:noFill/>
                    </a:lnL>
                    <a:lnR>
                      <a:noFill/>
                    </a:lnR>
                    <a:lnT w="12700" cap="flat" cmpd="sng" algn="ctr">
                      <a:solidFill>
                        <a:srgbClr val="D5D5D3"/>
                      </a:solidFill>
                      <a:prstDash val="solid"/>
                      <a:round/>
                      <a:headEnd type="none" w="med" len="med"/>
                      <a:tailEnd type="none" w="med" len="med"/>
                    </a:lnT>
                    <a:lnB w="12700" cap="flat" cmpd="sng" algn="ctr">
                      <a:solidFill>
                        <a:srgbClr val="D5D5D3"/>
                      </a:solidFill>
                      <a:prstDash val="solid"/>
                      <a:round/>
                      <a:headEnd type="none" w="med" len="med"/>
                      <a:tailEnd type="none" w="med" len="med"/>
                    </a:lnB>
                    <a:noFill/>
                  </a:tcPr>
                </a:tc>
              </a:tr>
            </a:tbl>
          </a:graphicData>
        </a:graphic>
      </p:graphicFrame>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282</TotalTime>
  <Words>622</Words>
  <Application>Microsoft Office PowerPoint</Application>
  <PresentationFormat>画面に合わせる (4:3)</PresentationFormat>
  <Paragraphs>185</Paragraphs>
  <Slides>24</Slides>
  <Notes>0</Notes>
  <HiddenSlides>0</HiddenSlides>
  <MMClips>0</MMClips>
  <ScaleCrop>false</ScaleCrop>
  <HeadingPairs>
    <vt:vector size="4" baseType="variant">
      <vt:variant>
        <vt:lpstr>テーマ</vt:lpstr>
      </vt:variant>
      <vt:variant>
        <vt:i4>1</vt:i4>
      </vt:variant>
      <vt:variant>
        <vt:lpstr>スライド タイトル</vt:lpstr>
      </vt:variant>
      <vt:variant>
        <vt:i4>24</vt:i4>
      </vt:variant>
    </vt:vector>
  </HeadingPairs>
  <TitlesOfParts>
    <vt:vector size="25" baseType="lpstr">
      <vt:lpstr>Office テーマ</vt:lpstr>
      <vt:lpstr>My 名前空間の件について</vt:lpstr>
      <vt:lpstr>本題に入る前に自己紹介（４0分）</vt:lpstr>
      <vt:lpstr>アジェンダ</vt:lpstr>
      <vt:lpstr>1. My 機能の概要</vt:lpstr>
      <vt:lpstr>1. My 機能の概要</vt:lpstr>
      <vt:lpstr>1. My 機能の概要</vt:lpstr>
      <vt:lpstr>1. My 機能の概要</vt:lpstr>
      <vt:lpstr>1. My 機能の概要</vt:lpstr>
      <vt:lpstr>1. My 機能の概要</vt:lpstr>
      <vt:lpstr>1. My 機能の概要</vt:lpstr>
      <vt:lpstr>1. My 機能の概要</vt:lpstr>
      <vt:lpstr>1. My 機能の概要</vt:lpstr>
      <vt:lpstr>2. My 名前空間の拡張</vt:lpstr>
      <vt:lpstr>2. My 名前空間の拡張</vt:lpstr>
      <vt:lpstr>2. My 名前空間の拡張</vt:lpstr>
      <vt:lpstr>3. My 拡張のパッケージ化と配置</vt:lpstr>
      <vt:lpstr>3. My 拡張のパッケージ化と配置</vt:lpstr>
      <vt:lpstr>3. My 拡張のパッケージ化と配置</vt:lpstr>
      <vt:lpstr>4. 考察</vt:lpstr>
      <vt:lpstr>4. 考察</vt:lpstr>
      <vt:lpstr>4. 考察</vt:lpstr>
      <vt:lpstr>4. 考察</vt:lpstr>
      <vt:lpstr>4. 考察</vt:lpstr>
      <vt:lpstr>スライド 24</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Koji Horio</dc:creator>
  <cp:lastModifiedBy>jz5</cp:lastModifiedBy>
  <cp:revision>47</cp:revision>
  <dcterms:created xsi:type="dcterms:W3CDTF">2008-09-11T14:41:46Z</dcterms:created>
  <dcterms:modified xsi:type="dcterms:W3CDTF">2008-09-19T11:47:52Z</dcterms:modified>
</cp:coreProperties>
</file>