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2" r:id="rId9"/>
  </p:sldIdLst>
  <p:sldSz cx="9144000" cy="6858000" type="screen4x3"/>
  <p:notesSz cx="6735763" cy="9867900"/>
  <p:defaultTextStyle>
    <a:defPPr>
      <a:defRPr lang="en-GB"/>
    </a:defPPr>
    <a:lvl1pPr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1pPr>
    <a:lvl2pPr marL="457200"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2pPr>
    <a:lvl3pPr marL="914400"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3pPr>
    <a:lvl4pPr marL="1371600"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4pPr>
    <a:lvl5pPr marL="1828800" algn="l" defTabSz="449263" rtl="0" fontAlgn="base">
      <a:lnSpc>
        <a:spcPct val="71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125" autoAdjust="0"/>
    <p:restoredTop sz="90929"/>
  </p:normalViewPr>
  <p:slideViewPr>
    <p:cSldViewPr showGuides="1"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/>
          </p:nvPr>
        </p:nvSpPr>
        <p:spPr bwMode="auto">
          <a:xfrm>
            <a:off x="3814763" y="0"/>
            <a:ext cx="2911475" cy="485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 altLang="ja-JP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Img"/>
          </p:nvPr>
        </p:nvSpPr>
        <p:spPr bwMode="auto">
          <a:xfrm>
            <a:off x="901700" y="739775"/>
            <a:ext cx="4924425" cy="3692525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7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673100" y="4686300"/>
            <a:ext cx="5381625" cy="4432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3814763" y="9371013"/>
            <a:ext cx="2911475" cy="485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3279AE5E-98A1-42BF-8A2F-E4E184AB2BDC}" type="slidenum">
              <a:rPr lang="en-GB" altLang="ja-JP"/>
              <a:pPr/>
              <a:t>&lt;#&gt;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C14A2B1-E4B3-4AEE-8B97-EDA5BD8D533A}" type="slidenum">
              <a:rPr lang="en-GB" altLang="ja-JP"/>
              <a:pPr/>
              <a:t>1</a:t>
            </a:fld>
            <a:endParaRPr lang="en-GB" altLang="ja-JP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0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3213" cy="44338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75DF9B-0E3D-4C66-8F67-22EAD6EF092A}" type="slidenum">
              <a:rPr lang="en-GB" altLang="ja-JP"/>
              <a:pPr/>
              <a:t>2</a:t>
            </a:fld>
            <a:endParaRPr lang="en-GB" altLang="ja-JP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0775" cy="3698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3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3213" cy="44338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CD968E8-5CBE-46E1-938A-877FBDE417D3}" type="slidenum">
              <a:rPr lang="en-GB" altLang="ja-JP"/>
              <a:pPr/>
              <a:t>3</a:t>
            </a:fld>
            <a:endParaRPr lang="en-GB" altLang="ja-JP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0775" cy="3698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5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3213" cy="44338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4820419-DFE6-40C7-B3B6-7E978D0D1B3C}" type="slidenum">
              <a:rPr lang="en-GB" altLang="ja-JP"/>
              <a:pPr/>
              <a:t>4</a:t>
            </a:fld>
            <a:endParaRPr lang="en-GB" altLang="ja-JP"/>
          </a:p>
        </p:txBody>
      </p:sp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0775" cy="3698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3213" cy="44338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B4150A-E27F-4AF5-A71D-189CD6299AEF}" type="slidenum">
              <a:rPr lang="en-GB" altLang="ja-JP"/>
              <a:pPr/>
              <a:t>5</a:t>
            </a:fld>
            <a:endParaRPr lang="en-GB" altLang="ja-JP"/>
          </a:p>
        </p:txBody>
      </p:sp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29188" cy="36972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0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3213" cy="44338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81A2DEB-1E0F-4C98-AAD8-25116E42228E}" type="slidenum">
              <a:rPr lang="en-GB" altLang="ja-JP"/>
              <a:pPr/>
              <a:t>6</a:t>
            </a:fld>
            <a:endParaRPr lang="en-GB" altLang="ja-JP"/>
          </a:p>
        </p:txBody>
      </p:sp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29188" cy="36972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3213" cy="44338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C868CB3-E2B6-4BF7-AFB8-7C37FC47D3FF}" type="slidenum">
              <a:rPr lang="en-GB" altLang="ja-JP"/>
              <a:pPr/>
              <a:t>7</a:t>
            </a:fld>
            <a:endParaRPr lang="en-GB" altLang="ja-JP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901700" y="739775"/>
            <a:ext cx="4929188" cy="36972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63" name="Rectangle 3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3213" cy="44338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43F012-BF59-4551-8401-D2B145B5DE15}" type="slidenum">
              <a:rPr lang="en-GB" altLang="ja-JP"/>
              <a:pPr/>
              <a:t>8</a:t>
            </a:fld>
            <a:endParaRPr lang="en-GB" altLang="ja-JP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27600" cy="3695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89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3213" cy="44338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4358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3587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3838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3438" y="1052513"/>
            <a:ext cx="4035425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1663" cy="5065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アウトラインテキストの書式を編集するにはクリックします。</a:t>
            </a:r>
          </a:p>
          <a:p>
            <a:pPr lvl="1"/>
            <a:r>
              <a:rPr lang="ja-JP" altLang="en-GB" smtClean="0"/>
              <a:t>2レベル目のアウトライン</a:t>
            </a:r>
          </a:p>
          <a:p>
            <a:pPr lvl="2"/>
            <a:r>
              <a:rPr lang="ja-JP" altLang="en-GB" smtClean="0"/>
              <a:t>3レベル目のアウトライン</a:t>
            </a:r>
          </a:p>
          <a:p>
            <a:pPr lvl="3"/>
            <a:r>
              <a:rPr lang="ja-JP" altLang="en-GB" smtClean="0"/>
              <a:t>4レベル目のアウトライン</a:t>
            </a:r>
          </a:p>
          <a:p>
            <a:pPr lvl="4"/>
            <a:r>
              <a:rPr lang="ja-JP" altLang="en-GB" smtClean="0"/>
              <a:t>5レベル目のアウトライン</a:t>
            </a:r>
          </a:p>
          <a:p>
            <a:pPr lvl="4"/>
            <a:r>
              <a:rPr lang="ja-JP" altLang="en-GB" smtClean="0"/>
              <a:t>6レベル目のアウトライン</a:t>
            </a:r>
          </a:p>
          <a:p>
            <a:pPr lvl="4"/>
            <a:r>
              <a:rPr lang="ja-JP" altLang="en-GB" smtClean="0"/>
              <a:t>7レベル目のアウトライン</a:t>
            </a:r>
          </a:p>
          <a:p>
            <a:pPr lvl="4"/>
            <a:r>
              <a:rPr lang="ja-JP" altLang="en-GB" smtClean="0"/>
              <a:t>8レベル目のアウトライン</a:t>
            </a:r>
          </a:p>
          <a:p>
            <a:pPr lvl="4"/>
            <a:r>
              <a:rPr lang="ja-JP" altLang="en-GB" smtClean="0"/>
              <a:t>9レベル目のアウトライン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ja-JP" altLang="en-GB" sz="2300">
                <a:solidFill>
                  <a:srgbClr val="000000"/>
                </a:solidFill>
              </a:rPr>
              <a:t>わんくま同盟 大阪勉強会 </a:t>
            </a:r>
            <a:r>
              <a:rPr lang="en-GB" altLang="ja-JP" sz="2300">
                <a:solidFill>
                  <a:srgbClr val="000000"/>
                </a:solidFill>
              </a:rPr>
              <a:t>#21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7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7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7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7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7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eaLnBrk="0" fontAlgn="base" hangingPunct="0">
        <a:lnSpc>
          <a:spcPct val="7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eaLnBrk="0" fontAlgn="base" hangingPunct="0">
        <a:lnSpc>
          <a:spcPct val="7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eaLnBrk="0" fontAlgn="base" hangingPunct="0">
        <a:lnSpc>
          <a:spcPct val="7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eaLnBrk="0" fontAlgn="base" hangingPunct="0">
        <a:lnSpc>
          <a:spcPct val="7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34963" indent="-334963" algn="l" defTabSz="449263" rtl="0" eaLnBrk="0" fontAlgn="base" hangingPunct="0">
        <a:lnSpc>
          <a:spcPct val="71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5013" indent="-277813" algn="l" defTabSz="449263" rtl="0" eaLnBrk="0" fontAlgn="base" hangingPunct="0">
        <a:lnSpc>
          <a:spcPct val="71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71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lnSpc>
          <a:spcPct val="71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wankuma.com/rafal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s.wankuma.com/aoitan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371600" y="2513013"/>
            <a:ext cx="6400800" cy="1833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 algn="ctr">
              <a:lnSpc>
                <a:spcPct val="87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ja-JP" sz="4800" b="1">
                <a:solidFill>
                  <a:srgbClr val="000000"/>
                </a:solidFill>
              </a:rPr>
              <a:t>SQLCLR</a:t>
            </a:r>
            <a:r>
              <a:rPr lang="ja-JP" altLang="en-US" sz="4800" b="1">
                <a:solidFill>
                  <a:srgbClr val="000000"/>
                </a:solidFill>
              </a:rPr>
              <a:t>で</a:t>
            </a:r>
            <a:r>
              <a:rPr lang="en-US" altLang="ja-JP" sz="4800" b="1">
                <a:solidFill>
                  <a:srgbClr val="000000"/>
                </a:solidFill>
              </a:rPr>
              <a:t>DB</a:t>
            </a:r>
            <a:r>
              <a:rPr lang="ja-JP" altLang="en-US" sz="4800" b="1">
                <a:solidFill>
                  <a:srgbClr val="000000"/>
                </a:solidFill>
              </a:rPr>
              <a:t>と仲良し♪</a:t>
            </a:r>
          </a:p>
          <a:p>
            <a:pPr algn="ctr">
              <a:lnSpc>
                <a:spcPct val="87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ja-JP" altLang="en-US" sz="4800" b="1">
              <a:solidFill>
                <a:srgbClr val="000000"/>
              </a:solidFill>
            </a:endParaRPr>
          </a:p>
          <a:p>
            <a:pPr algn="ctr">
              <a:lnSpc>
                <a:spcPct val="87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ja-JP" sz="2400" b="1">
                <a:solidFill>
                  <a:srgbClr val="000000"/>
                </a:solidFill>
              </a:rPr>
              <a:t>By </a:t>
            </a:r>
            <a:r>
              <a:rPr lang="ja-JP" altLang="en-US" sz="2400" b="1">
                <a:solidFill>
                  <a:srgbClr val="000000"/>
                </a:solidFill>
              </a:rPr>
              <a:t>らふぁ</a:t>
            </a:r>
            <a:r>
              <a:rPr lang="ja-JP" altLang="en-US" sz="4800" b="1">
                <a:solidFill>
                  <a:srgbClr val="000000"/>
                </a:solidFill>
              </a:rPr>
              <a:t> </a:t>
            </a:r>
            <a:endParaRPr lang="ja-JP" altLang="en-GB" sz="4800" b="1">
              <a:solidFill>
                <a:srgbClr val="000000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>
            <p:ph type="title"/>
          </p:nvPr>
        </p:nvSpPr>
        <p:spPr bwMode="auto">
          <a:xfrm>
            <a:off x="457200" y="363538"/>
            <a:ext cx="8228013" cy="615950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8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ja-JP" altLang="en-GB"/>
              <a:t>タイトル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1776413" y="1604963"/>
            <a:ext cx="180975" cy="433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57200" y="319088"/>
            <a:ext cx="8228013" cy="615950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87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ja-JP" altLang="en-GB"/>
              <a:t>自己紹介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8013" cy="4983162"/>
          </a:xfrm>
          <a:ln/>
        </p:spPr>
        <p:txBody>
          <a:bodyPr lIns="0" tIns="0" rIns="0" bIns="0"/>
          <a:lstStyle/>
          <a:p>
            <a:pPr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 sz="2800"/>
              <a:t>自己紹介</a:t>
            </a:r>
          </a:p>
          <a:p>
            <a:pPr lvl="1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 sz="2400"/>
              <a:t>名前</a:t>
            </a:r>
          </a:p>
          <a:p>
            <a:pPr lvl="2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 sz="2000"/>
              <a:t>らふぁ</a:t>
            </a:r>
          </a:p>
          <a:p>
            <a:pPr lvl="2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 sz="2000"/>
              <a:t>某おふらんすなせんとーき(</a:t>
            </a:r>
            <a:r>
              <a:rPr lang="en-GB" altLang="ja-JP" sz="2000"/>
              <a:t>http://www.dassault-aviation.com/en/defense/rafale/omnirole-by-design.html?L=1</a:t>
            </a:r>
            <a:r>
              <a:rPr lang="ja-JP" altLang="en-GB" sz="2000"/>
              <a:t>)</a:t>
            </a:r>
          </a:p>
          <a:p>
            <a:pPr lvl="1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 sz="2400"/>
              <a:t>生業</a:t>
            </a:r>
          </a:p>
          <a:p>
            <a:pPr lvl="2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 sz="2000"/>
              <a:t>VB</a:t>
            </a:r>
            <a:r>
              <a:rPr lang="ja-JP" altLang="en-GB" sz="2000"/>
              <a:t>とか</a:t>
            </a:r>
            <a:r>
              <a:rPr lang="en-GB" altLang="ja-JP" sz="2000"/>
              <a:t>C#</a:t>
            </a:r>
            <a:r>
              <a:rPr lang="ja-JP" altLang="en-GB" sz="2000"/>
              <a:t>で設計から製造とか</a:t>
            </a:r>
          </a:p>
          <a:p>
            <a:pPr lvl="1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 sz="2400"/>
              <a:t>好きなもの</a:t>
            </a:r>
          </a:p>
          <a:p>
            <a:pPr lvl="2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 sz="2000"/>
              <a:t>煙草は</a:t>
            </a:r>
            <a:r>
              <a:rPr lang="en-GB" altLang="ja-JP" sz="2000"/>
              <a:t>Carlton</a:t>
            </a:r>
            <a:r>
              <a:rPr lang="ja-JP" altLang="en-GB" sz="2000"/>
              <a:t>に限りますな</a:t>
            </a:r>
          </a:p>
          <a:p>
            <a:pPr lvl="2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 sz="2000"/>
              <a:t>温泉っていいよね</a:t>
            </a:r>
          </a:p>
          <a:p>
            <a:pPr lvl="1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 sz="2400"/>
              <a:t>あまり更新されない</a:t>
            </a:r>
            <a:r>
              <a:rPr lang="en-GB" altLang="ja-JP" sz="2400"/>
              <a:t>Blog</a:t>
            </a:r>
          </a:p>
          <a:p>
            <a:pPr lvl="2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 sz="2000">
                <a:solidFill>
                  <a:srgbClr val="CCCCFF"/>
                </a:solidFill>
                <a:hlinkClick r:id="rId3"/>
              </a:rPr>
              <a:t>http://blogs.wankuma.com/rafale/</a:t>
            </a:r>
            <a:endParaRPr lang="en-GB" altLang="ja-JP" sz="2000">
              <a:solidFill>
                <a:srgbClr val="CCCCFF"/>
              </a:solidFill>
              <a:hlinkClick r:id="rId4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8013" cy="4983162"/>
          </a:xfrm>
          <a:ln/>
        </p:spPr>
        <p:txBody>
          <a:bodyPr lIns="0" tIns="0" rIns="0" bIns="0"/>
          <a:lstStyle/>
          <a:p>
            <a:pPr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この通りにいくといいな、なアジェンダ</a:t>
            </a:r>
          </a:p>
          <a:p>
            <a:pPr lvl="1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SQLCLR</a:t>
            </a:r>
            <a:r>
              <a:rPr lang="ja-JP" altLang="en-GB"/>
              <a:t>って何それ？おいしいの？</a:t>
            </a:r>
          </a:p>
          <a:p>
            <a:pPr lvl="1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とりあえずいぢってみよう</a:t>
            </a:r>
          </a:p>
          <a:p>
            <a:pPr lvl="1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もうちょっと込み入ったことやってみたいな</a:t>
            </a:r>
          </a:p>
          <a:p>
            <a:pPr lvl="1">
              <a:lnSpc>
                <a:spcPct val="87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まとめ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6425" cy="5070475"/>
          </a:xfrm>
          <a:ln/>
        </p:spPr>
        <p:txBody>
          <a:bodyPr lIns="0" tIns="0" rIns="0" bIns="0"/>
          <a:lstStyle/>
          <a:p>
            <a:pPr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SQLCLR</a:t>
            </a:r>
            <a:r>
              <a:rPr lang="ja-JP" altLang="en-GB"/>
              <a:t>って何それ？おいしいの？</a:t>
            </a:r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SQLServer</a:t>
            </a:r>
            <a:r>
              <a:rPr lang="ja-JP" altLang="en-GB"/>
              <a:t>が.</a:t>
            </a:r>
            <a:r>
              <a:rPr lang="en-GB" altLang="ja-JP"/>
              <a:t>Net Framework</a:t>
            </a:r>
            <a:r>
              <a:rPr lang="ja-JP" altLang="en-GB"/>
              <a:t>の</a:t>
            </a:r>
            <a:r>
              <a:rPr lang="en-GB" altLang="ja-JP"/>
              <a:t>CLR</a:t>
            </a:r>
            <a:r>
              <a:rPr lang="ja-JP" altLang="en-GB"/>
              <a:t>に対応</a:t>
            </a:r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ユーザ定義関数とかストアドが.</a:t>
            </a:r>
            <a:r>
              <a:rPr lang="en-GB" altLang="ja-JP"/>
              <a:t>Net</a:t>
            </a:r>
            <a:r>
              <a:rPr lang="ja-JP" altLang="en-GB"/>
              <a:t>で書ける</a:t>
            </a:r>
          </a:p>
          <a:p>
            <a:pPr lvl="2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T-SQL</a:t>
            </a:r>
            <a:r>
              <a:rPr lang="ja-JP" altLang="en-GB"/>
              <a:t>と.</a:t>
            </a:r>
            <a:r>
              <a:rPr lang="en-GB" altLang="ja-JP"/>
              <a:t>Net Framework</a:t>
            </a:r>
            <a:r>
              <a:rPr lang="ja-JP" altLang="en-GB"/>
              <a:t>のいいとこ取りで書けちゃいます</a:t>
            </a:r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インプロセスで動く</a:t>
            </a:r>
          </a:p>
          <a:p>
            <a:pPr lvl="2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パフォーマンスがいいよ！よ！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4838" cy="5068887"/>
          </a:xfrm>
          <a:ln/>
        </p:spPr>
        <p:txBody>
          <a:bodyPr lIns="0" tIns="0" rIns="0" bIns="0"/>
          <a:lstStyle/>
          <a:p>
            <a:pPr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とりあえずいぢってみよう</a:t>
            </a:r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まずは定番</a:t>
            </a:r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altLang="ja-JP"/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altLang="ja-JP"/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Select</a:t>
            </a:r>
            <a:r>
              <a:rPr lang="ja-JP" altLang="en-GB"/>
              <a:t>してみよ～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4838" cy="5068887"/>
          </a:xfrm>
          <a:ln/>
        </p:spPr>
        <p:txBody>
          <a:bodyPr lIns="0" tIns="0" rIns="0" bIns="0"/>
          <a:lstStyle/>
          <a:p>
            <a:pPr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もうちょっと込み入ったことやってみたいな</a:t>
            </a:r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.Net Framework</a:t>
            </a:r>
            <a:r>
              <a:rPr lang="ja-JP" altLang="en-GB"/>
              <a:t>ならではなことやってみよ</a:t>
            </a:r>
          </a:p>
          <a:p>
            <a:pPr lvl="2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和暦変換</a:t>
            </a:r>
          </a:p>
          <a:p>
            <a:pPr lvl="2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 lvl="2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 lvl="2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正規表現</a:t>
            </a:r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4838" cy="5068887"/>
          </a:xfrm>
          <a:ln/>
        </p:spPr>
        <p:txBody>
          <a:bodyPr lIns="0" tIns="0" rIns="0" bIns="0"/>
          <a:lstStyle/>
          <a:p>
            <a:pPr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まとめ</a:t>
            </a:r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T-SQL</a:t>
            </a:r>
            <a:r>
              <a:rPr lang="ja-JP" altLang="en-GB"/>
              <a:t>だけでは大変なこともらくらく♪</a:t>
            </a:r>
          </a:p>
          <a:p>
            <a:pPr lvl="2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使い分けなきゃですが、.</a:t>
            </a:r>
            <a:r>
              <a:rPr lang="en-GB" altLang="ja-JP"/>
              <a:t>Net Framework</a:t>
            </a:r>
            <a:r>
              <a:rPr lang="ja-JP" altLang="en-GB"/>
              <a:t>を使えるって大きいかも？</a:t>
            </a:r>
          </a:p>
          <a:p>
            <a:pPr lvl="3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 lvl="1">
              <a:lnSpc>
                <a:spcPct val="81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DLL</a:t>
            </a:r>
            <a:r>
              <a:rPr lang="ja-JP" altLang="en-GB"/>
              <a:t>を</a:t>
            </a:r>
            <a:r>
              <a:rPr lang="en-GB" altLang="ja-JP"/>
              <a:t>DB</a:t>
            </a:r>
            <a:r>
              <a:rPr lang="ja-JP" altLang="en-GB"/>
              <a:t>サーバへ登録する必要がある(触れていませんが)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457200" y="274638"/>
            <a:ext cx="8223250" cy="701675"/>
          </a:xfrm>
          <a:noFill/>
          <a:ln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7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ja-JP" altLang="en-GB"/>
              <a:t>最後に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3250" cy="5067300"/>
          </a:xfrm>
          <a:ln/>
        </p:spPr>
        <p:txBody>
          <a:bodyPr lIns="0" tIns="0" rIns="0" bIns="0"/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思ったより怖くないよ？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触ったことなかった私も噛み付かれなかった♪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T-SQL</a:t>
            </a:r>
            <a:r>
              <a:rPr lang="ja-JP" altLang="en-GB"/>
              <a:t>苦手な人へ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ja-JP"/>
              <a:t>SQL</a:t>
            </a:r>
            <a:r>
              <a:rPr lang="ja-JP" altLang="en-GB"/>
              <a:t>に触れるきっかけになってくれたらいいな♪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スピーカーデビューしてみて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ja-JP" altLang="en-GB"/>
              <a:t>さて、どんな感想になっているでしょう？</a:t>
            </a:r>
          </a:p>
          <a:p>
            <a:pPr lvl="1"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 lvl="1"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ja-JP" altLang="en-GB"/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altLang="ja-JP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7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255</Words>
  <PresentationFormat>画面に合わせる (4:3)</PresentationFormat>
  <Paragraphs>64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Arial</vt:lpstr>
      <vt:lpstr>ＭＳ Ｐゴシック</vt:lpstr>
      <vt:lpstr>Times New Roman</vt:lpstr>
      <vt:lpstr>標準デザイン</vt:lpstr>
      <vt:lpstr>タイトル</vt:lpstr>
      <vt:lpstr>自己紹介</vt:lpstr>
      <vt:lpstr>スライド 3</vt:lpstr>
      <vt:lpstr>スライド 4</vt:lpstr>
      <vt:lpstr>スライド 5</vt:lpstr>
      <vt:lpstr>スライド 6</vt:lpstr>
      <vt:lpstr>スライド 7</vt:lpstr>
      <vt:lpstr>最後に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aoi nagatsuki</dc:creator>
  <cp:lastModifiedBy>Hatsune, Akira</cp:lastModifiedBy>
  <cp:revision>6</cp:revision>
  <dcterms:modified xsi:type="dcterms:W3CDTF">2009-01-08T22:47:12Z</dcterms:modified>
</cp:coreProperties>
</file>