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65" r:id="rId2"/>
    <p:sldId id="266" r:id="rId3"/>
    <p:sldId id="268" r:id="rId4"/>
    <p:sldId id="269" r:id="rId5"/>
    <p:sldId id="270" r:id="rId6"/>
    <p:sldId id="271" r:id="rId7"/>
    <p:sldId id="272" r:id="rId8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1" autoAdjust="0"/>
    <p:restoredTop sz="94616" autoAdjust="0"/>
  </p:normalViewPr>
  <p:slideViewPr>
    <p:cSldViewPr>
      <p:cViewPr>
        <p:scale>
          <a:sx n="100" d="100"/>
          <a:sy n="100" d="100"/>
        </p:scale>
        <p:origin x="-12" y="-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0" d="100"/>
          <a:sy n="50" d="100"/>
        </p:scale>
        <p:origin x="-1914" y="-84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en-US" altLang="ja-JP" dirty="0" smtClean="0"/>
              <a:t>2008/07/12</a:t>
            </a:r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9C303-40EC-4595-A9D9-765979B30DC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2008/7/10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ja-JP" smtClean="0"/>
              <a:t>Click to edit Master subtitle style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ja-JP" noProof="0" smtClean="0"/>
              <a:t>Click icon to add picture</a:t>
            </a:r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#22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microsoft.com/download/d/f/d/dfd0bfb9-291d-42ad-9d74-25ee354e08b7/AppsCompatibility.exe" TargetMode="External"/><Relationship Id="rId2" Type="http://schemas.openxmlformats.org/officeDocument/2006/relationships/hyperlink" Target="http://www.microsoft.com/japan/msdn/windowsvista/compatibility/default.aspx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.hatena.ne.jp/NyaRuRu/20070310/p1" TargetMode="External"/><Relationship Id="rId2" Type="http://schemas.openxmlformats.org/officeDocument/2006/relationships/hyperlink" Target="http://d.hatena.ne.jp/NyaRuRu/20070309/p1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hyperlink" Target="http://d.hatena.ne.jp/NyaRuRu/20070325/p1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6600" smtClean="0"/>
              <a:t>初めての</a:t>
            </a:r>
            <a:r>
              <a:rPr kumimoji="1" lang="en-US" altLang="ja-JP" sz="6600" dirty="0" smtClean="0"/>
              <a:t>TSF</a:t>
            </a:r>
            <a:endParaRPr kumimoji="1" lang="ja-JP" altLang="en-US" sz="660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smtClean="0"/>
              <a:t>囚人</a:t>
            </a:r>
            <a:endParaRPr kumimoji="1"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TSF</a:t>
            </a:r>
            <a:r>
              <a:rPr kumimoji="1" lang="ja-JP" altLang="en-US" smtClean="0"/>
              <a:t>とは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2400" dirty="0" smtClean="0"/>
              <a:t>Text Services Framework </a:t>
            </a:r>
            <a:r>
              <a:rPr kumimoji="1" lang="ja-JP" altLang="en-US" sz="2400" smtClean="0"/>
              <a:t>の略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Windows XP </a:t>
            </a:r>
            <a:r>
              <a:rPr lang="ja-JP" altLang="en-US" sz="2400" smtClean="0"/>
              <a:t>以降に対応</a:t>
            </a:r>
            <a:endParaRPr kumimoji="1" lang="en-US" altLang="ja-JP" sz="2400" dirty="0" smtClean="0"/>
          </a:p>
          <a:p>
            <a:r>
              <a:rPr kumimoji="1" lang="en-US" altLang="ja-JP" sz="2400" dirty="0" smtClean="0"/>
              <a:t>Windows</a:t>
            </a:r>
            <a:r>
              <a:rPr kumimoji="1" lang="ja-JP" altLang="en-US" sz="2400" smtClean="0"/>
              <a:t>の入力処理</a:t>
            </a:r>
            <a:r>
              <a:rPr lang="ja-JP" altLang="en-US" sz="2400" smtClean="0"/>
              <a:t>を担当する</a:t>
            </a:r>
            <a:r>
              <a:rPr kumimoji="1" lang="ja-JP" altLang="en-US" sz="2400" smtClean="0"/>
              <a:t>コンポーネント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IMM(Input Method Manager)</a:t>
            </a:r>
            <a:r>
              <a:rPr lang="ja-JP" altLang="en-US" sz="2400" smtClean="0"/>
              <a:t>を置き換えるもの</a:t>
            </a:r>
            <a:endParaRPr lang="en-US" altLang="ja-JP" sz="2400" dirty="0" smtClean="0"/>
          </a:p>
          <a:p>
            <a:r>
              <a:rPr kumimoji="1" lang="ja-JP" altLang="en-US" sz="2400" smtClean="0"/>
              <a:t>手書きや音声認識などに対応</a:t>
            </a:r>
            <a:endParaRPr kumimoji="1" lang="en-US" altLang="ja-JP" sz="2400" dirty="0" smtClean="0"/>
          </a:p>
          <a:p>
            <a:pPr lvl="1"/>
            <a:r>
              <a:rPr lang="ja-JP" altLang="en-US" sz="2400" smtClean="0"/>
              <a:t>アプリケーションが手書きや音声認識を意識しなくて良い。</a:t>
            </a:r>
            <a:endParaRPr lang="en-US" altLang="ja-JP" sz="2400" dirty="0" smtClean="0"/>
          </a:p>
          <a:p>
            <a:pPr lvl="1"/>
            <a:r>
              <a:rPr kumimoji="1" lang="ja-JP" altLang="en-US" sz="2400" smtClean="0"/>
              <a:t>入力元が何かを意識する必要</a:t>
            </a:r>
            <a:r>
              <a:rPr lang="ja-JP" altLang="en-US" sz="2400" smtClean="0"/>
              <a:t>がない。</a:t>
            </a:r>
            <a:endParaRPr lang="en-US" altLang="ja-JP" sz="2400" dirty="0" smtClean="0"/>
          </a:p>
          <a:p>
            <a:pPr lvl="1"/>
            <a:r>
              <a:rPr kumimoji="1" lang="ja-JP" altLang="en-US" sz="2400" smtClean="0"/>
              <a:t>編集</a:t>
            </a:r>
            <a:r>
              <a:rPr lang="ja-JP" altLang="en-US" sz="2400" smtClean="0"/>
              <a:t>モードと入力モードを分ける必要がない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smtClean="0"/>
              <a:t>（文字列確定前か確定済かの違い？）</a:t>
            </a:r>
            <a:endParaRPr lang="en-US" altLang="ja-JP" sz="2400" dirty="0" smtClean="0"/>
          </a:p>
          <a:p>
            <a:pPr lvl="1"/>
            <a:endParaRPr kumimoji="1" lang="en-US" altLang="ja-JP" sz="2400" dirty="0" smtClean="0"/>
          </a:p>
          <a:p>
            <a:endParaRPr kumimoji="1" lang="ja-JP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smtClean="0"/>
              <a:t>詳細なテキスト サービスのサポートをプログラムのすべてに拡張する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400" dirty="0" smtClean="0"/>
              <a:t>CUAS</a:t>
            </a:r>
            <a:r>
              <a:rPr lang="ja-JP" altLang="en-US" sz="2400" smtClean="0"/>
              <a:t>（</a:t>
            </a:r>
            <a:r>
              <a:rPr lang="en-US" altLang="ja-JP" sz="2400" dirty="0" smtClean="0"/>
              <a:t>Cicero Unaware Application Support</a:t>
            </a:r>
            <a:r>
              <a:rPr lang="ja-JP" altLang="en-US" sz="2400" smtClean="0"/>
              <a:t>）</a:t>
            </a:r>
            <a:endParaRPr lang="en-US" altLang="ja-JP" sz="2400" dirty="0" smtClean="0"/>
          </a:p>
          <a:p>
            <a:r>
              <a:rPr lang="en-US" altLang="ja-JP" sz="2400" dirty="0" smtClean="0"/>
              <a:t>Windows XP SP1 </a:t>
            </a:r>
            <a:r>
              <a:rPr lang="ja-JP" altLang="en-US" sz="2400" smtClean="0"/>
              <a:t>以降で導入されたこれを有効にすると、アプリケーションは </a:t>
            </a:r>
            <a:r>
              <a:rPr lang="en-US" altLang="ja-JP" sz="2400" dirty="0" smtClean="0"/>
              <a:t>TSF </a:t>
            </a:r>
            <a:r>
              <a:rPr lang="ja-JP" altLang="en-US" sz="2400" smtClean="0"/>
              <a:t>の恩恵を得られる</a:t>
            </a:r>
            <a:endParaRPr lang="en-US" altLang="ja-JP" sz="2400" dirty="0" smtClean="0"/>
          </a:p>
          <a:p>
            <a:r>
              <a:rPr lang="ja-JP" altLang="en-US" sz="2400" smtClean="0"/>
              <a:t>要は、</a:t>
            </a:r>
            <a:r>
              <a:rPr lang="en-US" altLang="ja-JP" sz="2400" dirty="0" smtClean="0"/>
              <a:t>TSF</a:t>
            </a:r>
            <a:r>
              <a:rPr lang="ja-JP" altLang="en-US" sz="2400" smtClean="0"/>
              <a:t>のエミュレータ</a:t>
            </a:r>
            <a:endParaRPr lang="en-US" altLang="ja-JP" sz="2400" dirty="0" smtClean="0"/>
          </a:p>
          <a:p>
            <a:r>
              <a:rPr lang="en-US" altLang="ja-JP" sz="2400" dirty="0" smtClean="0"/>
              <a:t>Windows Vista </a:t>
            </a:r>
            <a:r>
              <a:rPr lang="ja-JP" altLang="en-US" sz="2400" smtClean="0"/>
              <a:t>では常に有効（オフにできない）。エミュレーション度が向上？</a:t>
            </a:r>
            <a:r>
              <a:rPr lang="en-US" altLang="ja-JP" sz="2400" dirty="0" smtClean="0"/>
              <a:t>	</a:t>
            </a:r>
            <a:r>
              <a:rPr lang="en-US" altLang="ja-JP" dirty="0" smtClean="0"/>
              <a:t>	</a:t>
            </a:r>
            <a:endParaRPr kumimoji="1" lang="ja-JP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Windows Vista </a:t>
            </a:r>
            <a:r>
              <a:rPr lang="ja-JP" altLang="en-US" smtClean="0"/>
              <a:t>で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400" dirty="0" smtClean="0"/>
              <a:t>TSF </a:t>
            </a:r>
            <a:r>
              <a:rPr lang="ja-JP" altLang="en-US" sz="2400" smtClean="0"/>
              <a:t>に更なる改良</a:t>
            </a:r>
            <a:endParaRPr lang="en-US" altLang="ja-JP" sz="2400" dirty="0" smtClean="0"/>
          </a:p>
          <a:p>
            <a:pPr lvl="1"/>
            <a:r>
              <a:rPr lang="en-US" altLang="ja-JP" sz="2400" dirty="0" smtClean="0"/>
              <a:t>UI Less Mode</a:t>
            </a:r>
            <a:br>
              <a:rPr lang="en-US" altLang="ja-JP" sz="2400" dirty="0" smtClean="0"/>
            </a:br>
            <a:r>
              <a:rPr lang="ja-JP" altLang="en-US" sz="2400" smtClean="0"/>
              <a:t>独自の </a:t>
            </a:r>
            <a:r>
              <a:rPr lang="en-US" altLang="ja-JP" sz="2400" dirty="0" smtClean="0"/>
              <a:t>Candidate Window</a:t>
            </a:r>
            <a:r>
              <a:rPr lang="ja-JP" altLang="en-US" sz="2400" smtClean="0"/>
              <a:t>を作れる？</a:t>
            </a:r>
            <a:endParaRPr lang="en-US" altLang="ja-JP" sz="2400" dirty="0" smtClean="0"/>
          </a:p>
          <a:p>
            <a:r>
              <a:rPr lang="en-US" altLang="ja-JP" sz="2400" dirty="0" smtClean="0"/>
              <a:t>IMM32 API </a:t>
            </a:r>
            <a:r>
              <a:rPr lang="ja-JP" altLang="en-US" sz="2400" smtClean="0"/>
              <a:t>の互換性</a:t>
            </a:r>
            <a:endParaRPr lang="en-US" altLang="ja-JP" sz="2400" dirty="0" smtClean="0"/>
          </a:p>
          <a:p>
            <a:pPr lvl="1"/>
            <a:r>
              <a:rPr lang="en-US" altLang="ja-JP" sz="2400" dirty="0" smtClean="0"/>
              <a:t>Windows Vista </a:t>
            </a:r>
            <a:r>
              <a:rPr lang="ja-JP" altLang="en-US" sz="2400" smtClean="0"/>
              <a:t>開発者向けアプリケーション互換性情報</a:t>
            </a:r>
            <a:endParaRPr lang="en-US" altLang="ja-JP" sz="2400" dirty="0" smtClean="0"/>
          </a:p>
          <a:p>
            <a:pPr lvl="1"/>
            <a:r>
              <a:rPr lang="en-US" altLang="ja-JP" sz="2400" dirty="0" smtClean="0">
                <a:hlinkClick r:id="rId2"/>
              </a:rPr>
              <a:t>http://www.microsoft.com/japan/msdn/windowsvista/compatibility/default.aspx</a:t>
            </a:r>
            <a:endParaRPr lang="en-US" altLang="ja-JP" sz="2400" dirty="0" smtClean="0"/>
          </a:p>
          <a:p>
            <a:pPr lvl="2"/>
            <a:r>
              <a:rPr lang="ja-JP" altLang="en-US" smtClean="0"/>
              <a:t>アプリケーション互換性情報パック</a:t>
            </a:r>
            <a:endParaRPr lang="en-US" altLang="ja-JP" dirty="0" smtClean="0"/>
          </a:p>
          <a:p>
            <a:pPr lvl="2"/>
            <a:r>
              <a:rPr lang="en-US" altLang="ja-JP" dirty="0" smtClean="0">
                <a:hlinkClick r:id="rId3"/>
              </a:rPr>
              <a:t>http://download.microsoft.com/download/d/f/d/dfd0bfb9-291d-42ad-9d74-25ee354e08b7/AppsCompatibility.exe</a:t>
            </a:r>
            <a:endParaRPr lang="en-US" altLang="ja-JP" dirty="0" smtClean="0"/>
          </a:p>
          <a:p>
            <a:pPr lvl="2"/>
            <a:endParaRPr lang="en-US" altLang="ja-JP" sz="1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TSF </a:t>
            </a:r>
            <a:r>
              <a:rPr lang="ja-JP" altLang="en-US" smtClean="0"/>
              <a:t>のドキュメント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6043626" cy="5073650"/>
          </a:xfrm>
        </p:spPr>
        <p:txBody>
          <a:bodyPr/>
          <a:lstStyle/>
          <a:p>
            <a:r>
              <a:rPr lang="ja-JP" altLang="en-US" sz="2400" smtClean="0"/>
              <a:t>日本語情報が殆どない</a:t>
            </a:r>
            <a:endParaRPr lang="en-US" altLang="ja-JP" sz="2400" dirty="0" smtClean="0"/>
          </a:p>
          <a:p>
            <a:r>
              <a:rPr lang="en-US" altLang="ja-JP" sz="2400" dirty="0" smtClean="0"/>
              <a:t>Windows SDK </a:t>
            </a:r>
            <a:r>
              <a:rPr lang="ja-JP" altLang="en-US" sz="2400" smtClean="0"/>
              <a:t>も英語のみ</a:t>
            </a:r>
            <a:endParaRPr lang="en-US" altLang="ja-JP" sz="2400" dirty="0" smtClean="0"/>
          </a:p>
          <a:p>
            <a:r>
              <a:rPr lang="en-US" altLang="ja-JP" sz="2400" dirty="0" err="1" smtClean="0"/>
              <a:t>NyaRuRu</a:t>
            </a:r>
            <a:r>
              <a:rPr lang="en-US" altLang="ja-JP" sz="2400" dirty="0" smtClean="0"/>
              <a:t> </a:t>
            </a:r>
            <a:r>
              <a:rPr lang="ja-JP" altLang="en-US" sz="2400" smtClean="0"/>
              <a:t>さんの </a:t>
            </a:r>
            <a:r>
              <a:rPr lang="en-US" altLang="ja-JP" sz="2400" dirty="0" smtClean="0"/>
              <a:t>Blog </a:t>
            </a:r>
            <a:r>
              <a:rPr lang="ja-JP" altLang="en-US" sz="2400" smtClean="0"/>
              <a:t>が唯一異常に詳しい</a:t>
            </a:r>
            <a:endParaRPr lang="en-US" altLang="ja-JP" sz="2400" dirty="0" smtClean="0"/>
          </a:p>
          <a:p>
            <a:pPr lvl="1"/>
            <a:r>
              <a:rPr lang="en-US" altLang="ja-JP" sz="2000" dirty="0" smtClean="0">
                <a:hlinkClick r:id="rId2"/>
              </a:rPr>
              <a:t>http://d.hatena.ne.jp/NyaRuRu/20070309/p1</a:t>
            </a:r>
            <a:endParaRPr lang="en-US" altLang="ja-JP" sz="2000" dirty="0" smtClean="0"/>
          </a:p>
          <a:p>
            <a:pPr lvl="1"/>
            <a:r>
              <a:rPr lang="en-US" altLang="ja-JP" sz="2000" dirty="0" smtClean="0">
                <a:hlinkClick r:id="rId3"/>
              </a:rPr>
              <a:t>http://d.hatena.ne.jp/NyaRuRu/20070310/p1</a:t>
            </a:r>
            <a:endParaRPr lang="en-US" altLang="ja-JP" sz="2000" dirty="0" smtClean="0"/>
          </a:p>
          <a:p>
            <a:pPr lvl="1"/>
            <a:r>
              <a:rPr lang="en-US" altLang="ja-JP" sz="2000" dirty="0" smtClean="0">
                <a:hlinkClick r:id="rId4"/>
              </a:rPr>
              <a:t>http://d.hatena.ne.jp/NyaRuRu/20070325/p1</a:t>
            </a:r>
            <a:endParaRPr lang="en-US" altLang="ja-JP" sz="2000" dirty="0" smtClean="0"/>
          </a:p>
          <a:p>
            <a:endParaRPr lang="en-US" altLang="ja-JP" sz="1600" dirty="0" smtClean="0"/>
          </a:p>
          <a:p>
            <a:endParaRPr kumimoji="1" lang="ja-JP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00826" y="1142984"/>
            <a:ext cx="2079449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TSF </a:t>
            </a:r>
            <a:r>
              <a:rPr kumimoji="1" lang="ja-JP" altLang="en-US" smtClean="0"/>
              <a:t>のアーキテクチャ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2400" dirty="0" smtClean="0"/>
              <a:t>COM</a:t>
            </a:r>
            <a:r>
              <a:rPr kumimoji="1" lang="ja-JP" altLang="en-US" sz="2400" smtClean="0"/>
              <a:t>ベースの</a:t>
            </a:r>
            <a:r>
              <a:rPr lang="ja-JP" altLang="en-US" sz="2400" smtClean="0"/>
              <a:t>コンポーネント</a:t>
            </a:r>
            <a:endParaRPr lang="en-US" altLang="ja-JP" sz="2400" dirty="0" smtClean="0"/>
          </a:p>
          <a:p>
            <a:r>
              <a:rPr lang="en-US" altLang="ja-JP" sz="2400" dirty="0" smtClean="0"/>
              <a:t>Application</a:t>
            </a:r>
          </a:p>
          <a:p>
            <a:pPr lvl="1"/>
            <a:r>
              <a:rPr lang="ja-JP" altLang="en-US" sz="2000" smtClean="0"/>
              <a:t>アプリケーション。テキストストアを公開。</a:t>
            </a:r>
            <a:endParaRPr lang="en-US" altLang="ja-JP" sz="2000" dirty="0" smtClean="0"/>
          </a:p>
          <a:p>
            <a:r>
              <a:rPr lang="en-US" altLang="ja-JP" sz="2400" dirty="0" smtClean="0"/>
              <a:t>TSF Manager</a:t>
            </a:r>
          </a:p>
          <a:p>
            <a:pPr lvl="1"/>
            <a:r>
              <a:rPr lang="en-US" altLang="ja-JP" sz="2000" dirty="0" smtClean="0"/>
              <a:t>OS</a:t>
            </a:r>
            <a:r>
              <a:rPr lang="ja-JP" altLang="en-US" sz="2000" smtClean="0"/>
              <a:t>が持つ。一つしかない。調停者。</a:t>
            </a:r>
            <a:endParaRPr lang="en-US" altLang="ja-JP" sz="2000" dirty="0" smtClean="0"/>
          </a:p>
          <a:p>
            <a:r>
              <a:rPr lang="en-US" altLang="ja-JP" sz="2400" dirty="0" smtClean="0"/>
              <a:t>Text Service</a:t>
            </a:r>
          </a:p>
          <a:p>
            <a:pPr lvl="1"/>
            <a:r>
              <a:rPr lang="en-US" altLang="ja-JP" sz="2000" dirty="0" smtClean="0"/>
              <a:t>IME</a:t>
            </a:r>
            <a:r>
              <a:rPr lang="ja-JP" altLang="en-US" sz="2000" smtClean="0"/>
              <a:t>とか、音声認識、手書きエンジンとか。</a:t>
            </a:r>
            <a:endParaRPr lang="en-US" altLang="ja-JP" sz="2000" dirty="0" smtClean="0"/>
          </a:p>
          <a:p>
            <a:pPr lvl="1"/>
            <a:r>
              <a:rPr lang="en-US" altLang="ja-JP" sz="2000" dirty="0" smtClean="0"/>
              <a:t>TIP(Text Input Processor)</a:t>
            </a:r>
          </a:p>
          <a:p>
            <a:endParaRPr kumimoji="1" lang="en-US" altLang="ja-JP" sz="2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1142984"/>
            <a:ext cx="2716697" cy="4543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で、</a:t>
            </a:r>
            <a:r>
              <a:rPr kumimoji="1" lang="en-US" altLang="ja-JP" dirty="0" smtClean="0"/>
              <a:t>TSF </a:t>
            </a:r>
            <a:r>
              <a:rPr kumimoji="1" lang="ja-JP" altLang="en-US" smtClean="0"/>
              <a:t>がどーしたん？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2400" dirty="0" smtClean="0"/>
              <a:t>TSF </a:t>
            </a:r>
            <a:r>
              <a:rPr kumimoji="1" lang="ja-JP" altLang="en-US" sz="2400" smtClean="0"/>
              <a:t>を使うと</a:t>
            </a:r>
            <a:r>
              <a:rPr lang="ja-JP" altLang="en-US" sz="2400" smtClean="0"/>
              <a:t>何か得あるの？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COM</a:t>
            </a:r>
            <a:r>
              <a:rPr lang="ja-JP" altLang="en-US" sz="2400" smtClean="0"/>
              <a:t>ベースの凶悪なフレームワークは触る気が失せる。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en-US" altLang="ja-JP" sz="2400" dirty="0" smtClean="0"/>
              <a:t>WPF</a:t>
            </a:r>
            <a:r>
              <a:rPr lang="ja-JP" altLang="en-US" sz="2400" smtClean="0"/>
              <a:t>は</a:t>
            </a:r>
            <a:r>
              <a:rPr lang="en-US" altLang="ja-JP" sz="2400" dirty="0" smtClean="0"/>
              <a:t>TSF</a:t>
            </a:r>
            <a:r>
              <a:rPr lang="ja-JP" altLang="en-US" sz="2400" smtClean="0"/>
              <a:t>ネイティブ対応。</a:t>
            </a:r>
            <a:endParaRPr lang="en-US" altLang="ja-JP" sz="2400" dirty="0" smtClean="0"/>
          </a:p>
          <a:p>
            <a:r>
              <a:rPr lang="en-US" altLang="ja-JP" sz="2400" dirty="0" smtClean="0"/>
              <a:t>TSF</a:t>
            </a:r>
            <a:r>
              <a:rPr lang="ja-JP" altLang="en-US" sz="2400" smtClean="0"/>
              <a:t>のクセを知り、</a:t>
            </a:r>
            <a:r>
              <a:rPr lang="en-US" altLang="ja-JP" sz="2400" dirty="0" smtClean="0"/>
              <a:t>Windows Forms </a:t>
            </a:r>
            <a:r>
              <a:rPr lang="ja-JP" altLang="en-US" sz="2400" smtClean="0"/>
              <a:t>との違いを知る。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endParaRPr kumimoji="1" lang="en-US" altLang="ja-JP" sz="2400" dirty="0" smtClean="0"/>
          </a:p>
          <a:p>
            <a:pPr algn="ctr">
              <a:buNone/>
            </a:pPr>
            <a:r>
              <a:rPr lang="ja-JP" altLang="en-US" sz="2400" smtClean="0"/>
              <a:t>デ</a:t>
            </a:r>
            <a:r>
              <a:rPr lang="ja-JP" altLang="en-US" sz="2400" smtClean="0"/>
              <a:t>モ</a:t>
            </a:r>
            <a:endParaRPr kumimoji="1" lang="en-US" altLang="ja-JP" sz="2400" dirty="0" smtClean="0"/>
          </a:p>
          <a:p>
            <a:endParaRPr kumimoji="1" lang="ja-JP" altLang="en-US"/>
          </a:p>
        </p:txBody>
      </p:sp>
      <p:sp>
        <p:nvSpPr>
          <p:cNvPr id="4" name="Down Arrow 3"/>
          <p:cNvSpPr/>
          <p:nvPr/>
        </p:nvSpPr>
        <p:spPr>
          <a:xfrm>
            <a:off x="3929058" y="2143116"/>
            <a:ext cx="1143008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Down Arrow 4"/>
          <p:cNvSpPr/>
          <p:nvPr/>
        </p:nvSpPr>
        <p:spPr>
          <a:xfrm>
            <a:off x="3929058" y="4071942"/>
            <a:ext cx="1143008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SF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TSF</Template>
  <TotalTime>2062</TotalTime>
  <Words>471</Words>
  <Application>Microsoft Office PowerPoint</Application>
  <PresentationFormat>On-screen Show (4:3)</PresentationFormat>
  <Paragraphs>52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TSF</vt:lpstr>
      <vt:lpstr>初めてのTSF</vt:lpstr>
      <vt:lpstr>TSFとは</vt:lpstr>
      <vt:lpstr>詳細なテキスト サービスのサポートをプログラムのすべてに拡張する</vt:lpstr>
      <vt:lpstr>Windows Vista で</vt:lpstr>
      <vt:lpstr>TSF のドキュメント</vt:lpstr>
      <vt:lpstr>TSF のアーキテクチャ</vt:lpstr>
      <vt:lpstr>で、TSF がどーしたん？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TSF</dc:title>
  <dc:creator>Yokoo</dc:creator>
  <cp:lastModifiedBy>Yokoo</cp:lastModifiedBy>
  <cp:revision>89</cp:revision>
  <dcterms:created xsi:type="dcterms:W3CDTF">2008-07-05T12:41:50Z</dcterms:created>
  <dcterms:modified xsi:type="dcterms:W3CDTF">2008-07-09T16:15:01Z</dcterms:modified>
</cp:coreProperties>
</file>