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307" r:id="rId3"/>
    <p:sldId id="257" r:id="rId4"/>
    <p:sldId id="308" r:id="rId5"/>
    <p:sldId id="305" r:id="rId6"/>
    <p:sldId id="310" r:id="rId7"/>
    <p:sldId id="304" r:id="rId8"/>
    <p:sldId id="303" r:id="rId9"/>
    <p:sldId id="311" r:id="rId10"/>
    <p:sldId id="313" r:id="rId11"/>
    <p:sldId id="312" r:id="rId12"/>
    <p:sldId id="309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9" r:id="rId23"/>
    <p:sldId id="270" r:id="rId24"/>
    <p:sldId id="271" r:id="rId25"/>
    <p:sldId id="272" r:id="rId26"/>
    <p:sldId id="278" r:id="rId27"/>
    <p:sldId id="281" r:id="rId28"/>
    <p:sldId id="283" r:id="rId29"/>
    <p:sldId id="284" r:id="rId30"/>
    <p:sldId id="285" r:id="rId31"/>
    <p:sldId id="314" r:id="rId32"/>
    <p:sldId id="315" r:id="rId33"/>
    <p:sldId id="295" r:id="rId34"/>
    <p:sldId id="296" r:id="rId35"/>
    <p:sldId id="297" r:id="rId36"/>
    <p:sldId id="298" r:id="rId37"/>
    <p:sldId id="299" r:id="rId38"/>
    <p:sldId id="300" r:id="rId39"/>
    <p:sldId id="301" r:id="rId4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890" autoAdjust="0"/>
    <p:restoredTop sz="94660"/>
  </p:normalViewPr>
  <p:slideViewPr>
    <p:cSldViewPr>
      <p:cViewPr varScale="1">
        <p:scale>
          <a:sx n="100" d="100"/>
          <a:sy n="100" d="100"/>
        </p:scale>
        <p:origin x="-360" y="-96"/>
      </p:cViewPr>
      <p:guideLst>
        <p:guide orient="horz" pos="216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1914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2BFB657B-BC43-4157-BD96-B29C9CE8C8D0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CC90AE74-F39C-41BD-8587-524B0E447606}" type="parTrans" cxnId="{C0B018AF-B494-46F1-8B35-8C55C5767F4B}">
      <dgm:prSet/>
      <dgm:spPr/>
      <dgm:t>
        <a:bodyPr/>
        <a:lstStyle/>
        <a:p>
          <a:endParaRPr kumimoji="1" lang="ja-JP" altLang="en-US"/>
        </a:p>
      </dgm:t>
    </dgm:pt>
    <dgm:pt modelId="{DA1DE77F-B83B-47CC-B9D6-0AD04F3B63F4}" type="sibTrans" cxnId="{C0B018AF-B494-46F1-8B35-8C55C5767F4B}">
      <dgm:prSet/>
      <dgm:spPr/>
      <dgm:t>
        <a:bodyPr/>
        <a:lstStyle/>
        <a:p>
          <a:endParaRPr kumimoji="1" lang="ja-JP" altLang="en-US"/>
        </a:p>
      </dgm:t>
    </dgm:pt>
    <dgm:pt modelId="{2FA6A83B-80D6-4FB3-BE93-64E9ED0FC467}">
      <dgm:prSet phldrT="[テキスト]"/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BAF05A94-78E9-4BCC-993A-0F10E7549FAC}" type="par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1C599C56-F4EC-46B3-BE2C-AC80D9656CEA}" type="sibTrans" cxnId="{D9E536A5-B91E-4D97-B8F7-0FEF6CD592D2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C6BA01D3-5EDA-4DE3-A74A-235AE0EFBE35}" type="pres">
      <dgm:prSet presAssocID="{2FA6A83B-80D6-4FB3-BE93-64E9ED0FC46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73DB3C-9015-4298-BEBE-ED3FC55D6C4E}" type="pres">
      <dgm:prSet presAssocID="{1C599C56-F4EC-46B3-BE2C-AC80D9656CEA}" presName="spacer" presStyleCnt="0"/>
      <dgm:spPr/>
    </dgm:pt>
    <dgm:pt modelId="{5E9CAC01-1066-4EDE-BD9B-D6293B291306}" type="pres">
      <dgm:prSet presAssocID="{2BFB657B-BC43-4157-BD96-B29C9CE8C8D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E5F9442-1A10-4459-95FF-F19696012D9C}" type="pres">
      <dgm:prSet presAssocID="{DA1DE77F-B83B-47CC-B9D6-0AD04F3B63F4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0B018AF-B494-46F1-8B35-8C55C5767F4B}" srcId="{7E1B1378-75C9-4F7B-A46F-2E6A36BD8691}" destId="{2BFB657B-BC43-4157-BD96-B29C9CE8C8D0}" srcOrd="2" destOrd="0" parTransId="{CC90AE74-F39C-41BD-8587-524B0E447606}" sibTransId="{DA1DE77F-B83B-47CC-B9D6-0AD04F3B63F4}"/>
    <dgm:cxn modelId="{9E9977D3-2D91-4C5F-ACE7-E9E0F2BDC440}" type="presOf" srcId="{179E9738-F5BC-4C9A-AAA6-F902AAC6EDD1}" destId="{D1DAAB86-5AB1-47D5-BF41-61C5EAC3CCCA}" srcOrd="0" destOrd="0" presId="urn:microsoft.com/office/officeart/2005/8/layout/vList2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C5FBBF3F-F709-4A65-B106-2A1B4AFBB49C}" type="presOf" srcId="{A72BFCF8-4F6E-43C6-AD4E-2CC48537FE9F}" destId="{BD87FD86-8CBC-4198-9CB2-1E0B56BE0DD6}" srcOrd="0" destOrd="0" presId="urn:microsoft.com/office/officeart/2005/8/layout/vList2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BDCC1E71-4B36-4507-8567-CF01EFA172B2}" type="presOf" srcId="{5E8044B7-B98A-437A-A7F6-598D444985D8}" destId="{A22F1911-7C13-43D3-B660-2679E8A0D99B}" srcOrd="0" destOrd="0" presId="urn:microsoft.com/office/officeart/2005/8/layout/vList2"/>
    <dgm:cxn modelId="{D9E536A5-B91E-4D97-B8F7-0FEF6CD592D2}" srcId="{7E1B1378-75C9-4F7B-A46F-2E6A36BD8691}" destId="{2FA6A83B-80D6-4FB3-BE93-64E9ED0FC467}" srcOrd="1" destOrd="0" parTransId="{BAF05A94-78E9-4BCC-993A-0F10E7549FAC}" sibTransId="{1C599C56-F4EC-46B3-BE2C-AC80D9656CEA}"/>
    <dgm:cxn modelId="{174A993E-AEB4-4009-9B3C-62505F73ACFF}" type="presOf" srcId="{2FA6A83B-80D6-4FB3-BE93-64E9ED0FC467}" destId="{C6BA01D3-5EDA-4DE3-A74A-235AE0EFBE35}" srcOrd="0" destOrd="0" presId="urn:microsoft.com/office/officeart/2005/8/layout/vList2"/>
    <dgm:cxn modelId="{4AB73AB2-EF5C-4808-A2E1-0046CEE90172}" type="presOf" srcId="{9ECB6C7C-35E9-4A91-912E-E4199D704633}" destId="{3A711BC6-9ADF-48D6-9880-A54A7BE39F8F}" srcOrd="0" destOrd="0" presId="urn:microsoft.com/office/officeart/2005/8/layout/vList2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C9E1FFC5-B3FC-4FB0-9BE1-7BF9675267AD}" type="presOf" srcId="{7E1B1378-75C9-4F7B-A46F-2E6A36BD8691}" destId="{7EB79C6A-AC9A-4EA6-ADAC-443A32300999}" srcOrd="0" destOrd="0" presId="urn:microsoft.com/office/officeart/2005/8/layout/vList2"/>
    <dgm:cxn modelId="{D84D697E-06AA-4676-90C6-DACA8EE5C9FC}" type="presOf" srcId="{2BFB657B-BC43-4157-BD96-B29C9CE8C8D0}" destId="{5E9CAC01-1066-4EDE-BD9B-D6293B291306}" srcOrd="0" destOrd="0" presId="urn:microsoft.com/office/officeart/2005/8/layout/vList2"/>
    <dgm:cxn modelId="{71D4A116-17D6-4134-B70A-F6CA55D171CE}" type="presParOf" srcId="{7EB79C6A-AC9A-4EA6-ADAC-443A32300999}" destId="{D1DAAB86-5AB1-47D5-BF41-61C5EAC3CCCA}" srcOrd="0" destOrd="0" presId="urn:microsoft.com/office/officeart/2005/8/layout/vList2"/>
    <dgm:cxn modelId="{7D16A890-7EDD-4401-B6BC-061EA7427FA1}" type="presParOf" srcId="{7EB79C6A-AC9A-4EA6-ADAC-443A32300999}" destId="{C7D1C3B1-CEDD-47B6-96A7-00BFD58626AE}" srcOrd="1" destOrd="0" presId="urn:microsoft.com/office/officeart/2005/8/layout/vList2"/>
    <dgm:cxn modelId="{E364A23C-A512-4933-B280-F983680B6721}" type="presParOf" srcId="{7EB79C6A-AC9A-4EA6-ADAC-443A32300999}" destId="{C6BA01D3-5EDA-4DE3-A74A-235AE0EFBE35}" srcOrd="2" destOrd="0" presId="urn:microsoft.com/office/officeart/2005/8/layout/vList2"/>
    <dgm:cxn modelId="{4DCA5907-07FD-4CF4-8804-2889BF403D3D}" type="presParOf" srcId="{7EB79C6A-AC9A-4EA6-ADAC-443A32300999}" destId="{E073DB3C-9015-4298-BEBE-ED3FC55D6C4E}" srcOrd="3" destOrd="0" presId="urn:microsoft.com/office/officeart/2005/8/layout/vList2"/>
    <dgm:cxn modelId="{98DB567D-4814-4037-97E8-51B048DFA2B1}" type="presParOf" srcId="{7EB79C6A-AC9A-4EA6-ADAC-443A32300999}" destId="{5E9CAC01-1066-4EDE-BD9B-D6293B291306}" srcOrd="4" destOrd="0" presId="urn:microsoft.com/office/officeart/2005/8/layout/vList2"/>
    <dgm:cxn modelId="{3F9F768D-0E07-4F10-AEDF-97B55525313C}" type="presParOf" srcId="{7EB79C6A-AC9A-4EA6-ADAC-443A32300999}" destId="{8E5F9442-1A10-4459-95FF-F19696012D9C}" srcOrd="5" destOrd="0" presId="urn:microsoft.com/office/officeart/2005/8/layout/vList2"/>
    <dgm:cxn modelId="{8E4F85C3-EA7D-463D-8640-F2C7EFC665E5}" type="presParOf" srcId="{7EB79C6A-AC9A-4EA6-ADAC-443A32300999}" destId="{BD87FD86-8CBC-4198-9CB2-1E0B56BE0DD6}" srcOrd="6" destOrd="0" presId="urn:microsoft.com/office/officeart/2005/8/layout/vList2"/>
    <dgm:cxn modelId="{75083FEF-F230-4BF9-A6DA-C251C2A295BD}" type="presParOf" srcId="{7EB79C6A-AC9A-4EA6-ADAC-443A32300999}" destId="{6C47ED29-3607-4FBA-95C0-E1268B099E4A}" srcOrd="7" destOrd="0" presId="urn:microsoft.com/office/officeart/2005/8/layout/vList2"/>
    <dgm:cxn modelId="{7CD63F2B-4854-4864-9E6F-FB1D40B2C73D}" type="presParOf" srcId="{7EB79C6A-AC9A-4EA6-ADAC-443A32300999}" destId="{A22F1911-7C13-43D3-B660-2679E8A0D99B}" srcOrd="8" destOrd="0" presId="urn:microsoft.com/office/officeart/2005/8/layout/vList2"/>
    <dgm:cxn modelId="{CDDFBE8B-BB49-42A3-B15F-4BA7CB175921}" type="presParOf" srcId="{7EB79C6A-AC9A-4EA6-ADAC-443A32300999}" destId="{887F26EF-D24D-4810-B824-41D606A9C3E2}" srcOrd="9" destOrd="0" presId="urn:microsoft.com/office/officeart/2005/8/layout/vList2"/>
    <dgm:cxn modelId="{D903EA06-E76B-445B-8231-9459E68865FF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093A403D-85E4-4806-BCE4-9B08B856D04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AD332454-F1B9-4C7C-A7F4-965164B85A1D}" type="parTrans" cxnId="{CFD7A4CB-D43F-40CA-8776-2AF008A4DCF3}">
      <dgm:prSet/>
      <dgm:spPr/>
      <dgm:t>
        <a:bodyPr/>
        <a:lstStyle/>
        <a:p>
          <a:endParaRPr kumimoji="1" lang="ja-JP" altLang="en-US"/>
        </a:p>
      </dgm:t>
    </dgm:pt>
    <dgm:pt modelId="{A3DB50A8-46A2-4408-BACA-8ED2E8D90FC0}" type="sibTrans" cxnId="{CFD7A4CB-D43F-40CA-8776-2AF008A4DCF3}">
      <dgm:prSet/>
      <dgm:spPr/>
      <dgm:t>
        <a:bodyPr/>
        <a:lstStyle/>
        <a:p>
          <a:endParaRPr kumimoji="1" lang="ja-JP" altLang="en-US"/>
        </a:p>
      </dgm:t>
    </dgm:pt>
    <dgm:pt modelId="{044D3000-238D-4096-80EC-1F97F2BC49F2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AC9CD502-9F4D-4928-B07D-65C7B26C8453}" type="parTrans" cxnId="{4BAE6C1F-EEEE-43B1-A74B-C4957DE6B46D}">
      <dgm:prSet/>
      <dgm:spPr/>
      <dgm:t>
        <a:bodyPr/>
        <a:lstStyle/>
        <a:p>
          <a:endParaRPr kumimoji="1" lang="ja-JP" altLang="en-US"/>
        </a:p>
      </dgm:t>
    </dgm:pt>
    <dgm:pt modelId="{7449CEDA-1210-4CDD-B11A-F4110F5D9835}" type="sibTrans" cxnId="{4BAE6C1F-EEEE-43B1-A74B-C4957DE6B46D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58736DB9-E719-4111-9E24-E2B6FBB2DD18}" type="pres">
      <dgm:prSet presAssocID="{044D3000-238D-4096-80EC-1F97F2BC49F2}" presName="parentText" presStyleLbl="node1" presStyleIdx="1" presStyleCnt="6" custLinFactNeighborX="-1003" custLinFactNeighborY="-2504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E15415F-1D0C-475A-9CFB-002684207121}" type="pres">
      <dgm:prSet presAssocID="{7449CEDA-1210-4CDD-B11A-F4110F5D9835}" presName="spacer" presStyleCnt="0"/>
      <dgm:spPr/>
    </dgm:pt>
    <dgm:pt modelId="{9840B82A-8645-463F-BBB4-BBC5204156A7}" type="pres">
      <dgm:prSet presAssocID="{093A403D-85E4-4806-BCE4-9B08B856D04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1B338DE-CEDF-4987-8D13-D3BA1B2C8631}" type="pres">
      <dgm:prSet presAssocID="{A3DB50A8-46A2-4408-BACA-8ED2E8D90FC0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E2C1E75-E025-401E-AB62-4779B1FFB139}" type="presOf" srcId="{A72BFCF8-4F6E-43C6-AD4E-2CC48537FE9F}" destId="{BD87FD86-8CBC-4198-9CB2-1E0B56BE0DD6}" srcOrd="0" destOrd="0" presId="urn:microsoft.com/office/officeart/2005/8/layout/vList2"/>
    <dgm:cxn modelId="{703D141A-E8D4-42DE-8824-0D1BFFCBCD92}" type="presOf" srcId="{7E1B1378-75C9-4F7B-A46F-2E6A36BD8691}" destId="{7EB79C6A-AC9A-4EA6-ADAC-443A32300999}" srcOrd="0" destOrd="0" presId="urn:microsoft.com/office/officeart/2005/8/layout/vList2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7D768120-5811-48B0-93E5-EABD270A3D2C}" type="presOf" srcId="{044D3000-238D-4096-80EC-1F97F2BC49F2}" destId="{58736DB9-E719-4111-9E24-E2B6FBB2DD18}" srcOrd="0" destOrd="0" presId="urn:microsoft.com/office/officeart/2005/8/layout/vList2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CFD7A4CB-D43F-40CA-8776-2AF008A4DCF3}" srcId="{7E1B1378-75C9-4F7B-A46F-2E6A36BD8691}" destId="{093A403D-85E4-4806-BCE4-9B08B856D041}" srcOrd="2" destOrd="0" parTransId="{AD332454-F1B9-4C7C-A7F4-965164B85A1D}" sibTransId="{A3DB50A8-46A2-4408-BACA-8ED2E8D90FC0}"/>
    <dgm:cxn modelId="{C1114043-D60A-4DD3-9D39-CD3773DEBEEF}" type="presOf" srcId="{179E9738-F5BC-4C9A-AAA6-F902AAC6EDD1}" destId="{D1DAAB86-5AB1-47D5-BF41-61C5EAC3CCCA}" srcOrd="0" destOrd="0" presId="urn:microsoft.com/office/officeart/2005/8/layout/vList2"/>
    <dgm:cxn modelId="{A9B73902-8AA6-4DD7-9A00-D6B869ECF070}" type="presOf" srcId="{093A403D-85E4-4806-BCE4-9B08B856D041}" destId="{9840B82A-8645-463F-BBB4-BBC5204156A7}" srcOrd="0" destOrd="0" presId="urn:microsoft.com/office/officeart/2005/8/layout/vList2"/>
    <dgm:cxn modelId="{4BAE6C1F-EEEE-43B1-A74B-C4957DE6B46D}" srcId="{7E1B1378-75C9-4F7B-A46F-2E6A36BD8691}" destId="{044D3000-238D-4096-80EC-1F97F2BC49F2}" srcOrd="1" destOrd="0" parTransId="{AC9CD502-9F4D-4928-B07D-65C7B26C8453}" sibTransId="{7449CEDA-1210-4CDD-B11A-F4110F5D9835}"/>
    <dgm:cxn modelId="{4DBBF336-2E8B-40BF-8049-C5CDFEE5C4F9}" type="presOf" srcId="{9ECB6C7C-35E9-4A91-912E-E4199D704633}" destId="{3A711BC6-9ADF-48D6-9880-A54A7BE39F8F}" srcOrd="0" destOrd="0" presId="urn:microsoft.com/office/officeart/2005/8/layout/vList2"/>
    <dgm:cxn modelId="{7A0B0696-35B0-4368-97BD-1D9397ECE582}" type="presOf" srcId="{5E8044B7-B98A-437A-A7F6-598D444985D8}" destId="{A22F1911-7C13-43D3-B660-2679E8A0D99B}" srcOrd="0" destOrd="0" presId="urn:microsoft.com/office/officeart/2005/8/layout/vList2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F9311B15-73BF-492A-985C-F92EC347D62D}" type="presParOf" srcId="{7EB79C6A-AC9A-4EA6-ADAC-443A32300999}" destId="{D1DAAB86-5AB1-47D5-BF41-61C5EAC3CCCA}" srcOrd="0" destOrd="0" presId="urn:microsoft.com/office/officeart/2005/8/layout/vList2"/>
    <dgm:cxn modelId="{2D9B865F-BF36-4DED-B7B8-D9960EA987F8}" type="presParOf" srcId="{7EB79C6A-AC9A-4EA6-ADAC-443A32300999}" destId="{C7D1C3B1-CEDD-47B6-96A7-00BFD58626AE}" srcOrd="1" destOrd="0" presId="urn:microsoft.com/office/officeart/2005/8/layout/vList2"/>
    <dgm:cxn modelId="{61B0B405-2405-4329-B1BB-82BAD52F9709}" type="presParOf" srcId="{7EB79C6A-AC9A-4EA6-ADAC-443A32300999}" destId="{58736DB9-E719-4111-9E24-E2B6FBB2DD18}" srcOrd="2" destOrd="0" presId="urn:microsoft.com/office/officeart/2005/8/layout/vList2"/>
    <dgm:cxn modelId="{D1804DF5-0DBB-4074-9145-82016282FF17}" type="presParOf" srcId="{7EB79C6A-AC9A-4EA6-ADAC-443A32300999}" destId="{9E15415F-1D0C-475A-9CFB-002684207121}" srcOrd="3" destOrd="0" presId="urn:microsoft.com/office/officeart/2005/8/layout/vList2"/>
    <dgm:cxn modelId="{180AB4A6-B7CB-4AF9-809C-258498DCB683}" type="presParOf" srcId="{7EB79C6A-AC9A-4EA6-ADAC-443A32300999}" destId="{9840B82A-8645-463F-BBB4-BBC5204156A7}" srcOrd="4" destOrd="0" presId="urn:microsoft.com/office/officeart/2005/8/layout/vList2"/>
    <dgm:cxn modelId="{CA848838-31C0-4194-A051-FE2E86AAD858}" type="presParOf" srcId="{7EB79C6A-AC9A-4EA6-ADAC-443A32300999}" destId="{B1B338DE-CEDF-4987-8D13-D3BA1B2C8631}" srcOrd="5" destOrd="0" presId="urn:microsoft.com/office/officeart/2005/8/layout/vList2"/>
    <dgm:cxn modelId="{B8F124D6-A1E7-43C2-9C16-3A3C95466C33}" type="presParOf" srcId="{7EB79C6A-AC9A-4EA6-ADAC-443A32300999}" destId="{BD87FD86-8CBC-4198-9CB2-1E0B56BE0DD6}" srcOrd="6" destOrd="0" presId="urn:microsoft.com/office/officeart/2005/8/layout/vList2"/>
    <dgm:cxn modelId="{D2573A1F-2F3B-48E0-9F94-120D2FE930E8}" type="presParOf" srcId="{7EB79C6A-AC9A-4EA6-ADAC-443A32300999}" destId="{6C47ED29-3607-4FBA-95C0-E1268B099E4A}" srcOrd="7" destOrd="0" presId="urn:microsoft.com/office/officeart/2005/8/layout/vList2"/>
    <dgm:cxn modelId="{6955377E-3887-44EF-8142-985CD709F6E6}" type="presParOf" srcId="{7EB79C6A-AC9A-4EA6-ADAC-443A32300999}" destId="{A22F1911-7C13-43D3-B660-2679E8A0D99B}" srcOrd="8" destOrd="0" presId="urn:microsoft.com/office/officeart/2005/8/layout/vList2"/>
    <dgm:cxn modelId="{C0029956-FA37-4A7A-B66F-20AF9FAEB625}" type="presParOf" srcId="{7EB79C6A-AC9A-4EA6-ADAC-443A32300999}" destId="{887F26EF-D24D-4810-B824-41D606A9C3E2}" srcOrd="9" destOrd="0" presId="urn:microsoft.com/office/officeart/2005/8/layout/vList2"/>
    <dgm:cxn modelId="{387E02B2-8B5F-4565-AF0B-8C383CBF2D8B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36DD0D-95EC-476E-94D4-45920B419E9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4F370C0-B86A-4FD2-8156-85AA57E4ADCD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データプロバイダには、更新可能セットがない</a:t>
          </a:r>
          <a:endParaRPr lang="ja-JP" dirty="0"/>
        </a:p>
      </dgm:t>
    </dgm:pt>
    <dgm:pt modelId="{AF91E70F-929C-4EC1-83D1-22DF228202F8}" type="par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FCBCAC11-02D6-4E8D-BD09-AF94DB2DF47C}" type="sib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70A3745A-BD95-45C0-BB38-FAEF3A57F843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は仮想的なデータベース</a:t>
          </a:r>
          <a:endParaRPr lang="ja-JP" dirty="0"/>
        </a:p>
      </dgm:t>
    </dgm:pt>
    <dgm:pt modelId="{7D926C7C-D778-43BB-AC41-F3DD037B58DC}" type="par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77CA9FD9-38ED-4875-B019-7964668AC3CC}" type="sib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0F34249F-E31A-44E8-BB86-C911DC5EA375}">
      <dgm:prSet/>
      <dgm:spPr/>
      <dgm:t>
        <a:bodyPr/>
        <a:lstStyle/>
        <a:p>
          <a:pPr rtl="0"/>
          <a:r>
            <a:rPr lang="ja-JP" dirty="0" smtClean="0"/>
            <a:t>もちろん更新も可能</a:t>
          </a:r>
          <a:endParaRPr lang="ja-JP" dirty="0"/>
        </a:p>
      </dgm:t>
    </dgm:pt>
    <dgm:pt modelId="{BF8CB048-7DFE-497D-AF62-DE8F6A719ABC}" type="par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26DC3991-0FFB-463F-8E53-9F0D90D01AA8}" type="sib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0D74E03C-5743-4B55-8C68-41E660DE9B39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データプロバイダと</a:t>
          </a:r>
          <a:r>
            <a:rPr lang="en-US" dirty="0" err="1" smtClean="0"/>
            <a:t>DataSet</a:t>
          </a:r>
          <a:r>
            <a:rPr lang="ja-JP" altLang="en-US" dirty="0" smtClean="0"/>
            <a:t>の</a:t>
          </a:r>
          <a:r>
            <a:rPr lang="ja-JP" dirty="0" smtClean="0"/>
            <a:t>相互乗り入れ</a:t>
          </a:r>
          <a:endParaRPr lang="ja-JP" dirty="0"/>
        </a:p>
      </dgm:t>
    </dgm:pt>
    <dgm:pt modelId="{742907B3-E358-4D1A-B9EE-972A6013C835}" type="par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CAE48A78-46F5-49D8-B7E2-47C4D00E5364}" type="sib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9B4F8E50-603D-48D8-9B2B-7D19CF75BA97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によるデータソースの更新可能セットを実現</a:t>
          </a:r>
          <a:endParaRPr lang="ja-JP" dirty="0"/>
        </a:p>
      </dgm:t>
    </dgm:pt>
    <dgm:pt modelId="{D841A33D-5422-4F13-B208-4A2A51D38CC8}" type="par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4B27B4F8-07DD-496A-9434-EC31417DBD22}" type="sib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627A62BB-14E1-432B-B738-342C45A64FDF}" type="pres">
      <dgm:prSet presAssocID="{C836DD0D-95EC-476E-94D4-45920B419E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1274B07-0D0A-4CB2-818E-B48A221E1A0F}" type="pres">
      <dgm:prSet presAssocID="{C4F370C0-B86A-4FD2-8156-85AA57E4ADCD}" presName="parentLin" presStyleCnt="0"/>
      <dgm:spPr/>
    </dgm:pt>
    <dgm:pt modelId="{AEB860A1-B0A1-4161-94CD-6252F3543F10}" type="pres">
      <dgm:prSet presAssocID="{C4F370C0-B86A-4FD2-8156-85AA57E4ADCD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D8AFBBB-6675-4547-8FED-CF1EE39A3D5A}" type="pres">
      <dgm:prSet presAssocID="{C4F370C0-B86A-4FD2-8156-85AA57E4AD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3FBEF-97E7-4926-A6AA-B8467B279822}" type="pres">
      <dgm:prSet presAssocID="{C4F370C0-B86A-4FD2-8156-85AA57E4ADCD}" presName="negativeSpace" presStyleCnt="0"/>
      <dgm:spPr/>
    </dgm:pt>
    <dgm:pt modelId="{5BFAF706-0879-4746-817E-12394B04AB21}" type="pres">
      <dgm:prSet presAssocID="{C4F370C0-B86A-4FD2-8156-85AA57E4ADCD}" presName="childText" presStyleLbl="conFgAcc1" presStyleIdx="0" presStyleCnt="3">
        <dgm:presLayoutVars>
          <dgm:bulletEnabled val="1"/>
        </dgm:presLayoutVars>
      </dgm:prSet>
      <dgm:spPr/>
    </dgm:pt>
    <dgm:pt modelId="{0D2F2136-FC8B-49D6-A3A3-4DB131B4683E}" type="pres">
      <dgm:prSet presAssocID="{FCBCAC11-02D6-4E8D-BD09-AF94DB2DF47C}" presName="spaceBetweenRectangles" presStyleCnt="0"/>
      <dgm:spPr/>
    </dgm:pt>
    <dgm:pt modelId="{1BC2443A-46AB-4736-9E2D-6B56F6E0AA8B}" type="pres">
      <dgm:prSet presAssocID="{70A3745A-BD95-45C0-BB38-FAEF3A57F843}" presName="parentLin" presStyleCnt="0"/>
      <dgm:spPr/>
    </dgm:pt>
    <dgm:pt modelId="{DC7E8D6A-1CA9-4C3B-A8FD-92178AB8FBD4}" type="pres">
      <dgm:prSet presAssocID="{70A3745A-BD95-45C0-BB38-FAEF3A57F843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6FD9221-C993-4950-BA7C-083D57FE964F}" type="pres">
      <dgm:prSet presAssocID="{70A3745A-BD95-45C0-BB38-FAEF3A57F84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4137CA-4463-47F2-A64E-55FFD64B9FBA}" type="pres">
      <dgm:prSet presAssocID="{70A3745A-BD95-45C0-BB38-FAEF3A57F843}" presName="negativeSpace" presStyleCnt="0"/>
      <dgm:spPr/>
    </dgm:pt>
    <dgm:pt modelId="{50702F5C-52ED-46F4-A647-1CDFF0CE1178}" type="pres">
      <dgm:prSet presAssocID="{70A3745A-BD95-45C0-BB38-FAEF3A57F84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82AF33-37CC-48F1-8FD2-5A25E3724F0F}" type="pres">
      <dgm:prSet presAssocID="{77CA9FD9-38ED-4875-B019-7964668AC3CC}" presName="spaceBetweenRectangles" presStyleCnt="0"/>
      <dgm:spPr/>
    </dgm:pt>
    <dgm:pt modelId="{BEFC92F4-365A-417A-AB50-774B5F26353B}" type="pres">
      <dgm:prSet presAssocID="{0D74E03C-5743-4B55-8C68-41E660DE9B39}" presName="parentLin" presStyleCnt="0"/>
      <dgm:spPr/>
    </dgm:pt>
    <dgm:pt modelId="{F5FEC29D-CC27-4797-B595-29EE1AB992AC}" type="pres">
      <dgm:prSet presAssocID="{0D74E03C-5743-4B55-8C68-41E660DE9B39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B31DA02C-C398-4730-8852-12A55E05994F}" type="pres">
      <dgm:prSet presAssocID="{0D74E03C-5743-4B55-8C68-41E660DE9B3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7EBCA92-908D-46B3-97EC-28764C401A2B}" type="pres">
      <dgm:prSet presAssocID="{0D74E03C-5743-4B55-8C68-41E660DE9B39}" presName="negativeSpace" presStyleCnt="0"/>
      <dgm:spPr/>
    </dgm:pt>
    <dgm:pt modelId="{92FF66B6-D87B-4152-B8F0-C93D353EABCC}" type="pres">
      <dgm:prSet presAssocID="{0D74E03C-5743-4B55-8C68-41E660DE9B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885A815-3F60-4575-AAF0-728F8E4E572F}" type="presOf" srcId="{70A3745A-BD95-45C0-BB38-FAEF3A57F843}" destId="{DC7E8D6A-1CA9-4C3B-A8FD-92178AB8FBD4}" srcOrd="0" destOrd="0" presId="urn:microsoft.com/office/officeart/2005/8/layout/list1"/>
    <dgm:cxn modelId="{F77767AE-6867-42E6-98C4-277089597877}" srcId="{0D74E03C-5743-4B55-8C68-41E660DE9B39}" destId="{9B4F8E50-603D-48D8-9B2B-7D19CF75BA97}" srcOrd="0" destOrd="0" parTransId="{D841A33D-5422-4F13-B208-4A2A51D38CC8}" sibTransId="{4B27B4F8-07DD-496A-9434-EC31417DBD22}"/>
    <dgm:cxn modelId="{1C2182F2-1590-41F0-9A7F-DD8C0CE6F73F}" srcId="{C836DD0D-95EC-476E-94D4-45920B419E9D}" destId="{0D74E03C-5743-4B55-8C68-41E660DE9B39}" srcOrd="2" destOrd="0" parTransId="{742907B3-E358-4D1A-B9EE-972A6013C835}" sibTransId="{CAE48A78-46F5-49D8-B7E2-47C4D00E5364}"/>
    <dgm:cxn modelId="{AE374376-F79D-48D2-9B2F-CD4C39F523EB}" srcId="{70A3745A-BD95-45C0-BB38-FAEF3A57F843}" destId="{0F34249F-E31A-44E8-BB86-C911DC5EA375}" srcOrd="0" destOrd="0" parTransId="{BF8CB048-7DFE-497D-AF62-DE8F6A719ABC}" sibTransId="{26DC3991-0FFB-463F-8E53-9F0D90D01AA8}"/>
    <dgm:cxn modelId="{15027CCF-C6A5-4F87-9849-35B2E424939C}" type="presOf" srcId="{C4F370C0-B86A-4FD2-8156-85AA57E4ADCD}" destId="{2D8AFBBB-6675-4547-8FED-CF1EE39A3D5A}" srcOrd="1" destOrd="0" presId="urn:microsoft.com/office/officeart/2005/8/layout/list1"/>
    <dgm:cxn modelId="{9E146374-86BD-4015-9AF4-3F20EA74FC7D}" srcId="{C836DD0D-95EC-476E-94D4-45920B419E9D}" destId="{C4F370C0-B86A-4FD2-8156-85AA57E4ADCD}" srcOrd="0" destOrd="0" parTransId="{AF91E70F-929C-4EC1-83D1-22DF228202F8}" sibTransId="{FCBCAC11-02D6-4E8D-BD09-AF94DB2DF47C}"/>
    <dgm:cxn modelId="{40803D90-856C-47A9-8AAC-B2BF7921BB5F}" type="presOf" srcId="{9B4F8E50-603D-48D8-9B2B-7D19CF75BA97}" destId="{92FF66B6-D87B-4152-B8F0-C93D353EABCC}" srcOrd="0" destOrd="0" presId="urn:microsoft.com/office/officeart/2005/8/layout/list1"/>
    <dgm:cxn modelId="{27443CCA-CC33-4DD9-A6D9-710630B7F517}" type="presOf" srcId="{C836DD0D-95EC-476E-94D4-45920B419E9D}" destId="{627A62BB-14E1-432B-B738-342C45A64FDF}" srcOrd="0" destOrd="0" presId="urn:microsoft.com/office/officeart/2005/8/layout/list1"/>
    <dgm:cxn modelId="{C4780E02-FBE4-40B6-8FBA-AA9320F9A6A1}" type="presOf" srcId="{70A3745A-BD95-45C0-BB38-FAEF3A57F843}" destId="{46FD9221-C993-4950-BA7C-083D57FE964F}" srcOrd="1" destOrd="0" presId="urn:microsoft.com/office/officeart/2005/8/layout/list1"/>
    <dgm:cxn modelId="{45C3C9FD-1179-4CB4-AA78-5B8AA096414D}" type="presOf" srcId="{0D74E03C-5743-4B55-8C68-41E660DE9B39}" destId="{B31DA02C-C398-4730-8852-12A55E05994F}" srcOrd="1" destOrd="0" presId="urn:microsoft.com/office/officeart/2005/8/layout/list1"/>
    <dgm:cxn modelId="{681E1B13-6D71-4AE7-B469-7C8979CBBCBE}" srcId="{C836DD0D-95EC-476E-94D4-45920B419E9D}" destId="{70A3745A-BD95-45C0-BB38-FAEF3A57F843}" srcOrd="1" destOrd="0" parTransId="{7D926C7C-D778-43BB-AC41-F3DD037B58DC}" sibTransId="{77CA9FD9-38ED-4875-B019-7964668AC3CC}"/>
    <dgm:cxn modelId="{3A55C363-DFAD-438C-A916-B108A63D0408}" type="presOf" srcId="{0D74E03C-5743-4B55-8C68-41E660DE9B39}" destId="{F5FEC29D-CC27-4797-B595-29EE1AB992AC}" srcOrd="0" destOrd="0" presId="urn:microsoft.com/office/officeart/2005/8/layout/list1"/>
    <dgm:cxn modelId="{BB7CAD37-8616-40E8-9050-B38F9363B330}" type="presOf" srcId="{C4F370C0-B86A-4FD2-8156-85AA57E4ADCD}" destId="{AEB860A1-B0A1-4161-94CD-6252F3543F10}" srcOrd="0" destOrd="0" presId="urn:microsoft.com/office/officeart/2005/8/layout/list1"/>
    <dgm:cxn modelId="{0823D301-C60D-4487-8536-B79205682021}" type="presOf" srcId="{0F34249F-E31A-44E8-BB86-C911DC5EA375}" destId="{50702F5C-52ED-46F4-A647-1CDFF0CE1178}" srcOrd="0" destOrd="0" presId="urn:microsoft.com/office/officeart/2005/8/layout/list1"/>
    <dgm:cxn modelId="{27042092-B480-4FFF-A8C9-92516DC60B68}" type="presParOf" srcId="{627A62BB-14E1-432B-B738-342C45A64FDF}" destId="{01274B07-0D0A-4CB2-818E-B48A221E1A0F}" srcOrd="0" destOrd="0" presId="urn:microsoft.com/office/officeart/2005/8/layout/list1"/>
    <dgm:cxn modelId="{C99A24DA-7058-466E-8696-E27A089FFBFE}" type="presParOf" srcId="{01274B07-0D0A-4CB2-818E-B48A221E1A0F}" destId="{AEB860A1-B0A1-4161-94CD-6252F3543F10}" srcOrd="0" destOrd="0" presId="urn:microsoft.com/office/officeart/2005/8/layout/list1"/>
    <dgm:cxn modelId="{80C4B19C-8538-43A7-ACC9-C5EF3378AF15}" type="presParOf" srcId="{01274B07-0D0A-4CB2-818E-B48A221E1A0F}" destId="{2D8AFBBB-6675-4547-8FED-CF1EE39A3D5A}" srcOrd="1" destOrd="0" presId="urn:microsoft.com/office/officeart/2005/8/layout/list1"/>
    <dgm:cxn modelId="{0A9BEF82-EDEE-4F61-B8ED-D8489467ACD3}" type="presParOf" srcId="{627A62BB-14E1-432B-B738-342C45A64FDF}" destId="{AE13FBEF-97E7-4926-A6AA-B8467B279822}" srcOrd="1" destOrd="0" presId="urn:microsoft.com/office/officeart/2005/8/layout/list1"/>
    <dgm:cxn modelId="{955CC03B-9DBD-42D3-9E5F-BE59D763A364}" type="presParOf" srcId="{627A62BB-14E1-432B-B738-342C45A64FDF}" destId="{5BFAF706-0879-4746-817E-12394B04AB21}" srcOrd="2" destOrd="0" presId="urn:microsoft.com/office/officeart/2005/8/layout/list1"/>
    <dgm:cxn modelId="{B3003AE8-2EC4-4B68-B63C-4F6364A5E979}" type="presParOf" srcId="{627A62BB-14E1-432B-B738-342C45A64FDF}" destId="{0D2F2136-FC8B-49D6-A3A3-4DB131B4683E}" srcOrd="3" destOrd="0" presId="urn:microsoft.com/office/officeart/2005/8/layout/list1"/>
    <dgm:cxn modelId="{36020F95-97E3-49EC-96AB-CF2E61FF02C8}" type="presParOf" srcId="{627A62BB-14E1-432B-B738-342C45A64FDF}" destId="{1BC2443A-46AB-4736-9E2D-6B56F6E0AA8B}" srcOrd="4" destOrd="0" presId="urn:microsoft.com/office/officeart/2005/8/layout/list1"/>
    <dgm:cxn modelId="{BB55F945-406E-4128-B41A-D86440F441FC}" type="presParOf" srcId="{1BC2443A-46AB-4736-9E2D-6B56F6E0AA8B}" destId="{DC7E8D6A-1CA9-4C3B-A8FD-92178AB8FBD4}" srcOrd="0" destOrd="0" presId="urn:microsoft.com/office/officeart/2005/8/layout/list1"/>
    <dgm:cxn modelId="{61AF4CD7-89CC-4200-8B43-BD5F10044132}" type="presParOf" srcId="{1BC2443A-46AB-4736-9E2D-6B56F6E0AA8B}" destId="{46FD9221-C993-4950-BA7C-083D57FE964F}" srcOrd="1" destOrd="0" presId="urn:microsoft.com/office/officeart/2005/8/layout/list1"/>
    <dgm:cxn modelId="{57856C5D-C6AD-4695-B1F6-2FF0DDDBD717}" type="presParOf" srcId="{627A62BB-14E1-432B-B738-342C45A64FDF}" destId="{684137CA-4463-47F2-A64E-55FFD64B9FBA}" srcOrd="5" destOrd="0" presId="urn:microsoft.com/office/officeart/2005/8/layout/list1"/>
    <dgm:cxn modelId="{C5965D07-AB92-47D6-BBB0-10DB35285CD8}" type="presParOf" srcId="{627A62BB-14E1-432B-B738-342C45A64FDF}" destId="{50702F5C-52ED-46F4-A647-1CDFF0CE1178}" srcOrd="6" destOrd="0" presId="urn:microsoft.com/office/officeart/2005/8/layout/list1"/>
    <dgm:cxn modelId="{51703AE0-F30B-414E-A027-D3C2EFD98871}" type="presParOf" srcId="{627A62BB-14E1-432B-B738-342C45A64FDF}" destId="{5282AF33-37CC-48F1-8FD2-5A25E3724F0F}" srcOrd="7" destOrd="0" presId="urn:microsoft.com/office/officeart/2005/8/layout/list1"/>
    <dgm:cxn modelId="{4B5C2CDA-E731-4D02-B0CF-2D0A287B1168}" type="presParOf" srcId="{627A62BB-14E1-432B-B738-342C45A64FDF}" destId="{BEFC92F4-365A-417A-AB50-774B5F26353B}" srcOrd="8" destOrd="0" presId="urn:microsoft.com/office/officeart/2005/8/layout/list1"/>
    <dgm:cxn modelId="{D75EF74A-F79E-49A8-AE68-7D3BE89ADF4C}" type="presParOf" srcId="{BEFC92F4-365A-417A-AB50-774B5F26353B}" destId="{F5FEC29D-CC27-4797-B595-29EE1AB992AC}" srcOrd="0" destOrd="0" presId="urn:microsoft.com/office/officeart/2005/8/layout/list1"/>
    <dgm:cxn modelId="{F7708A02-EC5D-47D4-9BA7-A4A2011FBC34}" type="presParOf" srcId="{BEFC92F4-365A-417A-AB50-774B5F26353B}" destId="{B31DA02C-C398-4730-8852-12A55E05994F}" srcOrd="1" destOrd="0" presId="urn:microsoft.com/office/officeart/2005/8/layout/list1"/>
    <dgm:cxn modelId="{1CCE86A8-ADA3-4F73-95A7-DB11CD7A7E06}" type="presParOf" srcId="{627A62BB-14E1-432B-B738-342C45A64FDF}" destId="{97EBCA92-908D-46B3-97EC-28764C401A2B}" srcOrd="9" destOrd="0" presId="urn:microsoft.com/office/officeart/2005/8/layout/list1"/>
    <dgm:cxn modelId="{48C76577-1C79-4253-87C8-0A5C2ACAA536}" type="presParOf" srcId="{627A62BB-14E1-432B-B738-342C45A64FDF}" destId="{92FF66B6-D87B-4152-B8F0-C93D353EABCC}" srcOrd="10" destOrd="0" presId="urn:microsoft.com/office/officeart/2005/8/layout/lis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smtClean="0"/>
            <a:t>WEB</a:t>
          </a:r>
          <a:r>
            <a:rPr kumimoji="1" lang="ja-JP" altLang="en-US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52F177EC-42EF-46F7-A21D-437AF1FFA90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959827C6-B8A7-4773-9D30-C2B3FBF558AA}" type="parTrans" cxnId="{9D171D44-AB70-449F-9F24-E7FC0D74F4EB}">
      <dgm:prSet/>
      <dgm:spPr/>
      <dgm:t>
        <a:bodyPr/>
        <a:lstStyle/>
        <a:p>
          <a:endParaRPr kumimoji="1" lang="ja-JP" altLang="en-US"/>
        </a:p>
      </dgm:t>
    </dgm:pt>
    <dgm:pt modelId="{8E86F4D4-0943-4504-B675-AC9B1C0367DB}" type="sibTrans" cxnId="{9D171D44-AB70-449F-9F24-E7FC0D74F4EB}">
      <dgm:prSet/>
      <dgm:spPr/>
      <dgm:t>
        <a:bodyPr/>
        <a:lstStyle/>
        <a:p>
          <a:endParaRPr kumimoji="1" lang="ja-JP" altLang="en-US"/>
        </a:p>
      </dgm:t>
    </dgm:pt>
    <dgm:pt modelId="{B266A434-F156-4510-924D-84E4284E51C0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984CFAC3-5111-4C34-ACDF-E1E13F6E8ED0}" type="parTrans" cxnId="{F58E6A2F-8846-474F-9874-A6A6CB908D13}">
      <dgm:prSet/>
      <dgm:spPr/>
      <dgm:t>
        <a:bodyPr/>
        <a:lstStyle/>
        <a:p>
          <a:endParaRPr kumimoji="1" lang="ja-JP" altLang="en-US"/>
        </a:p>
      </dgm:t>
    </dgm:pt>
    <dgm:pt modelId="{B36D4F82-874E-43D1-80C4-04D4C14A6A28}" type="sibTrans" cxnId="{F58E6A2F-8846-474F-9874-A6A6CB908D13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40BC492C-C913-4F35-B20D-3C7FFF4BFE78}" type="pres">
      <dgm:prSet presAssocID="{B266A434-F156-4510-924D-84E4284E51C0}" presName="parentText" presStyleLbl="node1" presStyleIdx="1" presStyleCnt="6" custLinFactNeighborX="-1003" custLinFactNeighborY="-2504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E355DDE-AFE1-4A72-90EC-B63A2E5141AF}" type="pres">
      <dgm:prSet presAssocID="{B36D4F82-874E-43D1-80C4-04D4C14A6A28}" presName="spacer" presStyleCnt="0"/>
      <dgm:spPr/>
    </dgm:pt>
    <dgm:pt modelId="{B986ED3A-99BA-4A88-90D9-49317D3ABE94}" type="pres">
      <dgm:prSet presAssocID="{52F177EC-42EF-46F7-A21D-437AF1FFA90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84538D-828B-42C2-B74A-1E856E3ECB0E}" type="pres">
      <dgm:prSet presAssocID="{8E86F4D4-0943-4504-B675-AC9B1C0367DB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D171D44-AB70-449F-9F24-E7FC0D74F4EB}" srcId="{7E1B1378-75C9-4F7B-A46F-2E6A36BD8691}" destId="{52F177EC-42EF-46F7-A21D-437AF1FFA903}" srcOrd="2" destOrd="0" parTransId="{959827C6-B8A7-4773-9D30-C2B3FBF558AA}" sibTransId="{8E86F4D4-0943-4504-B675-AC9B1C0367DB}"/>
    <dgm:cxn modelId="{F58E6A2F-8846-474F-9874-A6A6CB908D13}" srcId="{7E1B1378-75C9-4F7B-A46F-2E6A36BD8691}" destId="{B266A434-F156-4510-924D-84E4284E51C0}" srcOrd="1" destOrd="0" parTransId="{984CFAC3-5111-4C34-ACDF-E1E13F6E8ED0}" sibTransId="{B36D4F82-874E-43D1-80C4-04D4C14A6A28}"/>
    <dgm:cxn modelId="{47EB9F46-04F6-4A13-82CF-43EAE7B58893}" type="presOf" srcId="{B266A434-F156-4510-924D-84E4284E51C0}" destId="{40BC492C-C913-4F35-B20D-3C7FFF4BFE78}" srcOrd="0" destOrd="0" presId="urn:microsoft.com/office/officeart/2005/8/layout/vList2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DC5F8B6A-8EAB-463B-B675-8CFF66CA3FA0}" type="presOf" srcId="{A72BFCF8-4F6E-43C6-AD4E-2CC48537FE9F}" destId="{BD87FD86-8CBC-4198-9CB2-1E0B56BE0DD6}" srcOrd="0" destOrd="0" presId="urn:microsoft.com/office/officeart/2005/8/layout/vList2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262DFF2D-6EE9-4A76-8E91-167623C5D31A}" type="presOf" srcId="{5E8044B7-B98A-437A-A7F6-598D444985D8}" destId="{A22F1911-7C13-43D3-B660-2679E8A0D99B}" srcOrd="0" destOrd="0" presId="urn:microsoft.com/office/officeart/2005/8/layout/vList2"/>
    <dgm:cxn modelId="{7E55EB56-BEED-4A8F-BD85-ABBE2F90A4AE}" type="presOf" srcId="{52F177EC-42EF-46F7-A21D-437AF1FFA903}" destId="{B986ED3A-99BA-4A88-90D9-49317D3ABE94}" srcOrd="0" destOrd="0" presId="urn:microsoft.com/office/officeart/2005/8/layout/vList2"/>
    <dgm:cxn modelId="{B054E2E1-83A0-405C-BC00-532E06117397}" type="presOf" srcId="{7E1B1378-75C9-4F7B-A46F-2E6A36BD8691}" destId="{7EB79C6A-AC9A-4EA6-ADAC-443A32300999}" srcOrd="0" destOrd="0" presId="urn:microsoft.com/office/officeart/2005/8/layout/vList2"/>
    <dgm:cxn modelId="{E69099AD-BEB2-4C02-8F5D-3D9EF8182764}" type="presOf" srcId="{179E9738-F5BC-4C9A-AAA6-F902AAC6EDD1}" destId="{D1DAAB86-5AB1-47D5-BF41-61C5EAC3CCCA}" srcOrd="0" destOrd="0" presId="urn:microsoft.com/office/officeart/2005/8/layout/vList2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517E45DA-D121-44FC-8537-413CAC852D4D}" type="presOf" srcId="{9ECB6C7C-35E9-4A91-912E-E4199D704633}" destId="{3A711BC6-9ADF-48D6-9880-A54A7BE39F8F}" srcOrd="0" destOrd="0" presId="urn:microsoft.com/office/officeart/2005/8/layout/vList2"/>
    <dgm:cxn modelId="{27C8988F-61A6-4B68-A947-DFFD13ED16C8}" type="presParOf" srcId="{7EB79C6A-AC9A-4EA6-ADAC-443A32300999}" destId="{D1DAAB86-5AB1-47D5-BF41-61C5EAC3CCCA}" srcOrd="0" destOrd="0" presId="urn:microsoft.com/office/officeart/2005/8/layout/vList2"/>
    <dgm:cxn modelId="{8EDD7BEC-591E-4023-8538-58B71F865717}" type="presParOf" srcId="{7EB79C6A-AC9A-4EA6-ADAC-443A32300999}" destId="{C7D1C3B1-CEDD-47B6-96A7-00BFD58626AE}" srcOrd="1" destOrd="0" presId="urn:microsoft.com/office/officeart/2005/8/layout/vList2"/>
    <dgm:cxn modelId="{C45AE85C-55E4-40BE-9992-EEACB229309C}" type="presParOf" srcId="{7EB79C6A-AC9A-4EA6-ADAC-443A32300999}" destId="{40BC492C-C913-4F35-B20D-3C7FFF4BFE78}" srcOrd="2" destOrd="0" presId="urn:microsoft.com/office/officeart/2005/8/layout/vList2"/>
    <dgm:cxn modelId="{560A9204-8331-4D71-A80A-BB0515BBC8CE}" type="presParOf" srcId="{7EB79C6A-AC9A-4EA6-ADAC-443A32300999}" destId="{2E355DDE-AFE1-4A72-90EC-B63A2E5141AF}" srcOrd="3" destOrd="0" presId="urn:microsoft.com/office/officeart/2005/8/layout/vList2"/>
    <dgm:cxn modelId="{E29B1C4D-B886-4A00-9FDE-9B176C74796A}" type="presParOf" srcId="{7EB79C6A-AC9A-4EA6-ADAC-443A32300999}" destId="{B986ED3A-99BA-4A88-90D9-49317D3ABE94}" srcOrd="4" destOrd="0" presId="urn:microsoft.com/office/officeart/2005/8/layout/vList2"/>
    <dgm:cxn modelId="{3BB9023E-E0C6-414D-8ECF-C1648BF5F4E4}" type="presParOf" srcId="{7EB79C6A-AC9A-4EA6-ADAC-443A32300999}" destId="{6C84538D-828B-42C2-B74A-1E856E3ECB0E}" srcOrd="5" destOrd="0" presId="urn:microsoft.com/office/officeart/2005/8/layout/vList2"/>
    <dgm:cxn modelId="{60CA9C5A-E1FB-4BDB-9B59-90947193619B}" type="presParOf" srcId="{7EB79C6A-AC9A-4EA6-ADAC-443A32300999}" destId="{BD87FD86-8CBC-4198-9CB2-1E0B56BE0DD6}" srcOrd="6" destOrd="0" presId="urn:microsoft.com/office/officeart/2005/8/layout/vList2"/>
    <dgm:cxn modelId="{C2C938AA-F92B-429C-B3F7-BF608AC0E6A0}" type="presParOf" srcId="{7EB79C6A-AC9A-4EA6-ADAC-443A32300999}" destId="{6C47ED29-3607-4FBA-95C0-E1268B099E4A}" srcOrd="7" destOrd="0" presId="urn:microsoft.com/office/officeart/2005/8/layout/vList2"/>
    <dgm:cxn modelId="{EEE740C5-031D-477D-A17C-B9BAEFD8CB2A}" type="presParOf" srcId="{7EB79C6A-AC9A-4EA6-ADAC-443A32300999}" destId="{A22F1911-7C13-43D3-B660-2679E8A0D99B}" srcOrd="8" destOrd="0" presId="urn:microsoft.com/office/officeart/2005/8/layout/vList2"/>
    <dgm:cxn modelId="{5C26B03A-3B8B-44DA-8698-1B5DA560CAAC}" type="presParOf" srcId="{7EB79C6A-AC9A-4EA6-ADAC-443A32300999}" destId="{887F26EF-D24D-4810-B824-41D606A9C3E2}" srcOrd="9" destOrd="0" presId="urn:microsoft.com/office/officeart/2005/8/layout/vList2"/>
    <dgm:cxn modelId="{EB0EA8AB-8C4A-4276-922F-171E68BC544E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0A5C5A9-AA4F-4553-9DCE-988490A6184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4E8BF223-97AC-41C4-A1D0-BCBC09C98F60}">
      <dgm:prSet/>
      <dgm:spPr/>
      <dgm:t>
        <a:bodyPr/>
        <a:lstStyle/>
        <a:p>
          <a:pPr rtl="0"/>
          <a:r>
            <a:rPr kumimoji="1" lang="ja-JP" dirty="0" smtClean="0"/>
            <a:t>接続は、アプリ固有ユーザ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1A6DEBA5-F745-41A6-9D8E-0F5818569E89}" type="par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38AB23E5-FD15-4B34-A895-621F776ACFE3}" type="sib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2F76A5A6-F711-423E-AB0F-FF48334A0912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D416A6C9-C734-465A-AFFA-3FDB68BCFC4B}" type="par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4262ADB8-70FC-4482-B543-FAD5647C03BA}" type="sib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11163BEE-2FA6-4744-B752-496E2D187AAE}">
      <dgm:prSet/>
      <dgm:spPr/>
      <dgm:t>
        <a:bodyPr/>
        <a:lstStyle/>
        <a:p>
          <a:pPr rtl="0"/>
          <a:r>
            <a:rPr kumimoji="1" lang="ja-JP" dirty="0" smtClean="0"/>
            <a:t>アプリ側でアクセス制御</a:t>
          </a:r>
          <a:endParaRPr kumimoji="1" lang="en-US" dirty="0"/>
        </a:p>
      </dgm:t>
    </dgm:pt>
    <dgm:pt modelId="{2CE09F73-A95F-47C5-9DEC-D07A00D2EA89}" type="par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16469F45-81E6-40F1-9B17-740367176857}" type="sib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9B51FA21-F731-478A-A9F0-9E54A9613799}">
      <dgm:prSet/>
      <dgm:spPr/>
      <dgm:t>
        <a:bodyPr/>
        <a:lstStyle/>
        <a:p>
          <a:pPr rtl="0"/>
          <a:r>
            <a:rPr kumimoji="1" lang="ja-JP" dirty="0" smtClean="0"/>
            <a:t>直接ツールで接続されたら？</a:t>
          </a:r>
          <a:endParaRPr kumimoji="1" lang="en-US" dirty="0"/>
        </a:p>
      </dgm:t>
    </dgm:pt>
    <dgm:pt modelId="{C50F8034-CEF7-4545-B88B-D7517C2528D9}" type="par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3AEF250-F990-4137-994B-DA6219F20591}" type="sib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EE29AB5-875C-4E14-AE48-890A7BFD5D73}">
      <dgm:prSet/>
      <dgm:spPr/>
      <dgm:t>
        <a:bodyPr/>
        <a:lstStyle/>
        <a:p>
          <a:pPr rtl="0"/>
          <a:r>
            <a:rPr kumimoji="1" lang="ja-JP" dirty="0" smtClean="0"/>
            <a:t>アプリ側にバグがあったら？</a:t>
          </a:r>
          <a:endParaRPr kumimoji="1" lang="en-US" dirty="0"/>
        </a:p>
      </dgm:t>
    </dgm:pt>
    <dgm:pt modelId="{2D173951-81B2-4C6B-A2B4-88D587E70148}" type="par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EA81B18A-113D-4C70-9125-2E2326B93BCE}" type="sib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C71B9CDB-F51C-4EEB-AB19-A30C4E9B7F8D}">
      <dgm:prSet/>
      <dgm:spPr/>
      <dgm:t>
        <a:bodyPr/>
        <a:lstStyle/>
        <a:p>
          <a:pPr rtl="0"/>
          <a:r>
            <a:rPr kumimoji="1" lang="ja-JP" dirty="0" smtClean="0"/>
            <a:t>接続は、利用者固有ユーザ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31F7C601-F9BC-4CFC-8B8F-C9251E86C390}" type="par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CD9381EB-2074-4DF7-92F1-F3185C697F52}" type="sib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A2239E57-3C86-4227-AFCF-B9C352076A41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C0781964-34B9-42F3-BCD2-0DB36FE079D5}" type="par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DC66D61A-A80A-496C-801D-9AE4301CC3D4}" type="sib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A3C32828-877B-42FD-87E7-4C0170B9E0B5}">
      <dgm:prSet/>
      <dgm:spPr/>
      <dgm:t>
        <a:bodyPr/>
        <a:lstStyle/>
        <a:p>
          <a:pPr rtl="0"/>
          <a:r>
            <a:rPr kumimoji="1" lang="en-US" dirty="0" smtClean="0"/>
            <a:t>DB</a:t>
          </a:r>
          <a:r>
            <a:rPr kumimoji="1" lang="ja-JP" dirty="0" smtClean="0"/>
            <a:t>の設定でアクセス制御</a:t>
          </a:r>
          <a:endParaRPr kumimoji="1" lang="en-US" dirty="0"/>
        </a:p>
      </dgm:t>
    </dgm:pt>
    <dgm:pt modelId="{7087700E-0574-441C-8737-41BAFC66C020}" type="par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48775664-0A69-40DC-9163-99A39A9BC78E}" type="sib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539613EC-E869-4CE8-98A7-DA03F9BF88EF}">
      <dgm:prSet/>
      <dgm:spPr/>
      <dgm:t>
        <a:bodyPr/>
        <a:lstStyle/>
        <a:p>
          <a:pPr rtl="0"/>
          <a:r>
            <a:rPr kumimoji="1" lang="ja-JP" dirty="0" smtClean="0"/>
            <a:t>直接ツールで接続されても安全</a:t>
          </a:r>
          <a:endParaRPr kumimoji="1" lang="en-US" dirty="0"/>
        </a:p>
      </dgm:t>
    </dgm:pt>
    <dgm:pt modelId="{1AA5435C-4924-4D0D-9FC9-FA139BB6CB4D}" type="par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38EA706A-84C6-409A-B857-6FBA34217606}" type="sib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06612997-2430-49C6-B7D4-FB9527B443F6}">
      <dgm:prSet/>
      <dgm:spPr/>
      <dgm:t>
        <a:bodyPr/>
        <a:lstStyle/>
        <a:p>
          <a:pPr rtl="0"/>
          <a:r>
            <a:rPr kumimoji="1" lang="ja-JP" dirty="0" smtClean="0"/>
            <a:t>アプリ側にバグがあっても安全</a:t>
          </a:r>
          <a:endParaRPr kumimoji="1" lang="en-US" dirty="0"/>
        </a:p>
      </dgm:t>
    </dgm:pt>
    <dgm:pt modelId="{1D22D0C4-26D8-45D6-A958-3BA9D0FB8B84}" type="par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8439B90A-4C6B-4697-AF35-173DA45FD481}" type="sib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C08B452D-DF7B-4715-BA90-74493D6C5DDB}" type="pres">
      <dgm:prSet presAssocID="{90A5C5A9-AA4F-4553-9DCE-988490A618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1A9AC31-26E7-4860-B870-C0581C10707D}" type="pres">
      <dgm:prSet presAssocID="{4E8BF223-97AC-41C4-A1D0-BCBC09C98F60}" presName="parentLin" presStyleCnt="0"/>
      <dgm:spPr/>
    </dgm:pt>
    <dgm:pt modelId="{F199C069-63DD-441E-B529-88EFF20CBC06}" type="pres">
      <dgm:prSet presAssocID="{4E8BF223-97AC-41C4-A1D0-BCBC09C98F60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59CE5ED-BDAF-4DE8-B026-EE8F8375EE3F}" type="pres">
      <dgm:prSet presAssocID="{4E8BF223-97AC-41C4-A1D0-BCBC09C98F6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9CFA92-C34E-4090-B158-93AE7F90E53A}" type="pres">
      <dgm:prSet presAssocID="{4E8BF223-97AC-41C4-A1D0-BCBC09C98F60}" presName="negativeSpace" presStyleCnt="0"/>
      <dgm:spPr/>
    </dgm:pt>
    <dgm:pt modelId="{8421C32E-554D-4C6B-9090-2F83964FE33B}" type="pres">
      <dgm:prSet presAssocID="{4E8BF223-97AC-41C4-A1D0-BCBC09C98F6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0F19E3E-2D8E-4F8A-B6C6-361EC506A9FF}" type="pres">
      <dgm:prSet presAssocID="{38AB23E5-FD15-4B34-A895-621F776ACFE3}" presName="spaceBetweenRectangles" presStyleCnt="0"/>
      <dgm:spPr/>
    </dgm:pt>
    <dgm:pt modelId="{7806C4B8-4DA9-4EB7-AD51-B9900E501D78}" type="pres">
      <dgm:prSet presAssocID="{C71B9CDB-F51C-4EEB-AB19-A30C4E9B7F8D}" presName="parentLin" presStyleCnt="0"/>
      <dgm:spPr/>
    </dgm:pt>
    <dgm:pt modelId="{51A82EED-CE94-4A6D-B99E-BA4F22544E16}" type="pres">
      <dgm:prSet presAssocID="{C71B9CDB-F51C-4EEB-AB19-A30C4E9B7F8D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2816A753-34EB-490F-AB91-C93109F55D71}" type="pres">
      <dgm:prSet presAssocID="{C71B9CDB-F51C-4EEB-AB19-A30C4E9B7F8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4FB9AD-4D68-47E9-9E68-928E967F71C1}" type="pres">
      <dgm:prSet presAssocID="{C71B9CDB-F51C-4EEB-AB19-A30C4E9B7F8D}" presName="negativeSpace" presStyleCnt="0"/>
      <dgm:spPr/>
    </dgm:pt>
    <dgm:pt modelId="{4C61F80D-446B-4F9F-B34B-9DCC9297C95C}" type="pres">
      <dgm:prSet presAssocID="{C71B9CDB-F51C-4EEB-AB19-A30C4E9B7F8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A9C363F-2A97-4309-B5B0-E2955924ECA7}" type="presOf" srcId="{06612997-2430-49C6-B7D4-FB9527B443F6}" destId="{4C61F80D-446B-4F9F-B34B-9DCC9297C95C}" srcOrd="0" destOrd="3" presId="urn:microsoft.com/office/officeart/2005/8/layout/list1"/>
    <dgm:cxn modelId="{1B3F6F4D-7523-4331-AB40-BE7EFBC665E7}" srcId="{90A5C5A9-AA4F-4553-9DCE-988490A61842}" destId="{4E8BF223-97AC-41C4-A1D0-BCBC09C98F60}" srcOrd="0" destOrd="0" parTransId="{1A6DEBA5-F745-41A6-9D8E-0F5818569E89}" sibTransId="{38AB23E5-FD15-4B34-A895-621F776ACFE3}"/>
    <dgm:cxn modelId="{7542661C-E49E-4C75-B1A4-8B19CFA95EF9}" type="presOf" srcId="{9B51FA21-F731-478A-A9F0-9E54A9613799}" destId="{8421C32E-554D-4C6B-9090-2F83964FE33B}" srcOrd="0" destOrd="2" presId="urn:microsoft.com/office/officeart/2005/8/layout/list1"/>
    <dgm:cxn modelId="{8C55D4E4-6D73-4D41-BFD5-6DB1368787D7}" srcId="{C71B9CDB-F51C-4EEB-AB19-A30C4E9B7F8D}" destId="{539613EC-E869-4CE8-98A7-DA03F9BF88EF}" srcOrd="2" destOrd="0" parTransId="{1AA5435C-4924-4D0D-9FC9-FA139BB6CB4D}" sibTransId="{38EA706A-84C6-409A-B857-6FBA34217606}"/>
    <dgm:cxn modelId="{0B7A549F-99EB-4040-9C62-320F804E0D4E}" srcId="{C71B9CDB-F51C-4EEB-AB19-A30C4E9B7F8D}" destId="{A2239E57-3C86-4227-AFCF-B9C352076A41}" srcOrd="0" destOrd="0" parTransId="{C0781964-34B9-42F3-BCD2-0DB36FE079D5}" sibTransId="{DC66D61A-A80A-496C-801D-9AE4301CC3D4}"/>
    <dgm:cxn modelId="{BD4DE764-949B-4828-A93E-DEC51E44EA7D}" type="presOf" srcId="{A3C32828-877B-42FD-87E7-4C0170B9E0B5}" destId="{4C61F80D-446B-4F9F-B34B-9DCC9297C95C}" srcOrd="0" destOrd="1" presId="urn:microsoft.com/office/officeart/2005/8/layout/list1"/>
    <dgm:cxn modelId="{CD33AFB1-3CB2-4F03-ABAC-714D8CFEF16D}" srcId="{C71B9CDB-F51C-4EEB-AB19-A30C4E9B7F8D}" destId="{A3C32828-877B-42FD-87E7-4C0170B9E0B5}" srcOrd="1" destOrd="0" parTransId="{7087700E-0574-441C-8737-41BAFC66C020}" sibTransId="{48775664-0A69-40DC-9163-99A39A9BC78E}"/>
    <dgm:cxn modelId="{70FB6055-18B7-40D7-B6E4-66687BD700DA}" type="presOf" srcId="{4E8BF223-97AC-41C4-A1D0-BCBC09C98F60}" destId="{F199C069-63DD-441E-B529-88EFF20CBC06}" srcOrd="0" destOrd="0" presId="urn:microsoft.com/office/officeart/2005/8/layout/list1"/>
    <dgm:cxn modelId="{35DEC650-BEEE-4109-B3E2-BCBC54750A81}" srcId="{4E8BF223-97AC-41C4-A1D0-BCBC09C98F60}" destId="{BEE29AB5-875C-4E14-AE48-890A7BFD5D73}" srcOrd="3" destOrd="0" parTransId="{2D173951-81B2-4C6B-A2B4-88D587E70148}" sibTransId="{EA81B18A-113D-4C70-9125-2E2326B93BCE}"/>
    <dgm:cxn modelId="{FDC4831D-3515-4955-BC06-481972B32B75}" type="presOf" srcId="{C71B9CDB-F51C-4EEB-AB19-A30C4E9B7F8D}" destId="{51A82EED-CE94-4A6D-B99E-BA4F22544E16}" srcOrd="0" destOrd="0" presId="urn:microsoft.com/office/officeart/2005/8/layout/list1"/>
    <dgm:cxn modelId="{53E89218-AE8D-43A2-A3C1-BA8BEDE9DF0E}" srcId="{4E8BF223-97AC-41C4-A1D0-BCBC09C98F60}" destId="{2F76A5A6-F711-423E-AB0F-FF48334A0912}" srcOrd="0" destOrd="0" parTransId="{D416A6C9-C734-465A-AFFA-3FDB68BCFC4B}" sibTransId="{4262ADB8-70FC-4482-B543-FAD5647C03BA}"/>
    <dgm:cxn modelId="{424BB758-CF00-4E58-97ED-8C859A36D060}" srcId="{90A5C5A9-AA4F-4553-9DCE-988490A61842}" destId="{C71B9CDB-F51C-4EEB-AB19-A30C4E9B7F8D}" srcOrd="1" destOrd="0" parTransId="{31F7C601-F9BC-4CFC-8B8F-C9251E86C390}" sibTransId="{CD9381EB-2074-4DF7-92F1-F3185C697F52}"/>
    <dgm:cxn modelId="{1C64A6FD-57FD-4DEB-A3EF-0E18A4FD9739}" type="presOf" srcId="{539613EC-E869-4CE8-98A7-DA03F9BF88EF}" destId="{4C61F80D-446B-4F9F-B34B-9DCC9297C95C}" srcOrd="0" destOrd="2" presId="urn:microsoft.com/office/officeart/2005/8/layout/list1"/>
    <dgm:cxn modelId="{F6D0F4E9-DAC2-486B-8930-CD038D984038}" type="presOf" srcId="{2F76A5A6-F711-423E-AB0F-FF48334A0912}" destId="{8421C32E-554D-4C6B-9090-2F83964FE33B}" srcOrd="0" destOrd="0" presId="urn:microsoft.com/office/officeart/2005/8/layout/list1"/>
    <dgm:cxn modelId="{42F1380F-F86C-413C-81E3-3854CBE3F9D5}" type="presOf" srcId="{BEE29AB5-875C-4E14-AE48-890A7BFD5D73}" destId="{8421C32E-554D-4C6B-9090-2F83964FE33B}" srcOrd="0" destOrd="3" presId="urn:microsoft.com/office/officeart/2005/8/layout/list1"/>
    <dgm:cxn modelId="{D86B16F4-8EA3-4458-912D-A996043C39E8}" type="presOf" srcId="{C71B9CDB-F51C-4EEB-AB19-A30C4E9B7F8D}" destId="{2816A753-34EB-490F-AB91-C93109F55D71}" srcOrd="1" destOrd="0" presId="urn:microsoft.com/office/officeart/2005/8/layout/list1"/>
    <dgm:cxn modelId="{5A7FDB0E-FB04-4EB8-BE96-B9C63CE8BB6F}" srcId="{4E8BF223-97AC-41C4-A1D0-BCBC09C98F60}" destId="{11163BEE-2FA6-4744-B752-496E2D187AAE}" srcOrd="1" destOrd="0" parTransId="{2CE09F73-A95F-47C5-9DEC-D07A00D2EA89}" sibTransId="{16469F45-81E6-40F1-9B17-740367176857}"/>
    <dgm:cxn modelId="{E6A5E2DD-24A0-419F-96FF-FC65BB5C6A2D}" type="presOf" srcId="{90A5C5A9-AA4F-4553-9DCE-988490A61842}" destId="{C08B452D-DF7B-4715-BA90-74493D6C5DDB}" srcOrd="0" destOrd="0" presId="urn:microsoft.com/office/officeart/2005/8/layout/list1"/>
    <dgm:cxn modelId="{6EC9D91A-B787-4C23-B737-65FD27B7E4B7}" type="presOf" srcId="{4E8BF223-97AC-41C4-A1D0-BCBC09C98F60}" destId="{759CE5ED-BDAF-4DE8-B026-EE8F8375EE3F}" srcOrd="1" destOrd="0" presId="urn:microsoft.com/office/officeart/2005/8/layout/list1"/>
    <dgm:cxn modelId="{21FF2A6D-FAA7-4913-BB09-D0A62671525D}" srcId="{4E8BF223-97AC-41C4-A1D0-BCBC09C98F60}" destId="{9B51FA21-F731-478A-A9F0-9E54A9613799}" srcOrd="2" destOrd="0" parTransId="{C50F8034-CEF7-4545-B88B-D7517C2528D9}" sibTransId="{B3AEF250-F990-4137-994B-DA6219F20591}"/>
    <dgm:cxn modelId="{1E0511C6-16A0-49A1-8216-A63B4EE02E48}" type="presOf" srcId="{11163BEE-2FA6-4744-B752-496E2D187AAE}" destId="{8421C32E-554D-4C6B-9090-2F83964FE33B}" srcOrd="0" destOrd="1" presId="urn:microsoft.com/office/officeart/2005/8/layout/list1"/>
    <dgm:cxn modelId="{B1CD0F08-1FF4-4DD6-9127-8C1067A38BA2}" srcId="{C71B9CDB-F51C-4EEB-AB19-A30C4E9B7F8D}" destId="{06612997-2430-49C6-B7D4-FB9527B443F6}" srcOrd="3" destOrd="0" parTransId="{1D22D0C4-26D8-45D6-A958-3BA9D0FB8B84}" sibTransId="{8439B90A-4C6B-4697-AF35-173DA45FD481}"/>
    <dgm:cxn modelId="{5B4FABF9-E83F-440B-A406-A4BD6CD5CD87}" type="presOf" srcId="{A2239E57-3C86-4227-AFCF-B9C352076A41}" destId="{4C61F80D-446B-4F9F-B34B-9DCC9297C95C}" srcOrd="0" destOrd="0" presId="urn:microsoft.com/office/officeart/2005/8/layout/list1"/>
    <dgm:cxn modelId="{AA8C7372-F44A-4B5A-85AC-80DB0E601CA8}" type="presParOf" srcId="{C08B452D-DF7B-4715-BA90-74493D6C5DDB}" destId="{31A9AC31-26E7-4860-B870-C0581C10707D}" srcOrd="0" destOrd="0" presId="urn:microsoft.com/office/officeart/2005/8/layout/list1"/>
    <dgm:cxn modelId="{F65530A8-FAD6-4C04-8863-1DFEB103F0FB}" type="presParOf" srcId="{31A9AC31-26E7-4860-B870-C0581C10707D}" destId="{F199C069-63DD-441E-B529-88EFF20CBC06}" srcOrd="0" destOrd="0" presId="urn:microsoft.com/office/officeart/2005/8/layout/list1"/>
    <dgm:cxn modelId="{6B581233-DACA-444A-9A93-3A8A6DF8F859}" type="presParOf" srcId="{31A9AC31-26E7-4860-B870-C0581C10707D}" destId="{759CE5ED-BDAF-4DE8-B026-EE8F8375EE3F}" srcOrd="1" destOrd="0" presId="urn:microsoft.com/office/officeart/2005/8/layout/list1"/>
    <dgm:cxn modelId="{47389F27-3610-4A02-BBD0-7E85677FA2B9}" type="presParOf" srcId="{C08B452D-DF7B-4715-BA90-74493D6C5DDB}" destId="{969CFA92-C34E-4090-B158-93AE7F90E53A}" srcOrd="1" destOrd="0" presId="urn:microsoft.com/office/officeart/2005/8/layout/list1"/>
    <dgm:cxn modelId="{C5D9EE81-C972-4CBE-9E2D-8D0BBE9C77F8}" type="presParOf" srcId="{C08B452D-DF7B-4715-BA90-74493D6C5DDB}" destId="{8421C32E-554D-4C6B-9090-2F83964FE33B}" srcOrd="2" destOrd="0" presId="urn:microsoft.com/office/officeart/2005/8/layout/list1"/>
    <dgm:cxn modelId="{EE63DDBF-9AB4-48D5-8412-0BF13C7F591B}" type="presParOf" srcId="{C08B452D-DF7B-4715-BA90-74493D6C5DDB}" destId="{40F19E3E-2D8E-4F8A-B6C6-361EC506A9FF}" srcOrd="3" destOrd="0" presId="urn:microsoft.com/office/officeart/2005/8/layout/list1"/>
    <dgm:cxn modelId="{40B34B71-1FD4-47CC-9FF6-5DEFE72FA100}" type="presParOf" srcId="{C08B452D-DF7B-4715-BA90-74493D6C5DDB}" destId="{7806C4B8-4DA9-4EB7-AD51-B9900E501D78}" srcOrd="4" destOrd="0" presId="urn:microsoft.com/office/officeart/2005/8/layout/list1"/>
    <dgm:cxn modelId="{98F92CAC-D372-4F29-A716-C510E293C259}" type="presParOf" srcId="{7806C4B8-4DA9-4EB7-AD51-B9900E501D78}" destId="{51A82EED-CE94-4A6D-B99E-BA4F22544E16}" srcOrd="0" destOrd="0" presId="urn:microsoft.com/office/officeart/2005/8/layout/list1"/>
    <dgm:cxn modelId="{0D4675C9-714F-4EAD-B8E6-4F6E47AD1103}" type="presParOf" srcId="{7806C4B8-4DA9-4EB7-AD51-B9900E501D78}" destId="{2816A753-34EB-490F-AB91-C93109F55D71}" srcOrd="1" destOrd="0" presId="urn:microsoft.com/office/officeart/2005/8/layout/list1"/>
    <dgm:cxn modelId="{A0CDA842-B4E0-4B1E-B4E9-B058E07C3C81}" type="presParOf" srcId="{C08B452D-DF7B-4715-BA90-74493D6C5DDB}" destId="{024FB9AD-4D68-47E9-9E68-928E967F71C1}" srcOrd="5" destOrd="0" presId="urn:microsoft.com/office/officeart/2005/8/layout/list1"/>
    <dgm:cxn modelId="{F39929B5-5331-4E79-A857-4C3BF4877ADE}" type="presParOf" srcId="{C08B452D-DF7B-4715-BA90-74493D6C5DDB}" destId="{4C61F80D-446B-4F9F-B34B-9DCC9297C95C}" srcOrd="6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3990C5-0129-4ED2-AE1C-36EDEEAA787D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955F21D-FFC2-4D2A-942E-3A09AAD0D04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Z80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ED444375-6092-4CF3-9DE1-475DEAE98EAD}" type="parTrans" cxnId="{BE5EDC52-C8BF-4636-9F3E-82AA5CD82FB8}">
      <dgm:prSet/>
      <dgm:spPr/>
      <dgm:t>
        <a:bodyPr/>
        <a:lstStyle/>
        <a:p>
          <a:endParaRPr kumimoji="1" lang="ja-JP" altLang="en-US"/>
        </a:p>
      </dgm:t>
    </dgm:pt>
    <dgm:pt modelId="{1CFD5C2B-D39F-486E-AA65-4128571920B6}" type="sibTrans" cxnId="{BE5EDC52-C8BF-4636-9F3E-82AA5CD82FB8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DEBCB3D-6608-4EC0-AD22-3F801B74075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6809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DD4D1D3E-24F5-4A35-8478-87A20F8A7E6B}" type="parTrans" cxnId="{2F2454D3-85C4-4405-B264-009A55DF441D}">
      <dgm:prSet/>
      <dgm:spPr/>
      <dgm:t>
        <a:bodyPr/>
        <a:lstStyle/>
        <a:p>
          <a:endParaRPr kumimoji="1" lang="ja-JP" altLang="en-US"/>
        </a:p>
      </dgm:t>
    </dgm:pt>
    <dgm:pt modelId="{D0E6E65D-5CE5-44E9-999A-C9FEADE68EE6}" type="sibTrans" cxnId="{2F2454D3-85C4-4405-B264-009A55DF441D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9C14C1C-DCF8-4B10-BCD9-A4DBB8E44BAA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F-BASIC</a:t>
          </a:r>
          <a:endParaRPr lang="ja-JP" dirty="0"/>
        </a:p>
      </dgm:t>
    </dgm:pt>
    <dgm:pt modelId="{E3436189-FA08-4ABB-903D-92678EFEC63B}" type="parTrans" cxnId="{E112D3FD-558B-4E7D-B9F6-5DB967E7AAE9}">
      <dgm:prSet/>
      <dgm:spPr/>
      <dgm:t>
        <a:bodyPr/>
        <a:lstStyle/>
        <a:p>
          <a:endParaRPr kumimoji="1" lang="ja-JP" altLang="en-US"/>
        </a:p>
      </dgm:t>
    </dgm:pt>
    <dgm:pt modelId="{8E9C2B8E-6E78-463F-B5FE-B485176333D8}" type="sibTrans" cxnId="{E112D3FD-558B-4E7D-B9F6-5DB967E7AAE9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108BA7B-4F4B-498F-9669-EDBEDCA293E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N88-BASIC</a:t>
          </a:r>
          <a:endParaRPr lang="ja-JP" dirty="0"/>
        </a:p>
      </dgm:t>
    </dgm:pt>
    <dgm:pt modelId="{812DB8DF-7AB2-4797-8728-8634406BB2C1}" type="parTrans" cxnId="{DE66F21C-F340-4FD3-B29D-5F2B8475C01E}">
      <dgm:prSet/>
      <dgm:spPr/>
      <dgm:t>
        <a:bodyPr/>
        <a:lstStyle/>
        <a:p>
          <a:endParaRPr kumimoji="1" lang="ja-JP" altLang="en-US"/>
        </a:p>
      </dgm:t>
    </dgm:pt>
    <dgm:pt modelId="{468FAE30-3AAA-41DC-A6E8-11DBF1DF7BDB}" type="sibTrans" cxnId="{DE66F21C-F340-4FD3-B29D-5F2B8475C01E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E04C6906-B30F-4FB2-9F06-26D62ACD896A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LISP</a:t>
          </a:r>
          <a:endParaRPr lang="ja-JP" dirty="0"/>
        </a:p>
      </dgm:t>
    </dgm:pt>
    <dgm:pt modelId="{A0C9AB86-8378-418F-8780-558095D6B21C}" type="parTrans" cxnId="{48F78A47-5118-46D2-AB79-C8BD89F7CCBF}">
      <dgm:prSet/>
      <dgm:spPr/>
      <dgm:t>
        <a:bodyPr/>
        <a:lstStyle/>
        <a:p>
          <a:endParaRPr kumimoji="1" lang="ja-JP" altLang="en-US"/>
        </a:p>
      </dgm:t>
    </dgm:pt>
    <dgm:pt modelId="{6A4487EE-5E70-4529-B346-8E92CDB2F0F2}" type="sibTrans" cxnId="{48F78A47-5118-46D2-AB79-C8BD89F7CCB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3324A85-B04A-4701-81C3-3DC03BE7994E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Turbo Pascal</a:t>
          </a:r>
          <a:endParaRPr lang="ja-JP" dirty="0"/>
        </a:p>
      </dgm:t>
    </dgm:pt>
    <dgm:pt modelId="{5107DB20-260C-4D47-AFE2-13871E132EB9}" type="parTrans" cxnId="{1A58A6B6-283C-4F99-933A-0AEA685021C7}">
      <dgm:prSet/>
      <dgm:spPr/>
      <dgm:t>
        <a:bodyPr/>
        <a:lstStyle/>
        <a:p>
          <a:endParaRPr kumimoji="1" lang="ja-JP" altLang="en-US"/>
        </a:p>
      </dgm:t>
    </dgm:pt>
    <dgm:pt modelId="{027686D8-68CB-473B-9174-5A1BF966A3F9}" type="sibTrans" cxnId="{1A58A6B6-283C-4F99-933A-0AEA685021C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C2E268A-C640-426F-8D84-234C4A3136E7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Prolog KABA</a:t>
          </a:r>
          <a:endParaRPr lang="ja-JP" dirty="0"/>
        </a:p>
      </dgm:t>
    </dgm:pt>
    <dgm:pt modelId="{6D9F32DA-B4B7-4AC4-95F1-6BA009914DD1}" type="parTrans" cxnId="{9870C026-BD5F-4117-B501-316C157F6AD1}">
      <dgm:prSet/>
      <dgm:spPr/>
      <dgm:t>
        <a:bodyPr/>
        <a:lstStyle/>
        <a:p>
          <a:endParaRPr kumimoji="1" lang="ja-JP" altLang="en-US"/>
        </a:p>
      </dgm:t>
    </dgm:pt>
    <dgm:pt modelId="{503B419A-44B4-420F-9E4E-29AF525E21F4}" type="sibTrans" cxnId="{9870C026-BD5F-4117-B501-316C157F6AD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0BCAEA7-988B-4152-A676-9A95BCF08EDF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ja-JP" dirty="0" smtClean="0"/>
            <a:t>Ｃ言語</a:t>
          </a:r>
          <a:endParaRPr kumimoji="1" lang="en-US" dirty="0"/>
        </a:p>
      </dgm:t>
    </dgm:pt>
    <dgm:pt modelId="{6AA54EE7-1A0E-43CE-B696-723C8FE08075}" type="parTrans" cxnId="{7B17947E-2D4D-4AD6-81E8-012C07A26E4F}">
      <dgm:prSet/>
      <dgm:spPr/>
      <dgm:t>
        <a:bodyPr/>
        <a:lstStyle/>
        <a:p>
          <a:endParaRPr kumimoji="1" lang="ja-JP" altLang="en-US"/>
        </a:p>
      </dgm:t>
    </dgm:pt>
    <dgm:pt modelId="{0A6AD8C5-9059-4068-B686-1B65E7AD68A0}" type="sibTrans" cxnId="{7B17947E-2D4D-4AD6-81E8-012C07A26E4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03A83F3-CC82-453A-BB86-B5F15A5B2FF5}">
      <dgm:prSet/>
      <dgm:spPr/>
      <dgm:t>
        <a:bodyPr/>
        <a:lstStyle/>
        <a:p>
          <a:pPr rtl="0"/>
          <a:r>
            <a:rPr kumimoji="1" lang="en-US" dirty="0" smtClean="0"/>
            <a:t>M</a:t>
          </a:r>
          <a:r>
            <a:rPr kumimoji="1" lang="ja-JP" dirty="0" smtClean="0"/>
            <a:t>シリーズ</a:t>
          </a:r>
          <a:endParaRPr kumimoji="1" lang="en-US" altLang="ja-JP" dirty="0" smtClean="0"/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5F71EDE7-B5F9-4AF8-B5BE-D7D7F26E9E99}" type="parTrans" cxnId="{81D71AA9-94B0-4280-B469-684D0F0FF7F3}">
      <dgm:prSet/>
      <dgm:spPr/>
      <dgm:t>
        <a:bodyPr/>
        <a:lstStyle/>
        <a:p>
          <a:endParaRPr kumimoji="1" lang="ja-JP" altLang="en-US"/>
        </a:p>
      </dgm:t>
    </dgm:pt>
    <dgm:pt modelId="{D3545AFB-4A23-439C-A501-448BB5AF1F6C}" type="sibTrans" cxnId="{81D71AA9-94B0-4280-B469-684D0F0FF7F3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FA108CC-2456-456C-B8F7-584872850ADE}">
      <dgm:prSet/>
      <dgm:spPr/>
      <dgm:t>
        <a:bodyPr/>
        <a:lstStyle/>
        <a:p>
          <a:pPr rtl="0"/>
          <a:r>
            <a:rPr kumimoji="1" lang="en-US" dirty="0" smtClean="0"/>
            <a:t>PL/I</a:t>
          </a:r>
          <a:endParaRPr kumimoji="1" lang="en-US" dirty="0"/>
        </a:p>
      </dgm:t>
    </dgm:pt>
    <dgm:pt modelId="{62991AB1-AC2D-486F-9C89-D13AF0F48AD1}" type="parTrans" cxnId="{744497FA-8189-41B2-8408-195F2E2B0ABA}">
      <dgm:prSet/>
      <dgm:spPr/>
      <dgm:t>
        <a:bodyPr/>
        <a:lstStyle/>
        <a:p>
          <a:endParaRPr kumimoji="1" lang="ja-JP" altLang="en-US"/>
        </a:p>
      </dgm:t>
    </dgm:pt>
    <dgm:pt modelId="{27D50894-9677-4B8D-BF5A-C5F57BBF22FB}" type="sibTrans" cxnId="{744497FA-8189-41B2-8408-195F2E2B0ABA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A66DB643-A62B-406B-9A1F-743E1D02495D}">
      <dgm:prSet/>
      <dgm:spPr/>
      <dgm:t>
        <a:bodyPr/>
        <a:lstStyle/>
        <a:p>
          <a:pPr rtl="0"/>
          <a:r>
            <a:rPr lang="en-US" altLang="ja-JP" dirty="0" smtClean="0"/>
            <a:t>VB3.0</a:t>
          </a:r>
          <a:r>
            <a:rPr lang="ja-JP" altLang="en-US" dirty="0" smtClean="0"/>
            <a:t>～</a:t>
          </a:r>
          <a:endParaRPr lang="ja-JP" dirty="0"/>
        </a:p>
      </dgm:t>
    </dgm:pt>
    <dgm:pt modelId="{EC24C778-CF7A-4307-AF8A-8B328A24BA6D}" type="parTrans" cxnId="{045516CF-1CD7-4200-90FB-385D83E9E1A6}">
      <dgm:prSet/>
      <dgm:spPr/>
      <dgm:t>
        <a:bodyPr/>
        <a:lstStyle/>
        <a:p>
          <a:endParaRPr kumimoji="1" lang="ja-JP" altLang="en-US"/>
        </a:p>
      </dgm:t>
    </dgm:pt>
    <dgm:pt modelId="{FDD4259B-EADB-4F95-BD25-CEFC04B04571}" type="sibTrans" cxnId="{045516CF-1CD7-4200-90FB-385D83E9E1A6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BC325797-EB03-4582-98A5-A5FF90D32884}">
      <dgm:prSet/>
      <dgm:spPr/>
      <dgm:t>
        <a:bodyPr/>
        <a:lstStyle/>
        <a:p>
          <a:pPr rtl="0"/>
          <a:r>
            <a:rPr kumimoji="1" lang="en-US" dirty="0" smtClean="0"/>
            <a:t>PL/SQL</a:t>
          </a:r>
          <a:endParaRPr lang="ja-JP" dirty="0"/>
        </a:p>
      </dgm:t>
    </dgm:pt>
    <dgm:pt modelId="{6BF98324-9CB9-40CA-96F2-78C3F97E937F}" type="parTrans" cxnId="{D8AC046F-D36B-436F-85B8-DD93DCB90DA7}">
      <dgm:prSet/>
      <dgm:spPr/>
      <dgm:t>
        <a:bodyPr/>
        <a:lstStyle/>
        <a:p>
          <a:endParaRPr kumimoji="1" lang="ja-JP" altLang="en-US"/>
        </a:p>
      </dgm:t>
    </dgm:pt>
    <dgm:pt modelId="{62EAE2D6-821E-41D8-BAA2-B96DBE120977}" type="sibTrans" cxnId="{D8AC046F-D36B-436F-85B8-DD93DCB90DA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17094F7-E30D-4172-AB41-500A4A18530C}">
      <dgm:prSet/>
      <dgm:spPr/>
      <dgm:t>
        <a:bodyPr/>
        <a:lstStyle/>
        <a:p>
          <a:pPr rtl="0"/>
          <a:r>
            <a:rPr kumimoji="1" lang="en-US" dirty="0" smtClean="0"/>
            <a:t>T-SQL</a:t>
          </a:r>
          <a:endParaRPr lang="ja-JP" dirty="0"/>
        </a:p>
      </dgm:t>
    </dgm:pt>
    <dgm:pt modelId="{DADCD623-4451-4A79-AB48-6AF52E0BAA80}" type="parTrans" cxnId="{743F1581-E367-43EC-923F-F2C0CE38AF37}">
      <dgm:prSet/>
      <dgm:spPr/>
      <dgm:t>
        <a:bodyPr/>
        <a:lstStyle/>
        <a:p>
          <a:endParaRPr kumimoji="1" lang="ja-JP" altLang="en-US"/>
        </a:p>
      </dgm:t>
    </dgm:pt>
    <dgm:pt modelId="{215BDFC1-F17D-4CC6-B67E-7A07FCB326EC}" type="sibTrans" cxnId="{743F1581-E367-43EC-923F-F2C0CE38AF3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FB82335-B83D-4926-920F-FD136A7B3409}">
      <dgm:prSet/>
      <dgm:spPr/>
      <dgm:t>
        <a:bodyPr/>
        <a:lstStyle/>
        <a:p>
          <a:pPr rtl="0"/>
          <a:r>
            <a:rPr kumimoji="1" lang="en-US" dirty="0" smtClean="0"/>
            <a:t>VB2005/2008</a:t>
          </a:r>
          <a:endParaRPr lang="ja-JP" dirty="0"/>
        </a:p>
      </dgm:t>
    </dgm:pt>
    <dgm:pt modelId="{DC8D60C8-21F2-4711-AA13-3588E14C10B9}" type="par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4A7C2EFA-5667-4651-97E4-8AE2C26FF025}" type="sib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CE54D055-AC44-4DF2-86C1-095697918D95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FORTRAN 77</a:t>
          </a:r>
          <a:endParaRPr lang="ja-JP" dirty="0"/>
        </a:p>
      </dgm:t>
    </dgm:pt>
    <dgm:pt modelId="{A88596DC-9664-47AE-BEEC-1010F44DC168}" type="parTrans" cxnId="{3609937C-CD37-427C-BD4F-1CB4CC22F131}">
      <dgm:prSet/>
      <dgm:spPr/>
      <dgm:t>
        <a:bodyPr/>
        <a:lstStyle/>
        <a:p>
          <a:endParaRPr kumimoji="1" lang="ja-JP" altLang="en-US"/>
        </a:p>
      </dgm:t>
    </dgm:pt>
    <dgm:pt modelId="{0BF737F5-329E-42D2-A8F4-E5D5B607ED88}" type="sibTrans" cxnId="{3609937C-CD37-427C-BD4F-1CB4CC22F13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DE75BB76-2C67-4337-9840-EAB0132AF60F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COBOL</a:t>
          </a:r>
          <a:endParaRPr lang="ja-JP" dirty="0"/>
        </a:p>
      </dgm:t>
    </dgm:pt>
    <dgm:pt modelId="{0DF360CE-B5F3-4761-8CD9-4994C9916682}" type="parTrans" cxnId="{B2304751-8341-42D1-B811-4008820A6C84}">
      <dgm:prSet/>
      <dgm:spPr/>
      <dgm:t>
        <a:bodyPr/>
        <a:lstStyle/>
        <a:p>
          <a:endParaRPr kumimoji="1" lang="ja-JP" altLang="en-US"/>
        </a:p>
      </dgm:t>
    </dgm:pt>
    <dgm:pt modelId="{592F2C4B-4572-4F3E-B02D-55C2B3615A0A}" type="sibTrans" cxnId="{B2304751-8341-42D1-B811-4008820A6C84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079A9F6-7982-4C38-A7C2-9F2BB4928469}" type="pres">
      <dgm:prSet presAssocID="{723990C5-0129-4ED2-AE1C-36EDEEAA78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8B07687-230C-4883-A0EC-944B0FCEB9D4}" type="pres">
      <dgm:prSet presAssocID="{4955F21D-FFC2-4D2A-942E-3A09AAD0D041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9422497-9716-432C-A94E-18D8BCD401B8}" type="pres">
      <dgm:prSet presAssocID="{1CFD5C2B-D39F-486E-AA65-4128571920B6}" presName="sibTrans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4EEA4746-B78B-4504-882B-757CAF8C8468}" type="pres">
      <dgm:prSet presAssocID="{1CFD5C2B-D39F-486E-AA65-4128571920B6}" presName="connectorText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0ECCB529-BDE7-4E90-8CDA-CC2CB86C93EC}" type="pres">
      <dgm:prSet presAssocID="{6DEBCB3D-6608-4EC0-AD22-3F801B740751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761A9B-5477-4668-B675-58A122913391}" type="pres">
      <dgm:prSet presAssocID="{D0E6E65D-5CE5-44E9-999A-C9FEADE68EE6}" presName="sibTrans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95E0B773-9006-4603-AFE4-C0FA2E5E9944}" type="pres">
      <dgm:prSet presAssocID="{D0E6E65D-5CE5-44E9-999A-C9FEADE68EE6}" presName="connectorText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49621AA9-8D10-4B59-8717-500512DFC622}" type="pres">
      <dgm:prSet presAssocID="{F9C14C1C-DCF8-4B10-BCD9-A4DBB8E44BAA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580343-7E21-4C1F-824B-86FB48A0FDB6}" type="pres">
      <dgm:prSet presAssocID="{8E9C2B8E-6E78-463F-B5FE-B485176333D8}" presName="sibTrans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34B6BB71-D750-450E-8CE1-AEB677C24C97}" type="pres">
      <dgm:prSet presAssocID="{8E9C2B8E-6E78-463F-B5FE-B485176333D8}" presName="connectorText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1702BBC1-113B-4A82-896E-0DA0AC36828F}" type="pres">
      <dgm:prSet presAssocID="{0108BA7B-4F4B-498F-9669-EDBEDCA293E8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6204E3B-31D2-45D0-BB49-F94F602008B8}" type="pres">
      <dgm:prSet presAssocID="{468FAE30-3AAA-41DC-A6E8-11DBF1DF7BDB}" presName="sibTrans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880E9DEF-D3D1-4494-A69D-16BDF3E3E2BD}" type="pres">
      <dgm:prSet presAssocID="{468FAE30-3AAA-41DC-A6E8-11DBF1DF7BDB}" presName="connectorText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7DFA59AD-112A-4215-8933-319CAF9BFAA4}" type="pres">
      <dgm:prSet presAssocID="{CE54D055-AC44-4DF2-86C1-095697918D95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E459F3-2A39-4524-8CAD-02F1162E98B2}" type="pres">
      <dgm:prSet presAssocID="{0BF737F5-329E-42D2-A8F4-E5D5B607ED88}" presName="sibTrans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8D63F5D4-9324-4904-9960-E84E9C9D9387}" type="pres">
      <dgm:prSet presAssocID="{0BF737F5-329E-42D2-A8F4-E5D5B607ED88}" presName="connectorText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AB9D0B45-07E3-4857-B6E4-40AD49F5EC7B}" type="pres">
      <dgm:prSet presAssocID="{DE75BB76-2C67-4337-9840-EAB0132AF60F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F477AB-7BCC-4EAF-BC68-0CAEDF200AE1}" type="pres">
      <dgm:prSet presAssocID="{592F2C4B-4572-4F3E-B02D-55C2B3615A0A}" presName="sibTrans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6A9B4BE5-F233-4CDE-993F-BF2508028EBF}" type="pres">
      <dgm:prSet presAssocID="{592F2C4B-4572-4F3E-B02D-55C2B3615A0A}" presName="connectorText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F88087F0-F57C-45DA-B321-DC89669FEB60}" type="pres">
      <dgm:prSet presAssocID="{E04C6906-B30F-4FB2-9F06-26D62ACD896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1F70177-BC80-457E-9D03-C4632649273D}" type="pres">
      <dgm:prSet presAssocID="{6A4487EE-5E70-4529-B346-8E92CDB2F0F2}" presName="sibTrans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C09A2C4E-81BE-447A-B664-7A2DDAE5D381}" type="pres">
      <dgm:prSet presAssocID="{6A4487EE-5E70-4529-B346-8E92CDB2F0F2}" presName="connectorText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1AAF610C-A3FC-4B28-BBD8-8BEF38451B76}" type="pres">
      <dgm:prSet presAssocID="{13324A85-B04A-4701-81C3-3DC03BE7994E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46C4B7-0165-4033-8C1E-2CA5EED0B2D0}" type="pres">
      <dgm:prSet presAssocID="{027686D8-68CB-473B-9174-5A1BF966A3F9}" presName="sibTrans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DD37CB83-AB94-4B58-9672-020C10CE4B56}" type="pres">
      <dgm:prSet presAssocID="{027686D8-68CB-473B-9174-5A1BF966A3F9}" presName="connectorText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0DB75DD3-C55C-4AB8-9D1B-D87EC613861F}" type="pres">
      <dgm:prSet presAssocID="{6C2E268A-C640-426F-8D84-234C4A3136E7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A90D6E4-9C44-40E0-B574-0FE3537ED40A}" type="pres">
      <dgm:prSet presAssocID="{503B419A-44B4-420F-9E4E-29AF525E21F4}" presName="sibTrans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B5552F14-09DF-441B-B21D-02F081CE5855}" type="pres">
      <dgm:prSet presAssocID="{503B419A-44B4-420F-9E4E-29AF525E21F4}" presName="connectorText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79431FB0-96EF-4282-B523-8BE792D94267}" type="pres">
      <dgm:prSet presAssocID="{C0BCAEA7-988B-4152-A676-9A95BCF08EDF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AF11447-EBE7-4CCC-ADBC-027408AB1A14}" type="pres">
      <dgm:prSet presAssocID="{0A6AD8C5-9059-4068-B686-1B65E7AD68A0}" presName="sibTrans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8D1FF7C9-4D7C-42C9-8466-00516FB98F59}" type="pres">
      <dgm:prSet presAssocID="{0A6AD8C5-9059-4068-B686-1B65E7AD68A0}" presName="connectorText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37AD246F-4CA1-4AF7-A371-491AB6B55CB0}" type="pres">
      <dgm:prSet presAssocID="{703A83F3-CC82-453A-BB86-B5F15A5B2FF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7E918BD-367C-40E0-9526-300689B00FDE}" type="pres">
      <dgm:prSet presAssocID="{D3545AFB-4A23-439C-A501-448BB5AF1F6C}" presName="sibTrans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6C9F28DD-6B13-4E42-BD0C-D0DFFCC2C15D}" type="pres">
      <dgm:prSet presAssocID="{D3545AFB-4A23-439C-A501-448BB5AF1F6C}" presName="connectorText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A4E7D647-27EC-4732-B67D-CF42F0D35DE6}" type="pres">
      <dgm:prSet presAssocID="{5FA108CC-2456-456C-B8F7-584872850ADE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12A11AC-BF5A-4B38-B2A7-B514A15A1102}" type="pres">
      <dgm:prSet presAssocID="{27D50894-9677-4B8D-BF5A-C5F57BBF22FB}" presName="sibTrans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5F05D958-5B9D-47AB-AE2D-72757926DEF8}" type="pres">
      <dgm:prSet presAssocID="{27D50894-9677-4B8D-BF5A-C5F57BBF22FB}" presName="connectorText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A732F659-3904-414C-9CBA-E3EEF87CC5F1}" type="pres">
      <dgm:prSet presAssocID="{A66DB643-A62B-406B-9A1F-743E1D02495D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ACDF3CC-C361-432C-97DB-20A689E856B2}" type="pres">
      <dgm:prSet presAssocID="{FDD4259B-EADB-4F95-BD25-CEFC04B04571}" presName="sibTrans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2EE46890-3CEC-4745-88C0-A3CD91482CA4}" type="pres">
      <dgm:prSet presAssocID="{FDD4259B-EADB-4F95-BD25-CEFC04B04571}" presName="connectorText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04D25C89-7E14-4DEA-81B4-F8C38683C7E9}" type="pres">
      <dgm:prSet presAssocID="{BC325797-EB03-4582-98A5-A5FF90D32884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6CC8254-50F3-47A8-BE13-60CF47DBAAF7}" type="pres">
      <dgm:prSet presAssocID="{62EAE2D6-821E-41D8-BAA2-B96DBE120977}" presName="sibTrans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0945259D-C8EE-4FCA-9087-F5CCD0C1F050}" type="pres">
      <dgm:prSet presAssocID="{62EAE2D6-821E-41D8-BAA2-B96DBE120977}" presName="connectorText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957B8C11-68C4-4CCA-8F43-6B8628B213F0}" type="pres">
      <dgm:prSet presAssocID="{717094F7-E30D-4172-AB41-500A4A18530C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1E6C49-7193-4286-B516-7FDD0BF3B5B3}" type="pres">
      <dgm:prSet presAssocID="{215BDFC1-F17D-4CC6-B67E-7A07FCB326EC}" presName="sibTrans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288F4EE8-6D1E-4106-8C9C-CB4225B118E5}" type="pres">
      <dgm:prSet presAssocID="{215BDFC1-F17D-4CC6-B67E-7A07FCB326EC}" presName="connectorText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A4923872-8BCB-4C0D-952F-6944FB5D8DC2}" type="pres">
      <dgm:prSet presAssocID="{7FB82335-B83D-4926-920F-FD136A7B3409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1EB43B2-E441-47D1-96A2-66E0F3BDA4BC}" type="presOf" srcId="{FDD4259B-EADB-4F95-BD25-CEFC04B04571}" destId="{2EE46890-3CEC-4745-88C0-A3CD91482CA4}" srcOrd="1" destOrd="0" presId="urn:microsoft.com/office/officeart/2005/8/layout/bProcess3"/>
    <dgm:cxn modelId="{6DFAD6F3-CF91-4543-A1BC-B33B3DC0A17E}" type="presOf" srcId="{8E9C2B8E-6E78-463F-B5FE-B485176333D8}" destId="{C4580343-7E21-4C1F-824B-86FB48A0FDB6}" srcOrd="0" destOrd="0" presId="urn:microsoft.com/office/officeart/2005/8/layout/bProcess3"/>
    <dgm:cxn modelId="{BE5EDC52-C8BF-4636-9F3E-82AA5CD82FB8}" srcId="{723990C5-0129-4ED2-AE1C-36EDEEAA787D}" destId="{4955F21D-FFC2-4D2A-942E-3A09AAD0D041}" srcOrd="0" destOrd="0" parTransId="{ED444375-6092-4CF3-9DE1-475DEAE98EAD}" sibTransId="{1CFD5C2B-D39F-486E-AA65-4128571920B6}"/>
    <dgm:cxn modelId="{48F78A47-5118-46D2-AB79-C8BD89F7CCBF}" srcId="{723990C5-0129-4ED2-AE1C-36EDEEAA787D}" destId="{E04C6906-B30F-4FB2-9F06-26D62ACD896A}" srcOrd="6" destOrd="0" parTransId="{A0C9AB86-8378-418F-8780-558095D6B21C}" sibTransId="{6A4487EE-5E70-4529-B346-8E92CDB2F0F2}"/>
    <dgm:cxn modelId="{E112D3FD-558B-4E7D-B9F6-5DB967E7AAE9}" srcId="{723990C5-0129-4ED2-AE1C-36EDEEAA787D}" destId="{F9C14C1C-DCF8-4B10-BCD9-A4DBB8E44BAA}" srcOrd="2" destOrd="0" parTransId="{E3436189-FA08-4ABB-903D-92678EFEC63B}" sibTransId="{8E9C2B8E-6E78-463F-B5FE-B485176333D8}"/>
    <dgm:cxn modelId="{23EA892B-41CF-4162-A54C-8F9F836CDE76}" srcId="{723990C5-0129-4ED2-AE1C-36EDEEAA787D}" destId="{7FB82335-B83D-4926-920F-FD136A7B3409}" srcOrd="15" destOrd="0" parTransId="{DC8D60C8-21F2-4711-AA13-3588E14C10B9}" sibTransId="{4A7C2EFA-5667-4651-97E4-8AE2C26FF025}"/>
    <dgm:cxn modelId="{2F2454D3-85C4-4405-B264-009A55DF441D}" srcId="{723990C5-0129-4ED2-AE1C-36EDEEAA787D}" destId="{6DEBCB3D-6608-4EC0-AD22-3F801B740751}" srcOrd="1" destOrd="0" parTransId="{DD4D1D3E-24F5-4A35-8478-87A20F8A7E6B}" sibTransId="{D0E6E65D-5CE5-44E9-999A-C9FEADE68EE6}"/>
    <dgm:cxn modelId="{001EEEB1-F9E7-4557-8FDE-D3966288B0C5}" type="presOf" srcId="{E04C6906-B30F-4FB2-9F06-26D62ACD896A}" destId="{F88087F0-F57C-45DA-B321-DC89669FEB60}" srcOrd="0" destOrd="0" presId="urn:microsoft.com/office/officeart/2005/8/layout/bProcess3"/>
    <dgm:cxn modelId="{98B6B180-29BA-408F-97E4-5DB6055DF8F6}" type="presOf" srcId="{5FA108CC-2456-456C-B8F7-584872850ADE}" destId="{A4E7D647-27EC-4732-B67D-CF42F0D35DE6}" srcOrd="0" destOrd="0" presId="urn:microsoft.com/office/officeart/2005/8/layout/bProcess3"/>
    <dgm:cxn modelId="{00349B04-C38D-4309-B7C9-37AA596D6B2E}" type="presOf" srcId="{6A4487EE-5E70-4529-B346-8E92CDB2F0F2}" destId="{C09A2C4E-81BE-447A-B664-7A2DDAE5D381}" srcOrd="1" destOrd="0" presId="urn:microsoft.com/office/officeart/2005/8/layout/bProcess3"/>
    <dgm:cxn modelId="{059DC9D8-5C23-45B3-A59F-D9D0C534E71A}" type="presOf" srcId="{DE75BB76-2C67-4337-9840-EAB0132AF60F}" destId="{AB9D0B45-07E3-4857-B6E4-40AD49F5EC7B}" srcOrd="0" destOrd="0" presId="urn:microsoft.com/office/officeart/2005/8/layout/bProcess3"/>
    <dgm:cxn modelId="{6041CB6A-6E5A-4BBE-87B5-72D6452B90FC}" type="presOf" srcId="{1CFD5C2B-D39F-486E-AA65-4128571920B6}" destId="{D9422497-9716-432C-A94E-18D8BCD401B8}" srcOrd="0" destOrd="0" presId="urn:microsoft.com/office/officeart/2005/8/layout/bProcess3"/>
    <dgm:cxn modelId="{E7290719-7FE0-410F-9BEF-7725FAA0AA4F}" type="presOf" srcId="{703A83F3-CC82-453A-BB86-B5F15A5B2FF5}" destId="{37AD246F-4CA1-4AF7-A371-491AB6B55CB0}" srcOrd="0" destOrd="0" presId="urn:microsoft.com/office/officeart/2005/8/layout/bProcess3"/>
    <dgm:cxn modelId="{4E298968-47DC-45A5-9F1B-AB77C322C4DF}" type="presOf" srcId="{503B419A-44B4-420F-9E4E-29AF525E21F4}" destId="{B5552F14-09DF-441B-B21D-02F081CE5855}" srcOrd="1" destOrd="0" presId="urn:microsoft.com/office/officeart/2005/8/layout/bProcess3"/>
    <dgm:cxn modelId="{6F6826A9-2CA6-4903-BD7F-05D2FE9322CC}" type="presOf" srcId="{6DEBCB3D-6608-4EC0-AD22-3F801B740751}" destId="{0ECCB529-BDE7-4E90-8CDA-CC2CB86C93EC}" srcOrd="0" destOrd="0" presId="urn:microsoft.com/office/officeart/2005/8/layout/bProcess3"/>
    <dgm:cxn modelId="{59165A3F-2ED4-4FB4-B0CF-0E1F04FE7E4A}" type="presOf" srcId="{0108BA7B-4F4B-498F-9669-EDBEDCA293E8}" destId="{1702BBC1-113B-4A82-896E-0DA0AC36828F}" srcOrd="0" destOrd="0" presId="urn:microsoft.com/office/officeart/2005/8/layout/bProcess3"/>
    <dgm:cxn modelId="{DE66F21C-F340-4FD3-B29D-5F2B8475C01E}" srcId="{723990C5-0129-4ED2-AE1C-36EDEEAA787D}" destId="{0108BA7B-4F4B-498F-9669-EDBEDCA293E8}" srcOrd="3" destOrd="0" parTransId="{812DB8DF-7AB2-4797-8728-8634406BB2C1}" sibTransId="{468FAE30-3AAA-41DC-A6E8-11DBF1DF7BDB}"/>
    <dgm:cxn modelId="{4D0029DF-B40C-4A8D-8C51-45166FD03CB0}" type="presOf" srcId="{215BDFC1-F17D-4CC6-B67E-7A07FCB326EC}" destId="{288F4EE8-6D1E-4106-8C9C-CB4225B118E5}" srcOrd="1" destOrd="0" presId="urn:microsoft.com/office/officeart/2005/8/layout/bProcess3"/>
    <dgm:cxn modelId="{002B92CB-F1D1-470D-9BA5-5403A3DA4B7A}" type="presOf" srcId="{027686D8-68CB-473B-9174-5A1BF966A3F9}" destId="{DD37CB83-AB94-4B58-9672-020C10CE4B56}" srcOrd="1" destOrd="0" presId="urn:microsoft.com/office/officeart/2005/8/layout/bProcess3"/>
    <dgm:cxn modelId="{F937016B-6150-42D0-B21C-7D699FBC845D}" type="presOf" srcId="{0A6AD8C5-9059-4068-B686-1B65E7AD68A0}" destId="{2AF11447-EBE7-4CCC-ADBC-027408AB1A14}" srcOrd="0" destOrd="0" presId="urn:microsoft.com/office/officeart/2005/8/layout/bProcess3"/>
    <dgm:cxn modelId="{4E34425C-1D8E-4CA8-B75C-AD0BBCA1AECD}" type="presOf" srcId="{592F2C4B-4572-4F3E-B02D-55C2B3615A0A}" destId="{6A9B4BE5-F233-4CDE-993F-BF2508028EBF}" srcOrd="1" destOrd="0" presId="urn:microsoft.com/office/officeart/2005/8/layout/bProcess3"/>
    <dgm:cxn modelId="{EBBF0734-2C80-4075-BAA7-2A4352076FDE}" type="presOf" srcId="{503B419A-44B4-420F-9E4E-29AF525E21F4}" destId="{5A90D6E4-9C44-40E0-B574-0FE3537ED40A}" srcOrd="0" destOrd="0" presId="urn:microsoft.com/office/officeart/2005/8/layout/bProcess3"/>
    <dgm:cxn modelId="{1A6C5EED-D50C-4C59-AE87-858E159DD15F}" type="presOf" srcId="{BC325797-EB03-4582-98A5-A5FF90D32884}" destId="{04D25C89-7E14-4DEA-81B4-F8C38683C7E9}" srcOrd="0" destOrd="0" presId="urn:microsoft.com/office/officeart/2005/8/layout/bProcess3"/>
    <dgm:cxn modelId="{B6FB6439-FADF-4AD9-87B1-9AD86D45F12E}" type="presOf" srcId="{62EAE2D6-821E-41D8-BAA2-B96DBE120977}" destId="{0945259D-C8EE-4FCA-9087-F5CCD0C1F050}" srcOrd="1" destOrd="0" presId="urn:microsoft.com/office/officeart/2005/8/layout/bProcess3"/>
    <dgm:cxn modelId="{9E475CE1-2E9C-4E26-A614-932BE2A56293}" type="presOf" srcId="{717094F7-E30D-4172-AB41-500A4A18530C}" destId="{957B8C11-68C4-4CCA-8F43-6B8628B213F0}" srcOrd="0" destOrd="0" presId="urn:microsoft.com/office/officeart/2005/8/layout/bProcess3"/>
    <dgm:cxn modelId="{9488D4BC-DCD5-4520-997A-185916FADA8B}" type="presOf" srcId="{D3545AFB-4A23-439C-A501-448BB5AF1F6C}" destId="{27E918BD-367C-40E0-9526-300689B00FDE}" srcOrd="0" destOrd="0" presId="urn:microsoft.com/office/officeart/2005/8/layout/bProcess3"/>
    <dgm:cxn modelId="{9E1D5222-6BA4-450F-A2F5-14A8D901CAA8}" type="presOf" srcId="{D0E6E65D-5CE5-44E9-999A-C9FEADE68EE6}" destId="{4B761A9B-5477-4668-B675-58A122913391}" srcOrd="0" destOrd="0" presId="urn:microsoft.com/office/officeart/2005/8/layout/bProcess3"/>
    <dgm:cxn modelId="{9870C026-BD5F-4117-B501-316C157F6AD1}" srcId="{723990C5-0129-4ED2-AE1C-36EDEEAA787D}" destId="{6C2E268A-C640-426F-8D84-234C4A3136E7}" srcOrd="8" destOrd="0" parTransId="{6D9F32DA-B4B7-4AC4-95F1-6BA009914DD1}" sibTransId="{503B419A-44B4-420F-9E4E-29AF525E21F4}"/>
    <dgm:cxn modelId="{CFE58211-0C7F-49BA-819E-20D1D0E7D354}" type="presOf" srcId="{1CFD5C2B-D39F-486E-AA65-4128571920B6}" destId="{4EEA4746-B78B-4504-882B-757CAF8C8468}" srcOrd="1" destOrd="0" presId="urn:microsoft.com/office/officeart/2005/8/layout/bProcess3"/>
    <dgm:cxn modelId="{1A58A6B6-283C-4F99-933A-0AEA685021C7}" srcId="{723990C5-0129-4ED2-AE1C-36EDEEAA787D}" destId="{13324A85-B04A-4701-81C3-3DC03BE7994E}" srcOrd="7" destOrd="0" parTransId="{5107DB20-260C-4D47-AFE2-13871E132EB9}" sibTransId="{027686D8-68CB-473B-9174-5A1BF966A3F9}"/>
    <dgm:cxn modelId="{28D94288-3E15-4858-A56B-653B4DC38C5B}" type="presOf" srcId="{A66DB643-A62B-406B-9A1F-743E1D02495D}" destId="{A732F659-3904-414C-9CBA-E3EEF87CC5F1}" srcOrd="0" destOrd="0" presId="urn:microsoft.com/office/officeart/2005/8/layout/bProcess3"/>
    <dgm:cxn modelId="{B2304751-8341-42D1-B811-4008820A6C84}" srcId="{723990C5-0129-4ED2-AE1C-36EDEEAA787D}" destId="{DE75BB76-2C67-4337-9840-EAB0132AF60F}" srcOrd="5" destOrd="0" parTransId="{0DF360CE-B5F3-4761-8CD9-4994C9916682}" sibTransId="{592F2C4B-4572-4F3E-B02D-55C2B3615A0A}"/>
    <dgm:cxn modelId="{E7D167DB-13CB-43C7-B695-A3B55593EA68}" type="presOf" srcId="{62EAE2D6-821E-41D8-BAA2-B96DBE120977}" destId="{B6CC8254-50F3-47A8-BE13-60CF47DBAAF7}" srcOrd="0" destOrd="0" presId="urn:microsoft.com/office/officeart/2005/8/layout/bProcess3"/>
    <dgm:cxn modelId="{48CCD1A2-6945-41F9-84A0-8BC978D73853}" type="presOf" srcId="{723990C5-0129-4ED2-AE1C-36EDEEAA787D}" destId="{1079A9F6-7982-4C38-A7C2-9F2BB4928469}" srcOrd="0" destOrd="0" presId="urn:microsoft.com/office/officeart/2005/8/layout/bProcess3"/>
    <dgm:cxn modelId="{2BA506C3-42ED-484F-8864-BFC46363725C}" type="presOf" srcId="{13324A85-B04A-4701-81C3-3DC03BE7994E}" destId="{1AAF610C-A3FC-4B28-BBD8-8BEF38451B76}" srcOrd="0" destOrd="0" presId="urn:microsoft.com/office/officeart/2005/8/layout/bProcess3"/>
    <dgm:cxn modelId="{FE1CFA5B-48CC-4888-81D1-7BAEC119B89C}" type="presOf" srcId="{D3545AFB-4A23-439C-A501-448BB5AF1F6C}" destId="{6C9F28DD-6B13-4E42-BD0C-D0DFFCC2C15D}" srcOrd="1" destOrd="0" presId="urn:microsoft.com/office/officeart/2005/8/layout/bProcess3"/>
    <dgm:cxn modelId="{A14C2F23-3FF3-4BB2-94CE-E2A0102B40AE}" type="presOf" srcId="{27D50894-9677-4B8D-BF5A-C5F57BBF22FB}" destId="{B12A11AC-BF5A-4B38-B2A7-B514A15A1102}" srcOrd="0" destOrd="0" presId="urn:microsoft.com/office/officeart/2005/8/layout/bProcess3"/>
    <dgm:cxn modelId="{1B802A1A-768B-4098-9662-0C9D5DCFE091}" type="presOf" srcId="{4955F21D-FFC2-4D2A-942E-3A09AAD0D041}" destId="{B8B07687-230C-4883-A0EC-944B0FCEB9D4}" srcOrd="0" destOrd="0" presId="urn:microsoft.com/office/officeart/2005/8/layout/bProcess3"/>
    <dgm:cxn modelId="{7BBDD8BF-75E7-430E-B82C-E82FB11F2164}" type="presOf" srcId="{7FB82335-B83D-4926-920F-FD136A7B3409}" destId="{A4923872-8BCB-4C0D-952F-6944FB5D8DC2}" srcOrd="0" destOrd="0" presId="urn:microsoft.com/office/officeart/2005/8/layout/bProcess3"/>
    <dgm:cxn modelId="{E84554BE-A7AC-42A9-898D-D0B09BE64F62}" type="presOf" srcId="{215BDFC1-F17D-4CC6-B67E-7A07FCB326EC}" destId="{521E6C49-7193-4286-B516-7FDD0BF3B5B3}" srcOrd="0" destOrd="0" presId="urn:microsoft.com/office/officeart/2005/8/layout/bProcess3"/>
    <dgm:cxn modelId="{83DCD885-40B7-495F-9E43-5DEE45C8EE02}" type="presOf" srcId="{468FAE30-3AAA-41DC-A6E8-11DBF1DF7BDB}" destId="{46204E3B-31D2-45D0-BB49-F94F602008B8}" srcOrd="0" destOrd="0" presId="urn:microsoft.com/office/officeart/2005/8/layout/bProcess3"/>
    <dgm:cxn modelId="{743F1581-E367-43EC-923F-F2C0CE38AF37}" srcId="{723990C5-0129-4ED2-AE1C-36EDEEAA787D}" destId="{717094F7-E30D-4172-AB41-500A4A18530C}" srcOrd="14" destOrd="0" parTransId="{DADCD623-4451-4A79-AB48-6AF52E0BAA80}" sibTransId="{215BDFC1-F17D-4CC6-B67E-7A07FCB326EC}"/>
    <dgm:cxn modelId="{81D71AA9-94B0-4280-B469-684D0F0FF7F3}" srcId="{723990C5-0129-4ED2-AE1C-36EDEEAA787D}" destId="{703A83F3-CC82-453A-BB86-B5F15A5B2FF5}" srcOrd="10" destOrd="0" parTransId="{5F71EDE7-B5F9-4AF8-B5BE-D7D7F26E9E99}" sibTransId="{D3545AFB-4A23-439C-A501-448BB5AF1F6C}"/>
    <dgm:cxn modelId="{B2BC531A-FA47-4D4F-8BE6-FA33628DC7DF}" type="presOf" srcId="{6C2E268A-C640-426F-8D84-234C4A3136E7}" destId="{0DB75DD3-C55C-4AB8-9D1B-D87EC613861F}" srcOrd="0" destOrd="0" presId="urn:microsoft.com/office/officeart/2005/8/layout/bProcess3"/>
    <dgm:cxn modelId="{50D20478-CF99-4226-AB5A-0EC0498E89B2}" type="presOf" srcId="{468FAE30-3AAA-41DC-A6E8-11DBF1DF7BDB}" destId="{880E9DEF-D3D1-4494-A69D-16BDF3E3E2BD}" srcOrd="1" destOrd="0" presId="urn:microsoft.com/office/officeart/2005/8/layout/bProcess3"/>
    <dgm:cxn modelId="{B259B567-BE84-4A63-9635-8BCCFF2355B7}" type="presOf" srcId="{0BF737F5-329E-42D2-A8F4-E5D5B607ED88}" destId="{1FE459F3-2A39-4524-8CAD-02F1162E98B2}" srcOrd="0" destOrd="0" presId="urn:microsoft.com/office/officeart/2005/8/layout/bProcess3"/>
    <dgm:cxn modelId="{02E2FE37-6C9F-4BAB-AB8B-B25EC4662C03}" type="presOf" srcId="{D0E6E65D-5CE5-44E9-999A-C9FEADE68EE6}" destId="{95E0B773-9006-4603-AFE4-C0FA2E5E9944}" srcOrd="1" destOrd="0" presId="urn:microsoft.com/office/officeart/2005/8/layout/bProcess3"/>
    <dgm:cxn modelId="{4E1DCECC-63B9-4E2C-A9BA-0C640508D0A2}" type="presOf" srcId="{6A4487EE-5E70-4529-B346-8E92CDB2F0F2}" destId="{31F70177-BC80-457E-9D03-C4632649273D}" srcOrd="0" destOrd="0" presId="urn:microsoft.com/office/officeart/2005/8/layout/bProcess3"/>
    <dgm:cxn modelId="{0C71C721-8595-42D2-915D-3418E6E2CE5A}" type="presOf" srcId="{C0BCAEA7-988B-4152-A676-9A95BCF08EDF}" destId="{79431FB0-96EF-4282-B523-8BE792D94267}" srcOrd="0" destOrd="0" presId="urn:microsoft.com/office/officeart/2005/8/layout/bProcess3"/>
    <dgm:cxn modelId="{745407D7-19CC-4523-922B-4FC03482D9DF}" type="presOf" srcId="{CE54D055-AC44-4DF2-86C1-095697918D95}" destId="{7DFA59AD-112A-4215-8933-319CAF9BFAA4}" srcOrd="0" destOrd="0" presId="urn:microsoft.com/office/officeart/2005/8/layout/bProcess3"/>
    <dgm:cxn modelId="{744497FA-8189-41B2-8408-195F2E2B0ABA}" srcId="{723990C5-0129-4ED2-AE1C-36EDEEAA787D}" destId="{5FA108CC-2456-456C-B8F7-584872850ADE}" srcOrd="11" destOrd="0" parTransId="{62991AB1-AC2D-486F-9C89-D13AF0F48AD1}" sibTransId="{27D50894-9677-4B8D-BF5A-C5F57BBF22FB}"/>
    <dgm:cxn modelId="{7B17947E-2D4D-4AD6-81E8-012C07A26E4F}" srcId="{723990C5-0129-4ED2-AE1C-36EDEEAA787D}" destId="{C0BCAEA7-988B-4152-A676-9A95BCF08EDF}" srcOrd="9" destOrd="0" parTransId="{6AA54EE7-1A0E-43CE-B696-723C8FE08075}" sibTransId="{0A6AD8C5-9059-4068-B686-1B65E7AD68A0}"/>
    <dgm:cxn modelId="{8151EFAC-05C7-464F-A159-8E35E51B0C69}" type="presOf" srcId="{F9C14C1C-DCF8-4B10-BCD9-A4DBB8E44BAA}" destId="{49621AA9-8D10-4B59-8717-500512DFC622}" srcOrd="0" destOrd="0" presId="urn:microsoft.com/office/officeart/2005/8/layout/bProcess3"/>
    <dgm:cxn modelId="{DF85F064-B2BF-42E8-8CA9-A852B0406D47}" type="presOf" srcId="{27D50894-9677-4B8D-BF5A-C5F57BBF22FB}" destId="{5F05D958-5B9D-47AB-AE2D-72757926DEF8}" srcOrd="1" destOrd="0" presId="urn:microsoft.com/office/officeart/2005/8/layout/bProcess3"/>
    <dgm:cxn modelId="{690655D6-C621-46D4-ACFB-6A9848C5BFF2}" type="presOf" srcId="{FDD4259B-EADB-4F95-BD25-CEFC04B04571}" destId="{CACDF3CC-C361-432C-97DB-20A689E856B2}" srcOrd="0" destOrd="0" presId="urn:microsoft.com/office/officeart/2005/8/layout/bProcess3"/>
    <dgm:cxn modelId="{CEBBA6B1-25E7-4D93-BB7E-5538B9D3DC89}" type="presOf" srcId="{0A6AD8C5-9059-4068-B686-1B65E7AD68A0}" destId="{8D1FF7C9-4D7C-42C9-8466-00516FB98F59}" srcOrd="1" destOrd="0" presId="urn:microsoft.com/office/officeart/2005/8/layout/bProcess3"/>
    <dgm:cxn modelId="{1441E185-E89B-4EEA-AF99-0335CE01AF6A}" type="presOf" srcId="{0BF737F5-329E-42D2-A8F4-E5D5B607ED88}" destId="{8D63F5D4-9324-4904-9960-E84E9C9D9387}" srcOrd="1" destOrd="0" presId="urn:microsoft.com/office/officeart/2005/8/layout/bProcess3"/>
    <dgm:cxn modelId="{045516CF-1CD7-4200-90FB-385D83E9E1A6}" srcId="{723990C5-0129-4ED2-AE1C-36EDEEAA787D}" destId="{A66DB643-A62B-406B-9A1F-743E1D02495D}" srcOrd="12" destOrd="0" parTransId="{EC24C778-CF7A-4307-AF8A-8B328A24BA6D}" sibTransId="{FDD4259B-EADB-4F95-BD25-CEFC04B04571}"/>
    <dgm:cxn modelId="{79E1DD5E-BA4A-450A-9A80-AB8B8AB26D1B}" type="presOf" srcId="{027686D8-68CB-473B-9174-5A1BF966A3F9}" destId="{0146C4B7-0165-4033-8C1E-2CA5EED0B2D0}" srcOrd="0" destOrd="0" presId="urn:microsoft.com/office/officeart/2005/8/layout/bProcess3"/>
    <dgm:cxn modelId="{D8AC046F-D36B-436F-85B8-DD93DCB90DA7}" srcId="{723990C5-0129-4ED2-AE1C-36EDEEAA787D}" destId="{BC325797-EB03-4582-98A5-A5FF90D32884}" srcOrd="13" destOrd="0" parTransId="{6BF98324-9CB9-40CA-96F2-78C3F97E937F}" sibTransId="{62EAE2D6-821E-41D8-BAA2-B96DBE120977}"/>
    <dgm:cxn modelId="{A2D820B9-5306-4806-AFF3-2F1DC87591B7}" type="presOf" srcId="{8E9C2B8E-6E78-463F-B5FE-B485176333D8}" destId="{34B6BB71-D750-450E-8CE1-AEB677C24C97}" srcOrd="1" destOrd="0" presId="urn:microsoft.com/office/officeart/2005/8/layout/bProcess3"/>
    <dgm:cxn modelId="{3609937C-CD37-427C-BD4F-1CB4CC22F131}" srcId="{723990C5-0129-4ED2-AE1C-36EDEEAA787D}" destId="{CE54D055-AC44-4DF2-86C1-095697918D95}" srcOrd="4" destOrd="0" parTransId="{A88596DC-9664-47AE-BEEC-1010F44DC168}" sibTransId="{0BF737F5-329E-42D2-A8F4-E5D5B607ED88}"/>
    <dgm:cxn modelId="{F083E393-2831-4484-A401-150F97EF128B}" type="presOf" srcId="{592F2C4B-4572-4F3E-B02D-55C2B3615A0A}" destId="{C8F477AB-7BCC-4EAF-BC68-0CAEDF200AE1}" srcOrd="0" destOrd="0" presId="urn:microsoft.com/office/officeart/2005/8/layout/bProcess3"/>
    <dgm:cxn modelId="{33984F2B-D468-4823-92A0-B08A4D288075}" type="presParOf" srcId="{1079A9F6-7982-4C38-A7C2-9F2BB4928469}" destId="{B8B07687-230C-4883-A0EC-944B0FCEB9D4}" srcOrd="0" destOrd="0" presId="urn:microsoft.com/office/officeart/2005/8/layout/bProcess3"/>
    <dgm:cxn modelId="{3979A81B-31D2-44B9-97CC-A1948588B98E}" type="presParOf" srcId="{1079A9F6-7982-4C38-A7C2-9F2BB4928469}" destId="{D9422497-9716-432C-A94E-18D8BCD401B8}" srcOrd="1" destOrd="0" presId="urn:microsoft.com/office/officeart/2005/8/layout/bProcess3"/>
    <dgm:cxn modelId="{5F3A92F5-254A-4CD2-90F2-DB9F278C933C}" type="presParOf" srcId="{D9422497-9716-432C-A94E-18D8BCD401B8}" destId="{4EEA4746-B78B-4504-882B-757CAF8C8468}" srcOrd="0" destOrd="0" presId="urn:microsoft.com/office/officeart/2005/8/layout/bProcess3"/>
    <dgm:cxn modelId="{A9EE0D79-9A66-47BE-B104-D0CEC4D7AB59}" type="presParOf" srcId="{1079A9F6-7982-4C38-A7C2-9F2BB4928469}" destId="{0ECCB529-BDE7-4E90-8CDA-CC2CB86C93EC}" srcOrd="2" destOrd="0" presId="urn:microsoft.com/office/officeart/2005/8/layout/bProcess3"/>
    <dgm:cxn modelId="{BBCB6C4D-D46D-45B9-9E76-36CB28088CFE}" type="presParOf" srcId="{1079A9F6-7982-4C38-A7C2-9F2BB4928469}" destId="{4B761A9B-5477-4668-B675-58A122913391}" srcOrd="3" destOrd="0" presId="urn:microsoft.com/office/officeart/2005/8/layout/bProcess3"/>
    <dgm:cxn modelId="{84526B0F-1341-4CE3-BA2E-EE4517D952D2}" type="presParOf" srcId="{4B761A9B-5477-4668-B675-58A122913391}" destId="{95E0B773-9006-4603-AFE4-C0FA2E5E9944}" srcOrd="0" destOrd="0" presId="urn:microsoft.com/office/officeart/2005/8/layout/bProcess3"/>
    <dgm:cxn modelId="{5F96B062-FD1B-4F15-94B0-AD3F563E5CBF}" type="presParOf" srcId="{1079A9F6-7982-4C38-A7C2-9F2BB4928469}" destId="{49621AA9-8D10-4B59-8717-500512DFC622}" srcOrd="4" destOrd="0" presId="urn:microsoft.com/office/officeart/2005/8/layout/bProcess3"/>
    <dgm:cxn modelId="{1934952B-0325-4B40-871D-5E3472BB2DC7}" type="presParOf" srcId="{1079A9F6-7982-4C38-A7C2-9F2BB4928469}" destId="{C4580343-7E21-4C1F-824B-86FB48A0FDB6}" srcOrd="5" destOrd="0" presId="urn:microsoft.com/office/officeart/2005/8/layout/bProcess3"/>
    <dgm:cxn modelId="{4DD59C36-5D77-4F35-BBEC-966FB66304BB}" type="presParOf" srcId="{C4580343-7E21-4C1F-824B-86FB48A0FDB6}" destId="{34B6BB71-D750-450E-8CE1-AEB677C24C97}" srcOrd="0" destOrd="0" presId="urn:microsoft.com/office/officeart/2005/8/layout/bProcess3"/>
    <dgm:cxn modelId="{939B66B6-1DC8-4651-89E1-CF415897838A}" type="presParOf" srcId="{1079A9F6-7982-4C38-A7C2-9F2BB4928469}" destId="{1702BBC1-113B-4A82-896E-0DA0AC36828F}" srcOrd="6" destOrd="0" presId="urn:microsoft.com/office/officeart/2005/8/layout/bProcess3"/>
    <dgm:cxn modelId="{32EE8C92-2E19-4DCE-AF03-FBD3EC8CB76C}" type="presParOf" srcId="{1079A9F6-7982-4C38-A7C2-9F2BB4928469}" destId="{46204E3B-31D2-45D0-BB49-F94F602008B8}" srcOrd="7" destOrd="0" presId="urn:microsoft.com/office/officeart/2005/8/layout/bProcess3"/>
    <dgm:cxn modelId="{C295BBF7-CC4F-485F-9813-37F3FB08DE9F}" type="presParOf" srcId="{46204E3B-31D2-45D0-BB49-F94F602008B8}" destId="{880E9DEF-D3D1-4494-A69D-16BDF3E3E2BD}" srcOrd="0" destOrd="0" presId="urn:microsoft.com/office/officeart/2005/8/layout/bProcess3"/>
    <dgm:cxn modelId="{5D4948F3-0AD9-4CB0-9DBA-2DEDC65E569D}" type="presParOf" srcId="{1079A9F6-7982-4C38-A7C2-9F2BB4928469}" destId="{7DFA59AD-112A-4215-8933-319CAF9BFAA4}" srcOrd="8" destOrd="0" presId="urn:microsoft.com/office/officeart/2005/8/layout/bProcess3"/>
    <dgm:cxn modelId="{596C5217-5437-4FC8-9BA6-E435BA0E5BAB}" type="presParOf" srcId="{1079A9F6-7982-4C38-A7C2-9F2BB4928469}" destId="{1FE459F3-2A39-4524-8CAD-02F1162E98B2}" srcOrd="9" destOrd="0" presId="urn:microsoft.com/office/officeart/2005/8/layout/bProcess3"/>
    <dgm:cxn modelId="{5B6D4F87-2947-4985-A984-9375D9F7892D}" type="presParOf" srcId="{1FE459F3-2A39-4524-8CAD-02F1162E98B2}" destId="{8D63F5D4-9324-4904-9960-E84E9C9D9387}" srcOrd="0" destOrd="0" presId="urn:microsoft.com/office/officeart/2005/8/layout/bProcess3"/>
    <dgm:cxn modelId="{209C0E17-CA51-41B2-82D6-9DD8DA2F0DB3}" type="presParOf" srcId="{1079A9F6-7982-4C38-A7C2-9F2BB4928469}" destId="{AB9D0B45-07E3-4857-B6E4-40AD49F5EC7B}" srcOrd="10" destOrd="0" presId="urn:microsoft.com/office/officeart/2005/8/layout/bProcess3"/>
    <dgm:cxn modelId="{E43DD809-D21D-42FD-91C5-3019BF64612D}" type="presParOf" srcId="{1079A9F6-7982-4C38-A7C2-9F2BB4928469}" destId="{C8F477AB-7BCC-4EAF-BC68-0CAEDF200AE1}" srcOrd="11" destOrd="0" presId="urn:microsoft.com/office/officeart/2005/8/layout/bProcess3"/>
    <dgm:cxn modelId="{EE3953B5-8494-4A65-AF17-A8BB68043A41}" type="presParOf" srcId="{C8F477AB-7BCC-4EAF-BC68-0CAEDF200AE1}" destId="{6A9B4BE5-F233-4CDE-993F-BF2508028EBF}" srcOrd="0" destOrd="0" presId="urn:microsoft.com/office/officeart/2005/8/layout/bProcess3"/>
    <dgm:cxn modelId="{6C3F47B2-67D9-4BC6-996B-60C6FEF26F47}" type="presParOf" srcId="{1079A9F6-7982-4C38-A7C2-9F2BB4928469}" destId="{F88087F0-F57C-45DA-B321-DC89669FEB60}" srcOrd="12" destOrd="0" presId="urn:microsoft.com/office/officeart/2005/8/layout/bProcess3"/>
    <dgm:cxn modelId="{6F6EFBCA-518F-425C-B0E8-25F05F98F121}" type="presParOf" srcId="{1079A9F6-7982-4C38-A7C2-9F2BB4928469}" destId="{31F70177-BC80-457E-9D03-C4632649273D}" srcOrd="13" destOrd="0" presId="urn:microsoft.com/office/officeart/2005/8/layout/bProcess3"/>
    <dgm:cxn modelId="{05C778E6-30C5-4DE4-9150-4B780F45D217}" type="presParOf" srcId="{31F70177-BC80-457E-9D03-C4632649273D}" destId="{C09A2C4E-81BE-447A-B664-7A2DDAE5D381}" srcOrd="0" destOrd="0" presId="urn:microsoft.com/office/officeart/2005/8/layout/bProcess3"/>
    <dgm:cxn modelId="{02D3DBCE-22F9-45B0-A09B-E2AD843B6EA7}" type="presParOf" srcId="{1079A9F6-7982-4C38-A7C2-9F2BB4928469}" destId="{1AAF610C-A3FC-4B28-BBD8-8BEF38451B76}" srcOrd="14" destOrd="0" presId="urn:microsoft.com/office/officeart/2005/8/layout/bProcess3"/>
    <dgm:cxn modelId="{972EE845-C9DF-48B6-8C07-1EF3F7EF4D05}" type="presParOf" srcId="{1079A9F6-7982-4C38-A7C2-9F2BB4928469}" destId="{0146C4B7-0165-4033-8C1E-2CA5EED0B2D0}" srcOrd="15" destOrd="0" presId="urn:microsoft.com/office/officeart/2005/8/layout/bProcess3"/>
    <dgm:cxn modelId="{AEB83B19-CFF9-466A-A4B5-B82D2DE5FD11}" type="presParOf" srcId="{0146C4B7-0165-4033-8C1E-2CA5EED0B2D0}" destId="{DD37CB83-AB94-4B58-9672-020C10CE4B56}" srcOrd="0" destOrd="0" presId="urn:microsoft.com/office/officeart/2005/8/layout/bProcess3"/>
    <dgm:cxn modelId="{84B6F85C-DE6E-407A-985D-4C5DCE55482B}" type="presParOf" srcId="{1079A9F6-7982-4C38-A7C2-9F2BB4928469}" destId="{0DB75DD3-C55C-4AB8-9D1B-D87EC613861F}" srcOrd="16" destOrd="0" presId="urn:microsoft.com/office/officeart/2005/8/layout/bProcess3"/>
    <dgm:cxn modelId="{9026B7CB-E5DB-49FB-8C26-E1B126833B52}" type="presParOf" srcId="{1079A9F6-7982-4C38-A7C2-9F2BB4928469}" destId="{5A90D6E4-9C44-40E0-B574-0FE3537ED40A}" srcOrd="17" destOrd="0" presId="urn:microsoft.com/office/officeart/2005/8/layout/bProcess3"/>
    <dgm:cxn modelId="{5FB4DD47-806F-47AD-97D0-F511D2D26211}" type="presParOf" srcId="{5A90D6E4-9C44-40E0-B574-0FE3537ED40A}" destId="{B5552F14-09DF-441B-B21D-02F081CE5855}" srcOrd="0" destOrd="0" presId="urn:microsoft.com/office/officeart/2005/8/layout/bProcess3"/>
    <dgm:cxn modelId="{BC0AE447-39B9-425E-AB43-BC77E6E56579}" type="presParOf" srcId="{1079A9F6-7982-4C38-A7C2-9F2BB4928469}" destId="{79431FB0-96EF-4282-B523-8BE792D94267}" srcOrd="18" destOrd="0" presId="urn:microsoft.com/office/officeart/2005/8/layout/bProcess3"/>
    <dgm:cxn modelId="{63817ACE-B4BA-4222-AD95-48792A11AE20}" type="presParOf" srcId="{1079A9F6-7982-4C38-A7C2-9F2BB4928469}" destId="{2AF11447-EBE7-4CCC-ADBC-027408AB1A14}" srcOrd="19" destOrd="0" presId="urn:microsoft.com/office/officeart/2005/8/layout/bProcess3"/>
    <dgm:cxn modelId="{BCE77957-0643-4AC9-A91C-F699DF773EE5}" type="presParOf" srcId="{2AF11447-EBE7-4CCC-ADBC-027408AB1A14}" destId="{8D1FF7C9-4D7C-42C9-8466-00516FB98F59}" srcOrd="0" destOrd="0" presId="urn:microsoft.com/office/officeart/2005/8/layout/bProcess3"/>
    <dgm:cxn modelId="{257627F6-E0C9-4D50-B5F9-687282D1613B}" type="presParOf" srcId="{1079A9F6-7982-4C38-A7C2-9F2BB4928469}" destId="{37AD246F-4CA1-4AF7-A371-491AB6B55CB0}" srcOrd="20" destOrd="0" presId="urn:microsoft.com/office/officeart/2005/8/layout/bProcess3"/>
    <dgm:cxn modelId="{6F9A1789-DFB1-451A-B247-DCC3325B75C8}" type="presParOf" srcId="{1079A9F6-7982-4C38-A7C2-9F2BB4928469}" destId="{27E918BD-367C-40E0-9526-300689B00FDE}" srcOrd="21" destOrd="0" presId="urn:microsoft.com/office/officeart/2005/8/layout/bProcess3"/>
    <dgm:cxn modelId="{E1CA3B50-DA55-493A-8335-896290D866F6}" type="presParOf" srcId="{27E918BD-367C-40E0-9526-300689B00FDE}" destId="{6C9F28DD-6B13-4E42-BD0C-D0DFFCC2C15D}" srcOrd="0" destOrd="0" presId="urn:microsoft.com/office/officeart/2005/8/layout/bProcess3"/>
    <dgm:cxn modelId="{5B462557-EB62-48B1-98B1-79E107B0019C}" type="presParOf" srcId="{1079A9F6-7982-4C38-A7C2-9F2BB4928469}" destId="{A4E7D647-27EC-4732-B67D-CF42F0D35DE6}" srcOrd="22" destOrd="0" presId="urn:microsoft.com/office/officeart/2005/8/layout/bProcess3"/>
    <dgm:cxn modelId="{A0C4CC72-23FC-4B17-BC88-37D7EE8196C6}" type="presParOf" srcId="{1079A9F6-7982-4C38-A7C2-9F2BB4928469}" destId="{B12A11AC-BF5A-4B38-B2A7-B514A15A1102}" srcOrd="23" destOrd="0" presId="urn:microsoft.com/office/officeart/2005/8/layout/bProcess3"/>
    <dgm:cxn modelId="{0E0DCB52-55B6-4952-A81D-819DFF7236A3}" type="presParOf" srcId="{B12A11AC-BF5A-4B38-B2A7-B514A15A1102}" destId="{5F05D958-5B9D-47AB-AE2D-72757926DEF8}" srcOrd="0" destOrd="0" presId="urn:microsoft.com/office/officeart/2005/8/layout/bProcess3"/>
    <dgm:cxn modelId="{BF1AB2AF-DB70-41BF-8661-FA179A533C6B}" type="presParOf" srcId="{1079A9F6-7982-4C38-A7C2-9F2BB4928469}" destId="{A732F659-3904-414C-9CBA-E3EEF87CC5F1}" srcOrd="24" destOrd="0" presId="urn:microsoft.com/office/officeart/2005/8/layout/bProcess3"/>
    <dgm:cxn modelId="{46B93FB9-C8D7-4BAE-B953-0D0BB9C74CF9}" type="presParOf" srcId="{1079A9F6-7982-4C38-A7C2-9F2BB4928469}" destId="{CACDF3CC-C361-432C-97DB-20A689E856B2}" srcOrd="25" destOrd="0" presId="urn:microsoft.com/office/officeart/2005/8/layout/bProcess3"/>
    <dgm:cxn modelId="{69C4F081-5CC7-4337-AEA0-5C4E5B17B2E1}" type="presParOf" srcId="{CACDF3CC-C361-432C-97DB-20A689E856B2}" destId="{2EE46890-3CEC-4745-88C0-A3CD91482CA4}" srcOrd="0" destOrd="0" presId="urn:microsoft.com/office/officeart/2005/8/layout/bProcess3"/>
    <dgm:cxn modelId="{BBB670A5-DD75-4A14-AAB0-E5FED96F0ABE}" type="presParOf" srcId="{1079A9F6-7982-4C38-A7C2-9F2BB4928469}" destId="{04D25C89-7E14-4DEA-81B4-F8C38683C7E9}" srcOrd="26" destOrd="0" presId="urn:microsoft.com/office/officeart/2005/8/layout/bProcess3"/>
    <dgm:cxn modelId="{61DED538-1C3A-410F-AC49-C70F053010FA}" type="presParOf" srcId="{1079A9F6-7982-4C38-A7C2-9F2BB4928469}" destId="{B6CC8254-50F3-47A8-BE13-60CF47DBAAF7}" srcOrd="27" destOrd="0" presId="urn:microsoft.com/office/officeart/2005/8/layout/bProcess3"/>
    <dgm:cxn modelId="{87327F4B-37A6-48BA-9B87-5A0A0367ACF8}" type="presParOf" srcId="{B6CC8254-50F3-47A8-BE13-60CF47DBAAF7}" destId="{0945259D-C8EE-4FCA-9087-F5CCD0C1F050}" srcOrd="0" destOrd="0" presId="urn:microsoft.com/office/officeart/2005/8/layout/bProcess3"/>
    <dgm:cxn modelId="{AFC066F0-A04E-468C-9F21-96F47FB2EFC1}" type="presParOf" srcId="{1079A9F6-7982-4C38-A7C2-9F2BB4928469}" destId="{957B8C11-68C4-4CCA-8F43-6B8628B213F0}" srcOrd="28" destOrd="0" presId="urn:microsoft.com/office/officeart/2005/8/layout/bProcess3"/>
    <dgm:cxn modelId="{2E909739-8B8B-470C-92CD-805A0BECA738}" type="presParOf" srcId="{1079A9F6-7982-4C38-A7C2-9F2BB4928469}" destId="{521E6C49-7193-4286-B516-7FDD0BF3B5B3}" srcOrd="29" destOrd="0" presId="urn:microsoft.com/office/officeart/2005/8/layout/bProcess3"/>
    <dgm:cxn modelId="{C8E743B8-0614-4778-93A1-7073A1098AF1}" type="presParOf" srcId="{521E6C49-7193-4286-B516-7FDD0BF3B5B3}" destId="{288F4EE8-6D1E-4106-8C9C-CB4225B118E5}" srcOrd="0" destOrd="0" presId="urn:microsoft.com/office/officeart/2005/8/layout/bProcess3"/>
    <dgm:cxn modelId="{FE038AB1-80A2-434B-B72A-19A79331C0C4}" type="presParOf" srcId="{1079A9F6-7982-4C38-A7C2-9F2BB4928469}" destId="{A4923872-8BCB-4C0D-952F-6944FB5D8DC2}" srcOrd="30" destOrd="0" presId="urn:microsoft.com/office/officeart/2005/8/layout/bProcess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D672109F-79ED-4564-ACBD-EAC8DED24C6F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96CB4D00-90CB-4189-8D1B-47FC5EEC2F97}" type="parTrans" cxnId="{F9C586E8-07CD-4ACA-89CD-2122484F9578}">
      <dgm:prSet/>
      <dgm:spPr/>
      <dgm:t>
        <a:bodyPr/>
        <a:lstStyle/>
        <a:p>
          <a:endParaRPr kumimoji="1" lang="ja-JP" altLang="en-US"/>
        </a:p>
      </dgm:t>
    </dgm:pt>
    <dgm:pt modelId="{7D36CC0B-35BA-4D4A-94AB-0CBD5AA68466}" type="sibTrans" cxnId="{F9C586E8-07CD-4ACA-89CD-2122484F9578}">
      <dgm:prSet/>
      <dgm:spPr/>
      <dgm:t>
        <a:bodyPr/>
        <a:lstStyle/>
        <a:p>
          <a:endParaRPr kumimoji="1" lang="ja-JP" altLang="en-US"/>
        </a:p>
      </dgm:t>
    </dgm:pt>
    <dgm:pt modelId="{C7389A81-4EA0-4BC0-8597-CEAA0CF9CF37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DD71BDAE-6E4F-4BB6-8487-83D4BA578B8F}" type="parTrans" cxnId="{05907178-B452-4396-99CF-5C2B241FAB2D}">
      <dgm:prSet/>
      <dgm:spPr/>
      <dgm:t>
        <a:bodyPr/>
        <a:lstStyle/>
        <a:p>
          <a:endParaRPr kumimoji="1" lang="ja-JP" altLang="en-US"/>
        </a:p>
      </dgm:t>
    </dgm:pt>
    <dgm:pt modelId="{91EC9EA1-CD7F-42BD-B8BE-208446F5C174}" type="sibTrans" cxnId="{05907178-B452-4396-99CF-5C2B241FAB2D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60D7D9D-5396-4F46-8957-2E4FCBA16307}" type="pres">
      <dgm:prSet presAssocID="{C7389A81-4EA0-4BC0-8597-CEAA0CF9CF3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0E423-5380-4CD5-8D6B-8EFC402E5F1B}" type="pres">
      <dgm:prSet presAssocID="{91EC9EA1-CD7F-42BD-B8BE-208446F5C174}" presName="spacer" presStyleCnt="0"/>
      <dgm:spPr/>
    </dgm:pt>
    <dgm:pt modelId="{74D77070-A296-47BF-8613-3EFDF8E78342}" type="pres">
      <dgm:prSet presAssocID="{D672109F-79ED-4564-ACBD-EAC8DED24C6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541177B-8651-4F68-8681-60F744369D3D}" type="pres">
      <dgm:prSet presAssocID="{7D36CC0B-35BA-4D4A-94AB-0CBD5AA68466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9C586E8-07CD-4ACA-89CD-2122484F9578}" srcId="{7E1B1378-75C9-4F7B-A46F-2E6A36BD8691}" destId="{D672109F-79ED-4564-ACBD-EAC8DED24C6F}" srcOrd="2" destOrd="0" parTransId="{96CB4D00-90CB-4189-8D1B-47FC5EEC2F97}" sibTransId="{7D36CC0B-35BA-4D4A-94AB-0CBD5AA68466}"/>
    <dgm:cxn modelId="{22E350BD-67BB-4B10-8E1D-F2CEFE254B12}" type="presOf" srcId="{A72BFCF8-4F6E-43C6-AD4E-2CC48537FE9F}" destId="{BD87FD86-8CBC-4198-9CB2-1E0B56BE0DD6}" srcOrd="0" destOrd="0" presId="urn:microsoft.com/office/officeart/2005/8/layout/vList2"/>
    <dgm:cxn modelId="{1887AE28-F650-44AB-A498-CB14C787FA3E}" type="presOf" srcId="{9ECB6C7C-35E9-4A91-912E-E4199D704633}" destId="{3A711BC6-9ADF-48D6-9880-A54A7BE39F8F}" srcOrd="0" destOrd="0" presId="urn:microsoft.com/office/officeart/2005/8/layout/vList2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F423EEA1-3F07-4F94-9F74-BAEDDC8C4DC7}" type="presOf" srcId="{D672109F-79ED-4564-ACBD-EAC8DED24C6F}" destId="{74D77070-A296-47BF-8613-3EFDF8E78342}" srcOrd="0" destOrd="0" presId="urn:microsoft.com/office/officeart/2005/8/layout/vList2"/>
    <dgm:cxn modelId="{05907178-B452-4396-99CF-5C2B241FAB2D}" srcId="{7E1B1378-75C9-4F7B-A46F-2E6A36BD8691}" destId="{C7389A81-4EA0-4BC0-8597-CEAA0CF9CF37}" srcOrd="1" destOrd="0" parTransId="{DD71BDAE-6E4F-4BB6-8487-83D4BA578B8F}" sibTransId="{91EC9EA1-CD7F-42BD-B8BE-208446F5C174}"/>
    <dgm:cxn modelId="{1894BBEF-0DF3-4973-A1A5-636637A454D9}" type="presOf" srcId="{C7389A81-4EA0-4BC0-8597-CEAA0CF9CF37}" destId="{B60D7D9D-5396-4F46-8957-2E4FCBA16307}" srcOrd="0" destOrd="0" presId="urn:microsoft.com/office/officeart/2005/8/layout/vList2"/>
    <dgm:cxn modelId="{45280BBE-B6C4-4832-BD94-EB506B6A5F01}" type="presOf" srcId="{5E8044B7-B98A-437A-A7F6-598D444985D8}" destId="{A22F1911-7C13-43D3-B660-2679E8A0D99B}" srcOrd="0" destOrd="0" presId="urn:microsoft.com/office/officeart/2005/8/layout/vList2"/>
    <dgm:cxn modelId="{C445896C-2103-4FAC-A951-D6564C03BFA3}" type="presOf" srcId="{179E9738-F5BC-4C9A-AAA6-F902AAC6EDD1}" destId="{D1DAAB86-5AB1-47D5-BF41-61C5EAC3CCCA}" srcOrd="0" destOrd="0" presId="urn:microsoft.com/office/officeart/2005/8/layout/vList2"/>
    <dgm:cxn modelId="{73163CEA-80BC-4F4A-BD6D-2AE3E03ED066}" type="presOf" srcId="{7E1B1378-75C9-4F7B-A46F-2E6A36BD8691}" destId="{7EB79C6A-AC9A-4EA6-ADAC-443A32300999}" srcOrd="0" destOrd="0" presId="urn:microsoft.com/office/officeart/2005/8/layout/vList2"/>
    <dgm:cxn modelId="{5B10CE37-F9AF-4048-ACDC-DF2BC2922F7E}" type="presParOf" srcId="{7EB79C6A-AC9A-4EA6-ADAC-443A32300999}" destId="{D1DAAB86-5AB1-47D5-BF41-61C5EAC3CCCA}" srcOrd="0" destOrd="0" presId="urn:microsoft.com/office/officeart/2005/8/layout/vList2"/>
    <dgm:cxn modelId="{408CD4E1-1755-4CCE-96BC-3FDD3E5730FB}" type="presParOf" srcId="{7EB79C6A-AC9A-4EA6-ADAC-443A32300999}" destId="{C7D1C3B1-CEDD-47B6-96A7-00BFD58626AE}" srcOrd="1" destOrd="0" presId="urn:microsoft.com/office/officeart/2005/8/layout/vList2"/>
    <dgm:cxn modelId="{3EAEFE3E-F2AC-4716-AA92-10C75EE366D6}" type="presParOf" srcId="{7EB79C6A-AC9A-4EA6-ADAC-443A32300999}" destId="{B60D7D9D-5396-4F46-8957-2E4FCBA16307}" srcOrd="2" destOrd="0" presId="urn:microsoft.com/office/officeart/2005/8/layout/vList2"/>
    <dgm:cxn modelId="{F60E464B-34B1-4DC5-9C4C-642CFBECAD94}" type="presParOf" srcId="{7EB79C6A-AC9A-4EA6-ADAC-443A32300999}" destId="{AE10E423-5380-4CD5-8D6B-8EFC402E5F1B}" srcOrd="3" destOrd="0" presId="urn:microsoft.com/office/officeart/2005/8/layout/vList2"/>
    <dgm:cxn modelId="{062BCC84-2301-4B50-AFCF-6C8613A5D476}" type="presParOf" srcId="{7EB79C6A-AC9A-4EA6-ADAC-443A32300999}" destId="{74D77070-A296-47BF-8613-3EFDF8E78342}" srcOrd="4" destOrd="0" presId="urn:microsoft.com/office/officeart/2005/8/layout/vList2"/>
    <dgm:cxn modelId="{750BAE4D-798C-4584-BE73-098C985C9B23}" type="presParOf" srcId="{7EB79C6A-AC9A-4EA6-ADAC-443A32300999}" destId="{1541177B-8651-4F68-8681-60F744369D3D}" srcOrd="5" destOrd="0" presId="urn:microsoft.com/office/officeart/2005/8/layout/vList2"/>
    <dgm:cxn modelId="{E26B7A07-0614-4C5D-AA24-DDDE6105C87F}" type="presParOf" srcId="{7EB79C6A-AC9A-4EA6-ADAC-443A32300999}" destId="{BD87FD86-8CBC-4198-9CB2-1E0B56BE0DD6}" srcOrd="6" destOrd="0" presId="urn:microsoft.com/office/officeart/2005/8/layout/vList2"/>
    <dgm:cxn modelId="{BE8EE3E0-6854-4C00-B300-344170ABC0AC}" type="presParOf" srcId="{7EB79C6A-AC9A-4EA6-ADAC-443A32300999}" destId="{6C47ED29-3607-4FBA-95C0-E1268B099E4A}" srcOrd="7" destOrd="0" presId="urn:microsoft.com/office/officeart/2005/8/layout/vList2"/>
    <dgm:cxn modelId="{3A719B42-8C6C-4462-930A-AA69B0C43E2C}" type="presParOf" srcId="{7EB79C6A-AC9A-4EA6-ADAC-443A32300999}" destId="{A22F1911-7C13-43D3-B660-2679E8A0D99B}" srcOrd="8" destOrd="0" presId="urn:microsoft.com/office/officeart/2005/8/layout/vList2"/>
    <dgm:cxn modelId="{D9B5BEC0-A239-4B70-92FA-22729B6C8E11}" type="presParOf" srcId="{7EB79C6A-AC9A-4EA6-ADAC-443A32300999}" destId="{887F26EF-D24D-4810-B824-41D606A9C3E2}" srcOrd="9" destOrd="0" presId="urn:microsoft.com/office/officeart/2005/8/layout/vList2"/>
    <dgm:cxn modelId="{E297C4EC-B3EB-49BF-8FEE-E622E15CF3A0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D672109F-79ED-4564-ACBD-EAC8DED24C6F}">
      <dgm:prSet phldrT="[テキスト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96CB4D00-90CB-4189-8D1B-47FC5EEC2F97}" type="parTrans" cxnId="{F9C586E8-07CD-4ACA-89CD-2122484F9578}">
      <dgm:prSet/>
      <dgm:spPr/>
      <dgm:t>
        <a:bodyPr/>
        <a:lstStyle/>
        <a:p>
          <a:endParaRPr kumimoji="1" lang="ja-JP" altLang="en-US"/>
        </a:p>
      </dgm:t>
    </dgm:pt>
    <dgm:pt modelId="{7D36CC0B-35BA-4D4A-94AB-0CBD5AA68466}" type="sibTrans" cxnId="{F9C586E8-07CD-4ACA-89CD-2122484F9578}">
      <dgm:prSet/>
      <dgm:spPr/>
      <dgm:t>
        <a:bodyPr/>
        <a:lstStyle/>
        <a:p>
          <a:endParaRPr kumimoji="1" lang="ja-JP" altLang="en-US"/>
        </a:p>
      </dgm:t>
    </dgm:pt>
    <dgm:pt modelId="{C7389A81-4EA0-4BC0-8597-CEAA0CF9CF37}">
      <dgm:prSet phldrT="[テキスト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DD71BDAE-6E4F-4BB6-8487-83D4BA578B8F}" type="parTrans" cxnId="{05907178-B452-4396-99CF-5C2B241FAB2D}">
      <dgm:prSet/>
      <dgm:spPr/>
      <dgm:t>
        <a:bodyPr/>
        <a:lstStyle/>
        <a:p>
          <a:endParaRPr kumimoji="1" lang="ja-JP" altLang="en-US"/>
        </a:p>
      </dgm:t>
    </dgm:pt>
    <dgm:pt modelId="{91EC9EA1-CD7F-42BD-B8BE-208446F5C174}" type="sibTrans" cxnId="{05907178-B452-4396-99CF-5C2B241FAB2D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60D7D9D-5396-4F46-8957-2E4FCBA16307}" type="pres">
      <dgm:prSet presAssocID="{C7389A81-4EA0-4BC0-8597-CEAA0CF9CF3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0E423-5380-4CD5-8D6B-8EFC402E5F1B}" type="pres">
      <dgm:prSet presAssocID="{91EC9EA1-CD7F-42BD-B8BE-208446F5C174}" presName="spacer" presStyleCnt="0"/>
      <dgm:spPr/>
    </dgm:pt>
    <dgm:pt modelId="{74D77070-A296-47BF-8613-3EFDF8E78342}" type="pres">
      <dgm:prSet presAssocID="{D672109F-79ED-4564-ACBD-EAC8DED24C6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541177B-8651-4F68-8681-60F744369D3D}" type="pres">
      <dgm:prSet presAssocID="{7D36CC0B-35BA-4D4A-94AB-0CBD5AA68466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9C586E8-07CD-4ACA-89CD-2122484F9578}" srcId="{7E1B1378-75C9-4F7B-A46F-2E6A36BD8691}" destId="{D672109F-79ED-4564-ACBD-EAC8DED24C6F}" srcOrd="2" destOrd="0" parTransId="{96CB4D00-90CB-4189-8D1B-47FC5EEC2F97}" sibTransId="{7D36CC0B-35BA-4D4A-94AB-0CBD5AA68466}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C36E33E3-E83F-4FFA-A181-E4783117C502}" type="presOf" srcId="{179E9738-F5BC-4C9A-AAA6-F902AAC6EDD1}" destId="{D1DAAB86-5AB1-47D5-BF41-61C5EAC3CCCA}" srcOrd="0" destOrd="0" presId="urn:microsoft.com/office/officeart/2005/8/layout/vList2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D3036ACC-0CE7-43E7-A9F0-EBD32EF5B6D2}" type="presOf" srcId="{C7389A81-4EA0-4BC0-8597-CEAA0CF9CF37}" destId="{B60D7D9D-5396-4F46-8957-2E4FCBA16307}" srcOrd="0" destOrd="0" presId="urn:microsoft.com/office/officeart/2005/8/layout/vList2"/>
    <dgm:cxn modelId="{FC8CA13B-E4C1-40C6-9F5E-FDE410ADBB7D}" type="presOf" srcId="{D672109F-79ED-4564-ACBD-EAC8DED24C6F}" destId="{74D77070-A296-47BF-8613-3EFDF8E78342}" srcOrd="0" destOrd="0" presId="urn:microsoft.com/office/officeart/2005/8/layout/vList2"/>
    <dgm:cxn modelId="{05907178-B452-4396-99CF-5C2B241FAB2D}" srcId="{7E1B1378-75C9-4F7B-A46F-2E6A36BD8691}" destId="{C7389A81-4EA0-4BC0-8597-CEAA0CF9CF37}" srcOrd="1" destOrd="0" parTransId="{DD71BDAE-6E4F-4BB6-8487-83D4BA578B8F}" sibTransId="{91EC9EA1-CD7F-42BD-B8BE-208446F5C174}"/>
    <dgm:cxn modelId="{2F69B273-5B29-4A0F-A459-6467BC3D8257}" type="presOf" srcId="{A72BFCF8-4F6E-43C6-AD4E-2CC48537FE9F}" destId="{BD87FD86-8CBC-4198-9CB2-1E0B56BE0DD6}" srcOrd="0" destOrd="0" presId="urn:microsoft.com/office/officeart/2005/8/layout/vList2"/>
    <dgm:cxn modelId="{372F77BC-2C94-4E0B-A6EB-010362D981A4}" type="presOf" srcId="{7E1B1378-75C9-4F7B-A46F-2E6A36BD8691}" destId="{7EB79C6A-AC9A-4EA6-ADAC-443A32300999}" srcOrd="0" destOrd="0" presId="urn:microsoft.com/office/officeart/2005/8/layout/vList2"/>
    <dgm:cxn modelId="{AF13B647-FEE8-4521-A1A9-91783C85C0A6}" type="presOf" srcId="{5E8044B7-B98A-437A-A7F6-598D444985D8}" destId="{A22F1911-7C13-43D3-B660-2679E8A0D99B}" srcOrd="0" destOrd="0" presId="urn:microsoft.com/office/officeart/2005/8/layout/vList2"/>
    <dgm:cxn modelId="{5C1153AE-306B-47DD-90AC-7873A21CBE8F}" type="presOf" srcId="{9ECB6C7C-35E9-4A91-912E-E4199D704633}" destId="{3A711BC6-9ADF-48D6-9880-A54A7BE39F8F}" srcOrd="0" destOrd="0" presId="urn:microsoft.com/office/officeart/2005/8/layout/vList2"/>
    <dgm:cxn modelId="{F20FDFB0-B304-42EC-97B2-83C88A6E9C8B}" type="presParOf" srcId="{7EB79C6A-AC9A-4EA6-ADAC-443A32300999}" destId="{D1DAAB86-5AB1-47D5-BF41-61C5EAC3CCCA}" srcOrd="0" destOrd="0" presId="urn:microsoft.com/office/officeart/2005/8/layout/vList2"/>
    <dgm:cxn modelId="{1E81B70C-5462-44F7-BDB4-7C4EBA0F4515}" type="presParOf" srcId="{7EB79C6A-AC9A-4EA6-ADAC-443A32300999}" destId="{C7D1C3B1-CEDD-47B6-96A7-00BFD58626AE}" srcOrd="1" destOrd="0" presId="urn:microsoft.com/office/officeart/2005/8/layout/vList2"/>
    <dgm:cxn modelId="{6628BCA4-FC9A-4BC5-BEED-2B4FFE75D2A8}" type="presParOf" srcId="{7EB79C6A-AC9A-4EA6-ADAC-443A32300999}" destId="{B60D7D9D-5396-4F46-8957-2E4FCBA16307}" srcOrd="2" destOrd="0" presId="urn:microsoft.com/office/officeart/2005/8/layout/vList2"/>
    <dgm:cxn modelId="{CA6F2F48-83DD-46EF-8775-DDE348A30151}" type="presParOf" srcId="{7EB79C6A-AC9A-4EA6-ADAC-443A32300999}" destId="{AE10E423-5380-4CD5-8D6B-8EFC402E5F1B}" srcOrd="3" destOrd="0" presId="urn:microsoft.com/office/officeart/2005/8/layout/vList2"/>
    <dgm:cxn modelId="{45E3A77B-3BD4-4536-BE3D-D9D8D537900A}" type="presParOf" srcId="{7EB79C6A-AC9A-4EA6-ADAC-443A32300999}" destId="{74D77070-A296-47BF-8613-3EFDF8E78342}" srcOrd="4" destOrd="0" presId="urn:microsoft.com/office/officeart/2005/8/layout/vList2"/>
    <dgm:cxn modelId="{31C71B32-2408-4061-B1B6-8B697ACA66C2}" type="presParOf" srcId="{7EB79C6A-AC9A-4EA6-ADAC-443A32300999}" destId="{1541177B-8651-4F68-8681-60F744369D3D}" srcOrd="5" destOrd="0" presId="urn:microsoft.com/office/officeart/2005/8/layout/vList2"/>
    <dgm:cxn modelId="{24A7D0E7-403B-4936-A96D-F5723B3FF089}" type="presParOf" srcId="{7EB79C6A-AC9A-4EA6-ADAC-443A32300999}" destId="{BD87FD86-8CBC-4198-9CB2-1E0B56BE0DD6}" srcOrd="6" destOrd="0" presId="urn:microsoft.com/office/officeart/2005/8/layout/vList2"/>
    <dgm:cxn modelId="{EBD6BFFD-358B-49C2-863E-AE071E3ECD2D}" type="presParOf" srcId="{7EB79C6A-AC9A-4EA6-ADAC-443A32300999}" destId="{6C47ED29-3607-4FBA-95C0-E1268B099E4A}" srcOrd="7" destOrd="0" presId="urn:microsoft.com/office/officeart/2005/8/layout/vList2"/>
    <dgm:cxn modelId="{01F5F0F1-D17A-4916-AE8B-8880BE8ED10F}" type="presParOf" srcId="{7EB79C6A-AC9A-4EA6-ADAC-443A32300999}" destId="{A22F1911-7C13-43D3-B660-2679E8A0D99B}" srcOrd="8" destOrd="0" presId="urn:microsoft.com/office/officeart/2005/8/layout/vList2"/>
    <dgm:cxn modelId="{ED3B3DF8-F471-464D-A0B6-B961FC9FCDC9}" type="presParOf" srcId="{7EB79C6A-AC9A-4EA6-ADAC-443A32300999}" destId="{887F26EF-D24D-4810-B824-41D606A9C3E2}" srcOrd="9" destOrd="0" presId="urn:microsoft.com/office/officeart/2005/8/layout/vList2"/>
    <dgm:cxn modelId="{63802C6B-6E24-435A-80D2-81DBD902568A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294DD8-8BB5-40F5-B554-15471E213F34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91DA965-4B5A-4E63-90B0-11E5C6455CE3}">
      <dgm:prSet/>
      <dgm:spPr/>
      <dgm:t>
        <a:bodyPr/>
        <a:lstStyle/>
        <a:p>
          <a:pPr rtl="0"/>
          <a:r>
            <a:rPr kumimoji="1" lang="en-US" dirty="0" err="1" smtClean="0"/>
            <a:t>OracleConnection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446563DF-22B5-4ABD-ACC5-D5745E5BAA23}" type="par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0D14131C-53BC-4CA4-AB13-6681F80B97E6}" type="sib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78B081CD-D67F-42C1-BB7E-2332B831D0B3}">
      <dgm:prSet/>
      <dgm:spPr/>
      <dgm:t>
        <a:bodyPr/>
        <a:lstStyle/>
        <a:p>
          <a:pPr rtl="0"/>
          <a:r>
            <a:rPr kumimoji="1" lang="ja-JP" dirty="0" smtClean="0"/>
            <a:t>特定のデータソースへの接続を確立 </a:t>
          </a:r>
          <a:endParaRPr kumimoji="1" lang="en-US" dirty="0"/>
        </a:p>
      </dgm:t>
    </dgm:pt>
    <dgm:pt modelId="{AC036D3C-A570-4543-8638-E11CF0E6A284}" type="par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842EC795-25F8-4CB9-A912-F24FDECD7628}" type="sib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7864173A-FD6A-49FF-9A06-702B65C7F8DE}">
      <dgm:prSet/>
      <dgm:spPr/>
      <dgm:t>
        <a:bodyPr/>
        <a:lstStyle/>
        <a:p>
          <a:pPr rtl="0"/>
          <a:r>
            <a:rPr kumimoji="1" lang="en-US" dirty="0" err="1" smtClean="0"/>
            <a:t>OracleCommand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2B7FFCE-3DDB-4251-A68E-D56BA4C780C3}" type="par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E21DB3D6-BFD5-4EA1-BD8A-45F3A4423B8A}" type="sib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A698A20B-C775-48B0-A649-3A85C316D234}">
      <dgm:prSet/>
      <dgm:spPr/>
      <dgm:t>
        <a:bodyPr/>
        <a:lstStyle/>
        <a:p>
          <a:pPr rtl="0"/>
          <a:r>
            <a:rPr kumimoji="1" lang="ja-JP" dirty="0" smtClean="0"/>
            <a:t>データソースに対してコマンドを</a:t>
          </a:r>
          <a:r>
            <a:rPr kumimoji="1" lang="ja-JP" altLang="en-US" dirty="0" smtClean="0"/>
            <a:t>実行</a:t>
          </a:r>
          <a:endParaRPr kumimoji="1" lang="en-US" dirty="0"/>
        </a:p>
      </dgm:t>
    </dgm:pt>
    <dgm:pt modelId="{9CBC36E1-8E06-4231-8C14-CBF9E1F70AC9}" type="par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EF0C63C4-D638-4D01-81FF-E9D024A18FAC}" type="sib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02D55B95-82E5-415D-AFCD-2D4139370D1B}">
      <dgm:prSet/>
      <dgm:spPr/>
      <dgm:t>
        <a:bodyPr/>
        <a:lstStyle/>
        <a:p>
          <a:pPr rtl="0"/>
          <a:r>
            <a:rPr kumimoji="1" lang="en-US" dirty="0" err="1" smtClean="0"/>
            <a:t>OracleDataReader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D16B9AD4-72AD-4B8A-A768-1B78D2DD00BC}" type="par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074DFA48-5F0A-42A1-A1AE-97478BDADB9C}" type="sib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75F752AA-D303-4166-A088-A5D3852E6806}">
      <dgm:prSet/>
      <dgm:spPr/>
      <dgm:t>
        <a:bodyPr/>
        <a:lstStyle/>
        <a:p>
          <a:pPr rtl="0"/>
          <a:r>
            <a:rPr kumimoji="1" lang="ja-JP" dirty="0" smtClean="0"/>
            <a:t>データソースから前方向、読取専用でデータ取得</a:t>
          </a:r>
          <a:endParaRPr kumimoji="1" lang="en-US" dirty="0"/>
        </a:p>
      </dgm:t>
    </dgm:pt>
    <dgm:pt modelId="{5C315089-B61A-46A8-AC35-AB1C22CCC0FF}" type="par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2D462E0D-BD5D-4F31-984F-517BF290172A}" type="sib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6390513B-BBB7-4968-9811-62032EF44EBA}">
      <dgm:prSet/>
      <dgm:spPr/>
      <dgm:t>
        <a:bodyPr/>
        <a:lstStyle/>
        <a:p>
          <a:pPr rtl="0"/>
          <a:r>
            <a:rPr kumimoji="1" lang="en-US" dirty="0" err="1" smtClean="0"/>
            <a:t>OracleDataAdapter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D901CBE-EAC8-449E-8002-9347E33B4661}" type="par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2C98E719-E859-4AB4-AF25-5DEBF216075B}" type="sib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19A79F0C-0378-4242-9F61-B077C91C2579}">
      <dgm:prSet/>
      <dgm:spPr/>
      <dgm:t>
        <a:bodyPr/>
        <a:lstStyle/>
        <a:p>
          <a:pPr rtl="0"/>
          <a:r>
            <a:rPr kumimoji="1" lang="en-US" dirty="0" err="1" smtClean="0"/>
            <a:t>DataSet</a:t>
          </a:r>
          <a:r>
            <a:rPr kumimoji="1" lang="ja-JP" dirty="0" smtClean="0"/>
            <a:t>を設定し、データソースを使用して更新内容を解決</a:t>
          </a:r>
          <a:endParaRPr kumimoji="1" lang="en-US" dirty="0"/>
        </a:p>
      </dgm:t>
    </dgm:pt>
    <dgm:pt modelId="{5F7DCE35-81E4-4753-A665-13B2DE0C8769}" type="par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530BB167-925F-42C1-9BBC-70ABE4749E67}" type="sib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E4620E66-FC52-47CC-815F-39CB3559BB37}" type="pres">
      <dgm:prSet presAssocID="{5A294DD8-8BB5-40F5-B554-15471E213F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34D5666-05B0-4F97-AC3A-3BE8F7F8BB82}" type="pres">
      <dgm:prSet presAssocID="{491DA965-4B5A-4E63-90B0-11E5C6455CE3}" presName="linNode" presStyleCnt="0"/>
      <dgm:spPr/>
    </dgm:pt>
    <dgm:pt modelId="{88E283CE-95A9-47E9-BED9-93EF406C152E}" type="pres">
      <dgm:prSet presAssocID="{491DA965-4B5A-4E63-90B0-11E5C6455CE3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A8C5D2-7F29-42FA-8816-EC09297A9570}" type="pres">
      <dgm:prSet presAssocID="{491DA965-4B5A-4E63-90B0-11E5C6455CE3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F49C767-0B0D-4A61-A3A1-1BDDCB2AB81C}" type="pres">
      <dgm:prSet presAssocID="{0D14131C-53BC-4CA4-AB13-6681F80B97E6}" presName="sp" presStyleCnt="0"/>
      <dgm:spPr/>
    </dgm:pt>
    <dgm:pt modelId="{E9F90CED-002D-4004-BAE8-97C50A213396}" type="pres">
      <dgm:prSet presAssocID="{7864173A-FD6A-49FF-9A06-702B65C7F8DE}" presName="linNode" presStyleCnt="0"/>
      <dgm:spPr/>
    </dgm:pt>
    <dgm:pt modelId="{5F386198-03E8-4929-80B4-20A4A5E4F213}" type="pres">
      <dgm:prSet presAssocID="{7864173A-FD6A-49FF-9A06-702B65C7F8D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478BB18-5A4E-49E9-862F-5B479D8863DB}" type="pres">
      <dgm:prSet presAssocID="{7864173A-FD6A-49FF-9A06-702B65C7F8DE}" presName="descendantText" presStyleLbl="alignAccFollowNode1" presStyleIdx="1" presStyleCnt="4" custLinFactNeighborY="-162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594C795-95FD-414C-AB35-C9648A3FB53A}" type="pres">
      <dgm:prSet presAssocID="{E21DB3D6-BFD5-4EA1-BD8A-45F3A4423B8A}" presName="sp" presStyleCnt="0"/>
      <dgm:spPr/>
    </dgm:pt>
    <dgm:pt modelId="{ABC6F900-99F6-464F-AC31-D1B14D15F2E9}" type="pres">
      <dgm:prSet presAssocID="{02D55B95-82E5-415D-AFCD-2D4139370D1B}" presName="linNode" presStyleCnt="0"/>
      <dgm:spPr/>
    </dgm:pt>
    <dgm:pt modelId="{F4923A8C-E6CF-4562-A4D5-46264FE50E6A}" type="pres">
      <dgm:prSet presAssocID="{02D55B95-82E5-415D-AFCD-2D4139370D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B068C0-30CD-4609-9C52-2783AB68E934}" type="pres">
      <dgm:prSet presAssocID="{02D55B95-82E5-415D-AFCD-2D4139370D1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756C6FC-0FDF-40C3-884C-4458ACD63929}" type="pres">
      <dgm:prSet presAssocID="{074DFA48-5F0A-42A1-A1AE-97478BDADB9C}" presName="sp" presStyleCnt="0"/>
      <dgm:spPr/>
    </dgm:pt>
    <dgm:pt modelId="{D09EDA93-2739-43E5-B185-730E82954D9C}" type="pres">
      <dgm:prSet presAssocID="{6390513B-BBB7-4968-9811-62032EF44EBA}" presName="linNode" presStyleCnt="0"/>
      <dgm:spPr/>
    </dgm:pt>
    <dgm:pt modelId="{55D51EF9-D340-4A1E-BBE9-FBF45B5E7189}" type="pres">
      <dgm:prSet presAssocID="{6390513B-BBB7-4968-9811-62032EF44EB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6E5B772-F7EB-4362-873B-4C1C2FEC0FDB}" type="pres">
      <dgm:prSet presAssocID="{6390513B-BBB7-4968-9811-62032EF44EB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EE5855E-5DE6-4D37-84A2-84F0B9E3DD48}" type="presOf" srcId="{A698A20B-C775-48B0-A649-3A85C316D234}" destId="{6478BB18-5A4E-49E9-862F-5B479D8863DB}" srcOrd="0" destOrd="0" presId="urn:microsoft.com/office/officeart/2005/8/layout/vList5"/>
    <dgm:cxn modelId="{B42D5445-6B5A-431E-A167-0597641BECC1}" srcId="{5A294DD8-8BB5-40F5-B554-15471E213F34}" destId="{02D55B95-82E5-415D-AFCD-2D4139370D1B}" srcOrd="2" destOrd="0" parTransId="{D16B9AD4-72AD-4B8A-A768-1B78D2DD00BC}" sibTransId="{074DFA48-5F0A-42A1-A1AE-97478BDADB9C}"/>
    <dgm:cxn modelId="{D945B792-49B2-4130-9992-F9103971E69E}" type="presOf" srcId="{6390513B-BBB7-4968-9811-62032EF44EBA}" destId="{55D51EF9-D340-4A1E-BBE9-FBF45B5E7189}" srcOrd="0" destOrd="0" presId="urn:microsoft.com/office/officeart/2005/8/layout/vList5"/>
    <dgm:cxn modelId="{2EFAE5C1-61DF-43E1-897E-67AC54F0985F}" srcId="{6390513B-BBB7-4968-9811-62032EF44EBA}" destId="{19A79F0C-0378-4242-9F61-B077C91C2579}" srcOrd="0" destOrd="0" parTransId="{5F7DCE35-81E4-4753-A665-13B2DE0C8769}" sibTransId="{530BB167-925F-42C1-9BBC-70ABE4749E67}"/>
    <dgm:cxn modelId="{3F10CAB7-07A1-4416-8E4B-8BC3E7D86EC1}" srcId="{7864173A-FD6A-49FF-9A06-702B65C7F8DE}" destId="{A698A20B-C775-48B0-A649-3A85C316D234}" srcOrd="0" destOrd="0" parTransId="{9CBC36E1-8E06-4231-8C14-CBF9E1F70AC9}" sibTransId="{EF0C63C4-D638-4D01-81FF-E9D024A18FAC}"/>
    <dgm:cxn modelId="{C05DB471-F2A6-4F06-93FF-6D1CEFB123B2}" srcId="{5A294DD8-8BB5-40F5-B554-15471E213F34}" destId="{6390513B-BBB7-4968-9811-62032EF44EBA}" srcOrd="3" destOrd="0" parTransId="{2D901CBE-EAC8-449E-8002-9347E33B4661}" sibTransId="{2C98E719-E859-4AB4-AF25-5DEBF216075B}"/>
    <dgm:cxn modelId="{32A34B04-7C6B-45C4-98CB-A507C4AA75FC}" type="presOf" srcId="{75F752AA-D303-4166-A088-A5D3852E6806}" destId="{19B068C0-30CD-4609-9C52-2783AB68E934}" srcOrd="0" destOrd="0" presId="urn:microsoft.com/office/officeart/2005/8/layout/vList5"/>
    <dgm:cxn modelId="{CA015B54-93B0-4908-AF0B-7FCEF55F4327}" srcId="{491DA965-4B5A-4E63-90B0-11E5C6455CE3}" destId="{78B081CD-D67F-42C1-BB7E-2332B831D0B3}" srcOrd="0" destOrd="0" parTransId="{AC036D3C-A570-4543-8638-E11CF0E6A284}" sibTransId="{842EC795-25F8-4CB9-A912-F24FDECD7628}"/>
    <dgm:cxn modelId="{35FAF93A-A507-4367-813F-73005C233BF8}" srcId="{02D55B95-82E5-415D-AFCD-2D4139370D1B}" destId="{75F752AA-D303-4166-A088-A5D3852E6806}" srcOrd="0" destOrd="0" parTransId="{5C315089-B61A-46A8-AC35-AB1C22CCC0FF}" sibTransId="{2D462E0D-BD5D-4F31-984F-517BF290172A}"/>
    <dgm:cxn modelId="{EC895F59-C5AA-4429-BB61-22F282691724}" type="presOf" srcId="{78B081CD-D67F-42C1-BB7E-2332B831D0B3}" destId="{E0A8C5D2-7F29-42FA-8816-EC09297A9570}" srcOrd="0" destOrd="0" presId="urn:microsoft.com/office/officeart/2005/8/layout/vList5"/>
    <dgm:cxn modelId="{AC669DDF-E4AB-44AF-89CA-41FA010D618F}" type="presOf" srcId="{19A79F0C-0378-4242-9F61-B077C91C2579}" destId="{D6E5B772-F7EB-4362-873B-4C1C2FEC0FDB}" srcOrd="0" destOrd="0" presId="urn:microsoft.com/office/officeart/2005/8/layout/vList5"/>
    <dgm:cxn modelId="{1295450F-FF13-4EB3-8B43-B7D8340BE141}" type="presOf" srcId="{02D55B95-82E5-415D-AFCD-2D4139370D1B}" destId="{F4923A8C-E6CF-4562-A4D5-46264FE50E6A}" srcOrd="0" destOrd="0" presId="urn:microsoft.com/office/officeart/2005/8/layout/vList5"/>
    <dgm:cxn modelId="{1F396C08-E8EF-44BC-92DE-3F45C16197E6}" type="presOf" srcId="{491DA965-4B5A-4E63-90B0-11E5C6455CE3}" destId="{88E283CE-95A9-47E9-BED9-93EF406C152E}" srcOrd="0" destOrd="0" presId="urn:microsoft.com/office/officeart/2005/8/layout/vList5"/>
    <dgm:cxn modelId="{B085B37F-225E-457E-8EFB-7C28242B1981}" srcId="{5A294DD8-8BB5-40F5-B554-15471E213F34}" destId="{7864173A-FD6A-49FF-9A06-702B65C7F8DE}" srcOrd="1" destOrd="0" parTransId="{22B7FFCE-3DDB-4251-A68E-D56BA4C780C3}" sibTransId="{E21DB3D6-BFD5-4EA1-BD8A-45F3A4423B8A}"/>
    <dgm:cxn modelId="{A307B503-742E-4B4C-8523-58877A486944}" type="presOf" srcId="{5A294DD8-8BB5-40F5-B554-15471E213F34}" destId="{E4620E66-FC52-47CC-815F-39CB3559BB37}" srcOrd="0" destOrd="0" presId="urn:microsoft.com/office/officeart/2005/8/layout/vList5"/>
    <dgm:cxn modelId="{3C67C31F-DCD3-43E1-825A-07AE31BFF38D}" srcId="{5A294DD8-8BB5-40F5-B554-15471E213F34}" destId="{491DA965-4B5A-4E63-90B0-11E5C6455CE3}" srcOrd="0" destOrd="0" parTransId="{446563DF-22B5-4ABD-ACC5-D5745E5BAA23}" sibTransId="{0D14131C-53BC-4CA4-AB13-6681F80B97E6}"/>
    <dgm:cxn modelId="{B704405A-263D-440C-8FF6-291F38331CC1}" type="presOf" srcId="{7864173A-FD6A-49FF-9A06-702B65C7F8DE}" destId="{5F386198-03E8-4929-80B4-20A4A5E4F213}" srcOrd="0" destOrd="0" presId="urn:microsoft.com/office/officeart/2005/8/layout/vList5"/>
    <dgm:cxn modelId="{00F6F637-D5D1-4B9C-9744-BC7375AE6490}" type="presParOf" srcId="{E4620E66-FC52-47CC-815F-39CB3559BB37}" destId="{334D5666-05B0-4F97-AC3A-3BE8F7F8BB82}" srcOrd="0" destOrd="0" presId="urn:microsoft.com/office/officeart/2005/8/layout/vList5"/>
    <dgm:cxn modelId="{CC5383E6-360A-433D-9E01-7CFB4A600011}" type="presParOf" srcId="{334D5666-05B0-4F97-AC3A-3BE8F7F8BB82}" destId="{88E283CE-95A9-47E9-BED9-93EF406C152E}" srcOrd="0" destOrd="0" presId="urn:microsoft.com/office/officeart/2005/8/layout/vList5"/>
    <dgm:cxn modelId="{CB4DA033-00C2-47CD-B7B6-24B4F8D9B550}" type="presParOf" srcId="{334D5666-05B0-4F97-AC3A-3BE8F7F8BB82}" destId="{E0A8C5D2-7F29-42FA-8816-EC09297A9570}" srcOrd="1" destOrd="0" presId="urn:microsoft.com/office/officeart/2005/8/layout/vList5"/>
    <dgm:cxn modelId="{D7669066-AEC8-4EE8-A6F4-8B3CDA1CB2AD}" type="presParOf" srcId="{E4620E66-FC52-47CC-815F-39CB3559BB37}" destId="{0F49C767-0B0D-4A61-A3A1-1BDDCB2AB81C}" srcOrd="1" destOrd="0" presId="urn:microsoft.com/office/officeart/2005/8/layout/vList5"/>
    <dgm:cxn modelId="{99B07EA3-E424-454D-A136-AB3E59D01B7E}" type="presParOf" srcId="{E4620E66-FC52-47CC-815F-39CB3559BB37}" destId="{E9F90CED-002D-4004-BAE8-97C50A213396}" srcOrd="2" destOrd="0" presId="urn:microsoft.com/office/officeart/2005/8/layout/vList5"/>
    <dgm:cxn modelId="{A8F1CEBC-F5E0-4A31-9556-2ABF4A985784}" type="presParOf" srcId="{E9F90CED-002D-4004-BAE8-97C50A213396}" destId="{5F386198-03E8-4929-80B4-20A4A5E4F213}" srcOrd="0" destOrd="0" presId="urn:microsoft.com/office/officeart/2005/8/layout/vList5"/>
    <dgm:cxn modelId="{7CFE5F47-9DE5-4013-A71E-CD286B14BF38}" type="presParOf" srcId="{E9F90CED-002D-4004-BAE8-97C50A213396}" destId="{6478BB18-5A4E-49E9-862F-5B479D8863DB}" srcOrd="1" destOrd="0" presId="urn:microsoft.com/office/officeart/2005/8/layout/vList5"/>
    <dgm:cxn modelId="{FE71CCD0-2384-40E1-B387-067FDC052109}" type="presParOf" srcId="{E4620E66-FC52-47CC-815F-39CB3559BB37}" destId="{9594C795-95FD-414C-AB35-C9648A3FB53A}" srcOrd="3" destOrd="0" presId="urn:microsoft.com/office/officeart/2005/8/layout/vList5"/>
    <dgm:cxn modelId="{BCE2C6B0-B448-4CD9-B79B-F4F86EA8E44F}" type="presParOf" srcId="{E4620E66-FC52-47CC-815F-39CB3559BB37}" destId="{ABC6F900-99F6-464F-AC31-D1B14D15F2E9}" srcOrd="4" destOrd="0" presId="urn:microsoft.com/office/officeart/2005/8/layout/vList5"/>
    <dgm:cxn modelId="{F6F2627A-14A7-4559-B129-B9448469059D}" type="presParOf" srcId="{ABC6F900-99F6-464F-AC31-D1B14D15F2E9}" destId="{F4923A8C-E6CF-4562-A4D5-46264FE50E6A}" srcOrd="0" destOrd="0" presId="urn:microsoft.com/office/officeart/2005/8/layout/vList5"/>
    <dgm:cxn modelId="{6475C03B-9A96-4397-8149-ADD22147D548}" type="presParOf" srcId="{ABC6F900-99F6-464F-AC31-D1B14D15F2E9}" destId="{19B068C0-30CD-4609-9C52-2783AB68E934}" srcOrd="1" destOrd="0" presId="urn:microsoft.com/office/officeart/2005/8/layout/vList5"/>
    <dgm:cxn modelId="{E70F81CA-2B2B-42F8-A786-D1265B9F9C28}" type="presParOf" srcId="{E4620E66-FC52-47CC-815F-39CB3559BB37}" destId="{A756C6FC-0FDF-40C3-884C-4458ACD63929}" srcOrd="5" destOrd="0" presId="urn:microsoft.com/office/officeart/2005/8/layout/vList5"/>
    <dgm:cxn modelId="{AA3E4330-B002-4408-A7B6-EC8C4E7EAD90}" type="presParOf" srcId="{E4620E66-FC52-47CC-815F-39CB3559BB37}" destId="{D09EDA93-2739-43E5-B185-730E82954D9C}" srcOrd="6" destOrd="0" presId="urn:microsoft.com/office/officeart/2005/8/layout/vList5"/>
    <dgm:cxn modelId="{673C1AFE-AE45-431C-8EEF-19B6CA4017B3}" type="presParOf" srcId="{D09EDA93-2739-43E5-B185-730E82954D9C}" destId="{55D51EF9-D340-4A1E-BBE9-FBF45B5E7189}" srcOrd="0" destOrd="0" presId="urn:microsoft.com/office/officeart/2005/8/layout/vList5"/>
    <dgm:cxn modelId="{58AD4212-89A9-4251-8705-D2B29A0EAA86}" type="presParOf" srcId="{D09EDA93-2739-43E5-B185-730E82954D9C}" destId="{D6E5B772-F7EB-4362-873B-4C1C2FEC0FDB}" srcOrd="1" destOrd="0" presId="urn:microsoft.com/office/officeart/2005/8/layout/vList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A2573B8A-EABF-4004-8A87-398B1A2D552B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19FE09DE-0709-42BC-9E41-66DAAED4BEDE}" type="parTrans" cxnId="{CFF9772A-8960-4295-BEFB-345E6BB6CCDD}">
      <dgm:prSet/>
      <dgm:spPr/>
      <dgm:t>
        <a:bodyPr/>
        <a:lstStyle/>
        <a:p>
          <a:endParaRPr kumimoji="1" lang="ja-JP" altLang="en-US"/>
        </a:p>
      </dgm:t>
    </dgm:pt>
    <dgm:pt modelId="{5A2C0D68-C15F-4DCB-A1B7-84C1F1496ACC}" type="sibTrans" cxnId="{CFF9772A-8960-4295-BEFB-345E6BB6CCDD}">
      <dgm:prSet/>
      <dgm:spPr/>
      <dgm:t>
        <a:bodyPr/>
        <a:lstStyle/>
        <a:p>
          <a:endParaRPr kumimoji="1" lang="ja-JP" altLang="en-US"/>
        </a:p>
      </dgm:t>
    </dgm:pt>
    <dgm:pt modelId="{D1E77159-EB2C-44C9-86E9-B71B159A632A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00682B3F-7C0C-40EF-BBBA-E683985290A7}" type="parTrans" cxnId="{FF9EE662-F583-47F8-900D-ABFDA2794E97}">
      <dgm:prSet/>
      <dgm:spPr/>
      <dgm:t>
        <a:bodyPr/>
        <a:lstStyle/>
        <a:p>
          <a:endParaRPr kumimoji="1" lang="ja-JP" altLang="en-US"/>
        </a:p>
      </dgm:t>
    </dgm:pt>
    <dgm:pt modelId="{BBBB57D7-E112-443D-9AC9-2B4715C94414}" type="sibTrans" cxnId="{FF9EE662-F583-47F8-900D-ABFDA2794E97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B5B4462-9D36-42FD-B718-B6B1B4DE72F0}" type="pres">
      <dgm:prSet presAssocID="{A2573B8A-EABF-4004-8A87-398B1A2D552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DA19FAE-A005-4F31-9674-F6CC637E926C}" type="pres">
      <dgm:prSet presAssocID="{5A2C0D68-C15F-4DCB-A1B7-84C1F1496ACC}" presName="spacer" presStyleCnt="0"/>
      <dgm:spPr/>
    </dgm:pt>
    <dgm:pt modelId="{D3665BBD-D83E-4641-ACA4-0FB8F5BFAA16}" type="pres">
      <dgm:prSet presAssocID="{D1E77159-EB2C-44C9-86E9-B71B159A632A}" presName="parentText" presStyleLbl="node1" presStyleIdx="1" presStyleCnt="6" custLinFactNeighborX="-1003" custLinFactNeighborY="-2504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466D842-0A06-49B4-94D1-6A02E8A39377}" type="pres">
      <dgm:prSet presAssocID="{BBBB57D7-E112-443D-9AC9-2B4715C94414}" presName="spacer" presStyleCnt="0"/>
      <dgm:spPr/>
    </dgm:pt>
    <dgm:pt modelId="{D1DAAB86-5AB1-47D5-BF41-61C5EAC3CCCA}" type="pres">
      <dgm:prSet presAssocID="{179E9738-F5BC-4C9A-AAA6-F902AAC6EDD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E8E23DDA-11FB-4969-AC8C-04A494631755}" type="presOf" srcId="{7E1B1378-75C9-4F7B-A46F-2E6A36BD8691}" destId="{7EB79C6A-AC9A-4EA6-ADAC-443A32300999}" srcOrd="0" destOrd="0" presId="urn:microsoft.com/office/officeart/2005/8/layout/vList2"/>
    <dgm:cxn modelId="{0AB65F59-AD34-4474-90C8-7647F42CBD90}" srcId="{7E1B1378-75C9-4F7B-A46F-2E6A36BD8691}" destId="{179E9738-F5BC-4C9A-AAA6-F902AAC6EDD1}" srcOrd="2" destOrd="0" parTransId="{0920A7B4-D4A4-4828-8334-7398CDE2F565}" sibTransId="{3DE0E511-1F01-49D3-8FF8-6A4C51AFE0EC}"/>
    <dgm:cxn modelId="{9696CB73-C53E-4693-9B3D-E0D21D1BE69E}" type="presOf" srcId="{D1E77159-EB2C-44C9-86E9-B71B159A632A}" destId="{D3665BBD-D83E-4641-ACA4-0FB8F5BFAA16}" srcOrd="0" destOrd="0" presId="urn:microsoft.com/office/officeart/2005/8/layout/vList2"/>
    <dgm:cxn modelId="{FF9EE662-F583-47F8-900D-ABFDA2794E97}" srcId="{7E1B1378-75C9-4F7B-A46F-2E6A36BD8691}" destId="{D1E77159-EB2C-44C9-86E9-B71B159A632A}" srcOrd="1" destOrd="0" parTransId="{00682B3F-7C0C-40EF-BBBA-E683985290A7}" sibTransId="{BBBB57D7-E112-443D-9AC9-2B4715C94414}"/>
    <dgm:cxn modelId="{1BA63EF6-7177-4839-ACB6-506C60DF8A14}" type="presOf" srcId="{179E9738-F5BC-4C9A-AAA6-F902AAC6EDD1}" destId="{D1DAAB86-5AB1-47D5-BF41-61C5EAC3CCCA}" srcOrd="0" destOrd="0" presId="urn:microsoft.com/office/officeart/2005/8/layout/vList2"/>
    <dgm:cxn modelId="{2309EA4F-FD1E-4412-BBE4-CDC33603B584}" type="presOf" srcId="{5E8044B7-B98A-437A-A7F6-598D444985D8}" destId="{A22F1911-7C13-43D3-B660-2679E8A0D99B}" srcOrd="0" destOrd="0" presId="urn:microsoft.com/office/officeart/2005/8/layout/vList2"/>
    <dgm:cxn modelId="{FADEC9B9-FEE2-4B9F-9E38-79C01D701986}" type="presOf" srcId="{A72BFCF8-4F6E-43C6-AD4E-2CC48537FE9F}" destId="{BD87FD86-8CBC-4198-9CB2-1E0B56BE0DD6}" srcOrd="0" destOrd="0" presId="urn:microsoft.com/office/officeart/2005/8/layout/vList2"/>
    <dgm:cxn modelId="{F89BFB8D-D216-45B7-924D-0C5FC9A0BEC6}" type="presOf" srcId="{A2573B8A-EABF-4004-8A87-398B1A2D552B}" destId="{BB5B4462-9D36-42FD-B718-B6B1B4DE72F0}" srcOrd="0" destOrd="0" presId="urn:microsoft.com/office/officeart/2005/8/layout/vList2"/>
    <dgm:cxn modelId="{CFF9772A-8960-4295-BEFB-345E6BB6CCDD}" srcId="{7E1B1378-75C9-4F7B-A46F-2E6A36BD8691}" destId="{A2573B8A-EABF-4004-8A87-398B1A2D552B}" srcOrd="0" destOrd="0" parTransId="{19FE09DE-0709-42BC-9E41-66DAAED4BEDE}" sibTransId="{5A2C0D68-C15F-4DCB-A1B7-84C1F1496ACC}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1210AA35-81A0-4DFE-8517-BCAAEA4699FA}" type="presOf" srcId="{9ECB6C7C-35E9-4A91-912E-E4199D704633}" destId="{3A711BC6-9ADF-48D6-9880-A54A7BE39F8F}" srcOrd="0" destOrd="0" presId="urn:microsoft.com/office/officeart/2005/8/layout/vList2"/>
    <dgm:cxn modelId="{BBB9905A-44C4-499F-9D1F-C9FC1745091C}" type="presParOf" srcId="{7EB79C6A-AC9A-4EA6-ADAC-443A32300999}" destId="{BB5B4462-9D36-42FD-B718-B6B1B4DE72F0}" srcOrd="0" destOrd="0" presId="urn:microsoft.com/office/officeart/2005/8/layout/vList2"/>
    <dgm:cxn modelId="{4F9F8FE2-FCA4-4B32-A057-8F53B492098E}" type="presParOf" srcId="{7EB79C6A-AC9A-4EA6-ADAC-443A32300999}" destId="{EDA19FAE-A005-4F31-9674-F6CC637E926C}" srcOrd="1" destOrd="0" presId="urn:microsoft.com/office/officeart/2005/8/layout/vList2"/>
    <dgm:cxn modelId="{5530C2B6-2B3D-4D4E-BB9D-6DA1DDB815A9}" type="presParOf" srcId="{7EB79C6A-AC9A-4EA6-ADAC-443A32300999}" destId="{D3665BBD-D83E-4641-ACA4-0FB8F5BFAA16}" srcOrd="2" destOrd="0" presId="urn:microsoft.com/office/officeart/2005/8/layout/vList2"/>
    <dgm:cxn modelId="{60F60F4E-E589-4199-927E-816E699CBD17}" type="presParOf" srcId="{7EB79C6A-AC9A-4EA6-ADAC-443A32300999}" destId="{E466D842-0A06-49B4-94D1-6A02E8A39377}" srcOrd="3" destOrd="0" presId="urn:microsoft.com/office/officeart/2005/8/layout/vList2"/>
    <dgm:cxn modelId="{4E3E843E-62E2-4904-9DC5-2890702AF61D}" type="presParOf" srcId="{7EB79C6A-AC9A-4EA6-ADAC-443A32300999}" destId="{D1DAAB86-5AB1-47D5-BF41-61C5EAC3CCCA}" srcOrd="4" destOrd="0" presId="urn:microsoft.com/office/officeart/2005/8/layout/vList2"/>
    <dgm:cxn modelId="{F218E6A1-FFAD-4C21-8620-1E2CB382C8BC}" type="presParOf" srcId="{7EB79C6A-AC9A-4EA6-ADAC-443A32300999}" destId="{C7D1C3B1-CEDD-47B6-96A7-00BFD58626AE}" srcOrd="5" destOrd="0" presId="urn:microsoft.com/office/officeart/2005/8/layout/vList2"/>
    <dgm:cxn modelId="{A956EDA6-0724-4473-9050-47000B039C6D}" type="presParOf" srcId="{7EB79C6A-AC9A-4EA6-ADAC-443A32300999}" destId="{BD87FD86-8CBC-4198-9CB2-1E0B56BE0DD6}" srcOrd="6" destOrd="0" presId="urn:microsoft.com/office/officeart/2005/8/layout/vList2"/>
    <dgm:cxn modelId="{FAA4B49D-A465-49E0-A885-36305E85FAF7}" type="presParOf" srcId="{7EB79C6A-AC9A-4EA6-ADAC-443A32300999}" destId="{6C47ED29-3607-4FBA-95C0-E1268B099E4A}" srcOrd="7" destOrd="0" presId="urn:microsoft.com/office/officeart/2005/8/layout/vList2"/>
    <dgm:cxn modelId="{45F82786-0FEE-44B6-8374-64A932C0ACDC}" type="presParOf" srcId="{7EB79C6A-AC9A-4EA6-ADAC-443A32300999}" destId="{A22F1911-7C13-43D3-B660-2679E8A0D99B}" srcOrd="8" destOrd="0" presId="urn:microsoft.com/office/officeart/2005/8/layout/vList2"/>
    <dgm:cxn modelId="{DBB2F0E4-1DBD-44D8-95D8-5074B0A41F9D}" type="presParOf" srcId="{7EB79C6A-AC9A-4EA6-ADAC-443A32300999}" destId="{887F26EF-D24D-4810-B824-41D606A9C3E2}" srcOrd="9" destOrd="0" presId="urn:microsoft.com/office/officeart/2005/8/layout/vList2"/>
    <dgm:cxn modelId="{0C9966D9-00FC-4DAA-AEDA-824771B41420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88139E-BDDA-4C88-B149-86AA526F211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66FEF76-FE79-4F7B-8108-CB057D5B7D82}">
      <dgm:prSet/>
      <dgm:spPr/>
      <dgm:t>
        <a:bodyPr/>
        <a:lstStyle/>
        <a:p>
          <a:pPr rtl="0"/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endParaRPr lang="ja-JP" dirty="0"/>
        </a:p>
      </dgm:t>
    </dgm:pt>
    <dgm:pt modelId="{3962C44F-90AF-4D2C-960F-8E5EE0940BE8}" type="par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E6D63212-7301-4B2B-82F1-650D67C35963}" type="sib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968F469C-0AC8-4790-BE9C-BD03D49880F9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ja-JP" dirty="0" smtClean="0"/>
            <a:t>を</a:t>
          </a:r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r>
            <a:rPr kumimoji="1" lang="ja-JP" dirty="0" smtClean="0"/>
            <a:t>で囲む</a:t>
          </a:r>
          <a:endParaRPr kumimoji="1" lang="en-US" dirty="0"/>
        </a:p>
      </dgm:t>
    </dgm:pt>
    <dgm:pt modelId="{0C834852-C2E9-4C92-A08B-861AD776C941}" type="par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A882CABC-8AEB-4DD5-8D82-626929789F95}" type="sib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D8FA5960-2406-446F-BA7C-5B823C5739BF}">
      <dgm:prSet/>
      <dgm:spPr/>
      <dgm:t>
        <a:bodyPr/>
        <a:lstStyle/>
        <a:p>
          <a:pPr rtl="0"/>
          <a:r>
            <a:rPr kumimoji="1" lang="en-US" dirty="0" smtClean="0"/>
            <a:t>Catch</a:t>
          </a:r>
          <a:r>
            <a:rPr kumimoji="1" lang="ja-JP" dirty="0" err="1" smtClean="0"/>
            <a:t>には</a:t>
          </a:r>
          <a:r>
            <a:rPr kumimoji="1" lang="en-US" dirty="0" smtClean="0"/>
            <a:t>Exception</a:t>
          </a:r>
          <a:endParaRPr kumimoji="1" lang="en-US" dirty="0"/>
        </a:p>
      </dgm:t>
    </dgm:pt>
    <dgm:pt modelId="{D32C0F03-C041-49E5-A221-801E9BBB32E4}" type="par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A88C6AD5-9988-4189-8F82-2B0D371F9038}" type="sib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8A654652-7509-4F26-9B86-EBF18B614432}">
      <dgm:prSet/>
      <dgm:spPr/>
      <dgm:t>
        <a:bodyPr/>
        <a:lstStyle/>
        <a:p>
          <a:pPr rtl="0"/>
          <a:r>
            <a:rPr kumimoji="1" lang="en-US" dirty="0" err="1" smtClean="0"/>
            <a:t>Global.asax</a:t>
          </a:r>
          <a:endParaRPr kumimoji="1" lang="en-US" dirty="0"/>
        </a:p>
      </dgm:t>
    </dgm:pt>
    <dgm:pt modelId="{E26D2EDC-F791-4207-ACDC-CFFC05755933}" type="par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23B6B177-BAD5-49F8-8FC0-7D7520A120F8}" type="sib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B689C06E-6CCE-49A0-817D-CF765A264260}">
      <dgm:prSet/>
      <dgm:spPr/>
      <dgm:t>
        <a:bodyPr/>
        <a:lstStyle/>
        <a:p>
          <a:pPr rtl="0"/>
          <a:r>
            <a:rPr kumimoji="1" lang="ja-JP" altLang="en-US" dirty="0" smtClean="0"/>
            <a:t>エラーは例外として呼び出し元に戻る</a:t>
          </a:r>
          <a:endParaRPr kumimoji="1" lang="en-US" dirty="0"/>
        </a:p>
      </dgm:t>
    </dgm:pt>
    <dgm:pt modelId="{2E5B496E-6FF6-421B-B07F-65932DA029A1}" type="par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8F326EDD-6E39-457A-A867-BED72EDB315A}" type="sib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703ECF3D-C55A-4E1F-B1DB-0AA5392A1A72}">
      <dgm:prSet/>
      <dgm:spPr/>
      <dgm:t>
        <a:bodyPr/>
        <a:lstStyle/>
        <a:p>
          <a:pPr rtl="0"/>
          <a:r>
            <a:rPr kumimoji="1" lang="en-US" dirty="0" smtClean="0"/>
            <a:t>Try</a:t>
          </a:r>
          <a:r>
            <a:rPr kumimoji="1" lang="ja-JP" altLang="en-US" dirty="0" smtClean="0"/>
            <a:t>～</a:t>
          </a:r>
          <a:r>
            <a:rPr kumimoji="1" lang="en-US" altLang="ja-JP" dirty="0" smtClean="0"/>
            <a:t>Catch</a:t>
          </a:r>
          <a:r>
            <a:rPr kumimoji="1" lang="ja-JP" altLang="en-US" dirty="0" smtClean="0"/>
            <a:t>では囲まない</a:t>
          </a:r>
          <a:endParaRPr kumimoji="1" lang="en-US" dirty="0"/>
        </a:p>
      </dgm:t>
    </dgm:pt>
    <dgm:pt modelId="{09CDDF68-67EE-41DF-B1CC-7B9D6AEE3E33}" type="par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321199C8-C921-4068-BD5C-7AA5B8AB2B70}" type="sib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767ADEDB-0BB9-4278-9638-486C54D08F2F}">
      <dgm:prSet/>
      <dgm:spPr/>
      <dgm:t>
        <a:bodyPr/>
        <a:lstStyle/>
        <a:p>
          <a:pPr rtl="0"/>
          <a:r>
            <a:rPr kumimoji="1" lang="ja-JP" altLang="en-US" dirty="0" smtClean="0"/>
            <a:t>エラー処理をおこなって呼び出し元に戻る</a:t>
          </a:r>
          <a:endParaRPr kumimoji="1" lang="en-US" dirty="0"/>
        </a:p>
      </dgm:t>
    </dgm:pt>
    <dgm:pt modelId="{37FDAF08-9336-43F2-A0D0-2C22B5AE5F10}" type="parTrans" cxnId="{BD113BFD-DF55-4737-8A5E-C399CEAD9752}">
      <dgm:prSet/>
      <dgm:spPr/>
    </dgm:pt>
    <dgm:pt modelId="{EBBFC6CD-1996-4492-9A16-195825986221}" type="sibTrans" cxnId="{BD113BFD-DF55-4737-8A5E-C399CEAD9752}">
      <dgm:prSet/>
      <dgm:spPr/>
    </dgm:pt>
    <dgm:pt modelId="{37067891-6233-4CF6-BD3E-240F11392EB0}">
      <dgm:prSet/>
      <dgm:spPr/>
      <dgm:t>
        <a:bodyPr/>
        <a:lstStyle/>
        <a:p>
          <a:pPr rtl="0"/>
          <a:r>
            <a:rPr kumimoji="1" lang="ja-JP" altLang="en-US" dirty="0" smtClean="0"/>
            <a:t>エラーログを一元取得したいとき</a:t>
          </a:r>
          <a:endParaRPr kumimoji="1" lang="en-US" dirty="0"/>
        </a:p>
      </dgm:t>
    </dgm:pt>
    <dgm:pt modelId="{788297A4-34AF-4A9B-8E46-7029911CEFF8}" type="parTrans" cxnId="{C66556DE-576B-4399-B4D2-ACEB4E815E14}">
      <dgm:prSet/>
      <dgm:spPr/>
    </dgm:pt>
    <dgm:pt modelId="{666E0B2E-1F70-41FA-B57B-BEBBA5B49488}" type="sibTrans" cxnId="{C66556DE-576B-4399-B4D2-ACEB4E815E14}">
      <dgm:prSet/>
      <dgm:spPr/>
    </dgm:pt>
    <dgm:pt modelId="{F662B765-5C32-4818-95D5-5835DB2D5A95}" type="pres">
      <dgm:prSet presAssocID="{8B88139E-BDDA-4C88-B149-86AA526F21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867C9E6-8C1D-451A-B384-1088504995CC}" type="pres">
      <dgm:prSet presAssocID="{866FEF76-FE79-4F7B-8108-CB057D5B7D82}" presName="parentLin" presStyleCnt="0"/>
      <dgm:spPr/>
    </dgm:pt>
    <dgm:pt modelId="{6ACE43DA-5D73-4531-8330-2218F0AF7149}" type="pres">
      <dgm:prSet presAssocID="{866FEF76-FE79-4F7B-8108-CB057D5B7D8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813FF331-7DC8-4294-86D7-1C57401CC4A7}" type="pres">
      <dgm:prSet presAssocID="{866FEF76-FE79-4F7B-8108-CB057D5B7D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58869D-C4D1-4CB5-BCA1-0C79B099A16C}" type="pres">
      <dgm:prSet presAssocID="{866FEF76-FE79-4F7B-8108-CB057D5B7D82}" presName="negativeSpace" presStyleCnt="0"/>
      <dgm:spPr/>
    </dgm:pt>
    <dgm:pt modelId="{EBF5CA99-FB24-4138-8426-28B793AF8A60}" type="pres">
      <dgm:prSet presAssocID="{866FEF76-FE79-4F7B-8108-CB057D5B7D8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D2AA44-5710-4951-B5A7-E7AE8C22D72E}" type="pres">
      <dgm:prSet presAssocID="{E6D63212-7301-4B2B-82F1-650D67C35963}" presName="spaceBetweenRectangles" presStyleCnt="0"/>
      <dgm:spPr/>
    </dgm:pt>
    <dgm:pt modelId="{E693AEA7-8FCA-4128-B001-F5AD847320F0}" type="pres">
      <dgm:prSet presAssocID="{8A654652-7509-4F26-9B86-EBF18B614432}" presName="parentLin" presStyleCnt="0"/>
      <dgm:spPr/>
    </dgm:pt>
    <dgm:pt modelId="{90B12C6D-9C70-426D-9CA0-7B55EDD112EC}" type="pres">
      <dgm:prSet presAssocID="{8A654652-7509-4F26-9B86-EBF18B61443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3BC3B597-8908-4C7F-BA0D-982DD1271211}" type="pres">
      <dgm:prSet presAssocID="{8A654652-7509-4F26-9B86-EBF18B61443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0C2231C-304F-49BB-9D20-32389C3E2E60}" type="pres">
      <dgm:prSet presAssocID="{8A654652-7509-4F26-9B86-EBF18B614432}" presName="negativeSpace" presStyleCnt="0"/>
      <dgm:spPr/>
    </dgm:pt>
    <dgm:pt modelId="{CFC1D445-1700-41F5-9A88-220D5EB6442B}" type="pres">
      <dgm:prSet presAssocID="{8A654652-7509-4F26-9B86-EBF18B61443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0C3E574-2315-48F9-A901-D0C3EBD9E482}" type="presOf" srcId="{37067891-6233-4CF6-BD3E-240F11392EB0}" destId="{CFC1D445-1700-41F5-9A88-220D5EB6442B}" srcOrd="0" destOrd="1" presId="urn:microsoft.com/office/officeart/2005/8/layout/list1"/>
    <dgm:cxn modelId="{C66556DE-576B-4399-B4D2-ACEB4E815E14}" srcId="{8A654652-7509-4F26-9B86-EBF18B614432}" destId="{37067891-6233-4CF6-BD3E-240F11392EB0}" srcOrd="1" destOrd="0" parTransId="{788297A4-34AF-4A9B-8E46-7029911CEFF8}" sibTransId="{666E0B2E-1F70-41FA-B57B-BEBBA5B49488}"/>
    <dgm:cxn modelId="{F6BBDA48-D4FF-496D-8468-AE8AD1E527AB}" type="presOf" srcId="{866FEF76-FE79-4F7B-8108-CB057D5B7D82}" destId="{813FF331-7DC8-4294-86D7-1C57401CC4A7}" srcOrd="1" destOrd="0" presId="urn:microsoft.com/office/officeart/2005/8/layout/list1"/>
    <dgm:cxn modelId="{644A64AD-3CBE-4AD1-830A-1A40CB1123A6}" srcId="{8B88139E-BDDA-4C88-B149-86AA526F2116}" destId="{8A654652-7509-4F26-9B86-EBF18B614432}" srcOrd="1" destOrd="0" parTransId="{E26D2EDC-F791-4207-ACDC-CFFC05755933}" sibTransId="{23B6B177-BAD5-49F8-8FC0-7D7520A120F8}"/>
    <dgm:cxn modelId="{1DDF6C41-A211-4CFA-AD39-60CA8B7669B9}" type="presOf" srcId="{8B88139E-BDDA-4C88-B149-86AA526F2116}" destId="{F662B765-5C32-4818-95D5-5835DB2D5A95}" srcOrd="0" destOrd="0" presId="urn:microsoft.com/office/officeart/2005/8/layout/list1"/>
    <dgm:cxn modelId="{585E8581-906B-474F-8E7F-3576A8D7EC4A}" type="presOf" srcId="{703ECF3D-C55A-4E1F-B1DB-0AA5392A1A72}" destId="{CFC1D445-1700-41F5-9A88-220D5EB6442B}" srcOrd="0" destOrd="2" presId="urn:microsoft.com/office/officeart/2005/8/layout/list1"/>
    <dgm:cxn modelId="{49B1D88B-0E80-416B-8F31-2DD717BE7964}" type="presOf" srcId="{767ADEDB-0BB9-4278-9638-486C54D08F2F}" destId="{EBF5CA99-FB24-4138-8426-28B793AF8A60}" srcOrd="0" destOrd="0" presId="urn:microsoft.com/office/officeart/2005/8/layout/list1"/>
    <dgm:cxn modelId="{0BD08AF9-6F90-4548-9D98-303B237C3A8C}" srcId="{8A654652-7509-4F26-9B86-EBF18B614432}" destId="{703ECF3D-C55A-4E1F-B1DB-0AA5392A1A72}" srcOrd="2" destOrd="0" parTransId="{09CDDF68-67EE-41DF-B1CC-7B9D6AEE3E33}" sibTransId="{321199C8-C921-4068-BD5C-7AA5B8AB2B70}"/>
    <dgm:cxn modelId="{9414A9BE-29FC-4DF8-A24F-CD915E89D48F}" type="presOf" srcId="{D8FA5960-2406-446F-BA7C-5B823C5739BF}" destId="{EBF5CA99-FB24-4138-8426-28B793AF8A60}" srcOrd="0" destOrd="2" presId="urn:microsoft.com/office/officeart/2005/8/layout/list1"/>
    <dgm:cxn modelId="{93712C46-3B3C-43BC-8ED1-C1546B93E378}" srcId="{866FEF76-FE79-4F7B-8108-CB057D5B7D82}" destId="{D8FA5960-2406-446F-BA7C-5B823C5739BF}" srcOrd="2" destOrd="0" parTransId="{D32C0F03-C041-49E5-A221-801E9BBB32E4}" sibTransId="{A88C6AD5-9988-4189-8F82-2B0D371F9038}"/>
    <dgm:cxn modelId="{01921694-F974-4BE6-B592-CC403BADC32B}" srcId="{866FEF76-FE79-4F7B-8108-CB057D5B7D82}" destId="{968F469C-0AC8-4790-BE9C-BD03D49880F9}" srcOrd="1" destOrd="0" parTransId="{0C834852-C2E9-4C92-A08B-861AD776C941}" sibTransId="{A882CABC-8AEB-4DD5-8D82-626929789F95}"/>
    <dgm:cxn modelId="{38E77693-A223-4C98-97DD-29D555563C3C}" type="presOf" srcId="{B689C06E-6CCE-49A0-817D-CF765A264260}" destId="{CFC1D445-1700-41F5-9A88-220D5EB6442B}" srcOrd="0" destOrd="0" presId="urn:microsoft.com/office/officeart/2005/8/layout/list1"/>
    <dgm:cxn modelId="{3B819545-8B88-4980-99B5-3F68A97F81F0}" type="presOf" srcId="{8A654652-7509-4F26-9B86-EBF18B614432}" destId="{3BC3B597-8908-4C7F-BA0D-982DD1271211}" srcOrd="1" destOrd="0" presId="urn:microsoft.com/office/officeart/2005/8/layout/list1"/>
    <dgm:cxn modelId="{59958861-D98F-4F95-AAEB-0B6CD0880817}" type="presOf" srcId="{8A654652-7509-4F26-9B86-EBF18B614432}" destId="{90B12C6D-9C70-426D-9CA0-7B55EDD112EC}" srcOrd="0" destOrd="0" presId="urn:microsoft.com/office/officeart/2005/8/layout/list1"/>
    <dgm:cxn modelId="{58BE909F-27CE-4095-875A-3323C65A2EB5}" srcId="{8B88139E-BDDA-4C88-B149-86AA526F2116}" destId="{866FEF76-FE79-4F7B-8108-CB057D5B7D82}" srcOrd="0" destOrd="0" parTransId="{3962C44F-90AF-4D2C-960F-8E5EE0940BE8}" sibTransId="{E6D63212-7301-4B2B-82F1-650D67C35963}"/>
    <dgm:cxn modelId="{BD113BFD-DF55-4737-8A5E-C399CEAD9752}" srcId="{866FEF76-FE79-4F7B-8108-CB057D5B7D82}" destId="{767ADEDB-0BB9-4278-9638-486C54D08F2F}" srcOrd="0" destOrd="0" parTransId="{37FDAF08-9336-43F2-A0D0-2C22B5AE5F10}" sibTransId="{EBBFC6CD-1996-4492-9A16-195825986221}"/>
    <dgm:cxn modelId="{454B400F-D4E1-498A-9110-A65C0BECA366}" type="presOf" srcId="{968F469C-0AC8-4790-BE9C-BD03D49880F9}" destId="{EBF5CA99-FB24-4138-8426-28B793AF8A60}" srcOrd="0" destOrd="1" presId="urn:microsoft.com/office/officeart/2005/8/layout/list1"/>
    <dgm:cxn modelId="{B75E0E47-F874-411D-9FBF-FF6CD704BE53}" srcId="{8A654652-7509-4F26-9B86-EBF18B614432}" destId="{B689C06E-6CCE-49A0-817D-CF765A264260}" srcOrd="0" destOrd="0" parTransId="{2E5B496E-6FF6-421B-B07F-65932DA029A1}" sibTransId="{8F326EDD-6E39-457A-A867-BED72EDB315A}"/>
    <dgm:cxn modelId="{B8F5995D-0A1C-40C5-A41C-62C210A42663}" type="presOf" srcId="{866FEF76-FE79-4F7B-8108-CB057D5B7D82}" destId="{6ACE43DA-5D73-4531-8330-2218F0AF7149}" srcOrd="0" destOrd="0" presId="urn:microsoft.com/office/officeart/2005/8/layout/list1"/>
    <dgm:cxn modelId="{4ED253AC-4176-4066-83A5-FFC3B0EA961D}" type="presParOf" srcId="{F662B765-5C32-4818-95D5-5835DB2D5A95}" destId="{C867C9E6-8C1D-451A-B384-1088504995CC}" srcOrd="0" destOrd="0" presId="urn:microsoft.com/office/officeart/2005/8/layout/list1"/>
    <dgm:cxn modelId="{39DFFB9F-7A1D-44EF-81F2-A2E29C678644}" type="presParOf" srcId="{C867C9E6-8C1D-451A-B384-1088504995CC}" destId="{6ACE43DA-5D73-4531-8330-2218F0AF7149}" srcOrd="0" destOrd="0" presId="urn:microsoft.com/office/officeart/2005/8/layout/list1"/>
    <dgm:cxn modelId="{D7511BDA-BAA4-428C-914D-2161E92072EB}" type="presParOf" srcId="{C867C9E6-8C1D-451A-B384-1088504995CC}" destId="{813FF331-7DC8-4294-86D7-1C57401CC4A7}" srcOrd="1" destOrd="0" presId="urn:microsoft.com/office/officeart/2005/8/layout/list1"/>
    <dgm:cxn modelId="{3722BF00-3FF4-4665-8EE4-764C562D4EBD}" type="presParOf" srcId="{F662B765-5C32-4818-95D5-5835DB2D5A95}" destId="{C258869D-C4D1-4CB5-BCA1-0C79B099A16C}" srcOrd="1" destOrd="0" presId="urn:microsoft.com/office/officeart/2005/8/layout/list1"/>
    <dgm:cxn modelId="{2286808E-C2C5-429F-A244-D352E91AC5FE}" type="presParOf" srcId="{F662B765-5C32-4818-95D5-5835DB2D5A95}" destId="{EBF5CA99-FB24-4138-8426-28B793AF8A60}" srcOrd="2" destOrd="0" presId="urn:microsoft.com/office/officeart/2005/8/layout/list1"/>
    <dgm:cxn modelId="{C521B1E9-6E09-4DF6-863E-D3CA5946D0BB}" type="presParOf" srcId="{F662B765-5C32-4818-95D5-5835DB2D5A95}" destId="{59D2AA44-5710-4951-B5A7-E7AE8C22D72E}" srcOrd="3" destOrd="0" presId="urn:microsoft.com/office/officeart/2005/8/layout/list1"/>
    <dgm:cxn modelId="{8153A7BD-1E1D-435B-A769-EBF8BDE71809}" type="presParOf" srcId="{F662B765-5C32-4818-95D5-5835DB2D5A95}" destId="{E693AEA7-8FCA-4128-B001-F5AD847320F0}" srcOrd="4" destOrd="0" presId="urn:microsoft.com/office/officeart/2005/8/layout/list1"/>
    <dgm:cxn modelId="{A5EC37BD-1F95-4A6E-94E2-28112920E6A7}" type="presParOf" srcId="{E693AEA7-8FCA-4128-B001-F5AD847320F0}" destId="{90B12C6D-9C70-426D-9CA0-7B55EDD112EC}" srcOrd="0" destOrd="0" presId="urn:microsoft.com/office/officeart/2005/8/layout/list1"/>
    <dgm:cxn modelId="{8174E374-2D85-451E-BFDA-74125C5CFD13}" type="presParOf" srcId="{E693AEA7-8FCA-4128-B001-F5AD847320F0}" destId="{3BC3B597-8908-4C7F-BA0D-982DD1271211}" srcOrd="1" destOrd="0" presId="urn:microsoft.com/office/officeart/2005/8/layout/list1"/>
    <dgm:cxn modelId="{B5EEB11C-5662-46F6-9EBA-43C8BEF787F0}" type="presParOf" srcId="{F662B765-5C32-4818-95D5-5835DB2D5A95}" destId="{F0C2231C-304F-49BB-9D20-32389C3E2E60}" srcOrd="5" destOrd="0" presId="urn:microsoft.com/office/officeart/2005/8/layout/list1"/>
    <dgm:cxn modelId="{F28A1B4E-D97B-45C4-AC6B-FEF760000FC0}" type="presParOf" srcId="{F662B765-5C32-4818-95D5-5835DB2D5A95}" destId="{CFC1D445-1700-41F5-9A88-220D5EB6442B}" srcOrd="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WEB</a:t>
          </a:r>
          <a:r>
            <a:rPr kumimoji="1" lang="ja-JP" altLang="en-US" dirty="0" smtClean="0"/>
            <a:t>サービス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94BB6FE-4EBD-45AE-97BA-791A067A470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67CF68FD-A3B7-4EC3-B0DE-4F675EE90393}" type="parTrans" cxnId="{53D72F07-ED51-416B-B15F-6D64E48B4CBF}">
      <dgm:prSet/>
      <dgm:spPr/>
      <dgm:t>
        <a:bodyPr/>
        <a:lstStyle/>
        <a:p>
          <a:endParaRPr kumimoji="1" lang="ja-JP" altLang="en-US"/>
        </a:p>
      </dgm:t>
    </dgm:pt>
    <dgm:pt modelId="{66AE399A-DCD5-4802-94D0-C4D79E1A6C12}" type="sibTrans" cxnId="{53D72F07-ED51-416B-B15F-6D64E48B4CBF}">
      <dgm:prSet/>
      <dgm:spPr/>
      <dgm:t>
        <a:bodyPr/>
        <a:lstStyle/>
        <a:p>
          <a:endParaRPr kumimoji="1" lang="ja-JP" altLang="en-US"/>
        </a:p>
      </dgm:t>
    </dgm:pt>
    <dgm:pt modelId="{974708D0-4632-4F7C-B341-016FDCE9BFF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en-US" altLang="ja-JP" dirty="0" smtClean="0"/>
            <a:t>Oracle</a:t>
          </a:r>
          <a:r>
            <a:rPr kumimoji="1" lang="ja-JP" altLang="en-US" dirty="0" smtClean="0"/>
            <a:t>と</a:t>
          </a:r>
          <a:r>
            <a:rPr kumimoji="1" lang="en-US" altLang="ja-JP" dirty="0" smtClean="0"/>
            <a:t>ADO.NET</a:t>
          </a:r>
          <a:r>
            <a:rPr kumimoji="1" lang="ja-JP" altLang="en-US" dirty="0" smtClean="0"/>
            <a:t>の関係</a:t>
          </a:r>
          <a:endParaRPr kumimoji="1" lang="ja-JP" altLang="en-US" dirty="0"/>
        </a:p>
      </dgm:t>
    </dgm:pt>
    <dgm:pt modelId="{5336EB17-839E-48DA-B8A7-325C6ADD1162}" type="parTrans" cxnId="{B7E0F2E4-810A-4EC2-AC9A-7ED45973B555}">
      <dgm:prSet/>
      <dgm:spPr/>
      <dgm:t>
        <a:bodyPr/>
        <a:lstStyle/>
        <a:p>
          <a:endParaRPr kumimoji="1" lang="ja-JP" altLang="en-US"/>
        </a:p>
      </dgm:t>
    </dgm:pt>
    <dgm:pt modelId="{0E5B857F-91ED-4BD8-956B-F61BED10D163}" type="sibTrans" cxnId="{B7E0F2E4-810A-4EC2-AC9A-7ED45973B555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00361701-AB77-4F63-9EFB-B958E32F4ADE}" type="pres">
      <dgm:prSet presAssocID="{974708D0-4632-4F7C-B341-016FDCE9BFF8}" presName="parentText" presStyleLbl="node1" presStyleIdx="1" presStyleCnt="6" custLinFactNeighborX="-1003" custLinFactNeighborY="-2504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6CF2651-5EE2-4EDC-ACA5-326FD6C2FBFD}" type="pres">
      <dgm:prSet presAssocID="{0E5B857F-91ED-4BD8-956B-F61BED10D163}" presName="spacer" presStyleCnt="0"/>
      <dgm:spPr/>
    </dgm:pt>
    <dgm:pt modelId="{08415C55-A4A9-4622-9FC2-E8CA52BBBACF}" type="pres">
      <dgm:prSet presAssocID="{794BB6FE-4EBD-45AE-97BA-791A067A470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5A9DBA5-7FD7-4520-8006-6A584C0DC821}" type="pres">
      <dgm:prSet presAssocID="{66AE399A-DCD5-4802-94D0-C4D79E1A6C12}" presName="spacer" presStyleCnt="0"/>
      <dgm:spPr/>
    </dgm:pt>
    <dgm:pt modelId="{BD87FD86-8CBC-4198-9CB2-1E0B56BE0DD6}" type="pres">
      <dgm:prSet presAssocID="{A72BFCF8-4F6E-43C6-AD4E-2CC48537FE9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9054C72-C7BC-4432-BB70-575F3DA2AA50}" type="presOf" srcId="{A72BFCF8-4F6E-43C6-AD4E-2CC48537FE9F}" destId="{BD87FD86-8CBC-4198-9CB2-1E0B56BE0DD6}" srcOrd="0" destOrd="0" presId="urn:microsoft.com/office/officeart/2005/8/layout/vList2"/>
    <dgm:cxn modelId="{5BEDE32F-052E-499F-A8AC-963EA810AA19}" srcId="{7E1B1378-75C9-4F7B-A46F-2E6A36BD8691}" destId="{9ECB6C7C-35E9-4A91-912E-E4199D704633}" srcOrd="5" destOrd="0" parTransId="{B4AA630A-B7BE-4127-B650-5850529C9E52}" sibTransId="{72ED4094-0A2A-407B-8147-4178C9C361DF}"/>
    <dgm:cxn modelId="{52B93B3D-82EB-4192-B39E-01A46032D408}" type="presOf" srcId="{179E9738-F5BC-4C9A-AAA6-F902AAC6EDD1}" destId="{D1DAAB86-5AB1-47D5-BF41-61C5EAC3CCCA}" srcOrd="0" destOrd="0" presId="urn:microsoft.com/office/officeart/2005/8/layout/vList2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DCC29408-F9FB-4E2D-B637-42FD46B9D1C7}" srcId="{7E1B1378-75C9-4F7B-A46F-2E6A36BD8691}" destId="{5E8044B7-B98A-437A-A7F6-598D444985D8}" srcOrd="4" destOrd="0" parTransId="{701E6562-6D28-426E-9244-1F95B92A4432}" sibTransId="{D2DE6A96-1D58-42F7-9346-85DD60BDE6D0}"/>
    <dgm:cxn modelId="{B7E0F2E4-810A-4EC2-AC9A-7ED45973B555}" srcId="{7E1B1378-75C9-4F7B-A46F-2E6A36BD8691}" destId="{974708D0-4632-4F7C-B341-016FDCE9BFF8}" srcOrd="1" destOrd="0" parTransId="{5336EB17-839E-48DA-B8A7-325C6ADD1162}" sibTransId="{0E5B857F-91ED-4BD8-956B-F61BED10D163}"/>
    <dgm:cxn modelId="{53D72F07-ED51-416B-B15F-6D64E48B4CBF}" srcId="{7E1B1378-75C9-4F7B-A46F-2E6A36BD8691}" destId="{794BB6FE-4EBD-45AE-97BA-791A067A470F}" srcOrd="2" destOrd="0" parTransId="{67CF68FD-A3B7-4EC3-B0DE-4F675EE90393}" sibTransId="{66AE399A-DCD5-4802-94D0-C4D79E1A6C12}"/>
    <dgm:cxn modelId="{52968062-5638-4EF5-9AF0-E2B566BB091E}" type="presOf" srcId="{974708D0-4632-4F7C-B341-016FDCE9BFF8}" destId="{00361701-AB77-4F63-9EFB-B958E32F4ADE}" srcOrd="0" destOrd="0" presId="urn:microsoft.com/office/officeart/2005/8/layout/vList2"/>
    <dgm:cxn modelId="{53FACA7E-6FC4-45D6-9435-7A936605AE70}" srcId="{7E1B1378-75C9-4F7B-A46F-2E6A36BD8691}" destId="{A72BFCF8-4F6E-43C6-AD4E-2CC48537FE9F}" srcOrd="3" destOrd="0" parTransId="{4981F70F-09E9-4388-A328-6A6ED6CC0D9B}" sibTransId="{7E5B6DA2-62E1-47F1-BFEC-1017EAE19D41}"/>
    <dgm:cxn modelId="{558406CE-605E-472B-9C34-D0C3AC220297}" type="presOf" srcId="{5E8044B7-B98A-437A-A7F6-598D444985D8}" destId="{A22F1911-7C13-43D3-B660-2679E8A0D99B}" srcOrd="0" destOrd="0" presId="urn:microsoft.com/office/officeart/2005/8/layout/vList2"/>
    <dgm:cxn modelId="{40580855-31C6-442A-A837-1AF60B08614F}" type="presOf" srcId="{9ECB6C7C-35E9-4A91-912E-E4199D704633}" destId="{3A711BC6-9ADF-48D6-9880-A54A7BE39F8F}" srcOrd="0" destOrd="0" presId="urn:microsoft.com/office/officeart/2005/8/layout/vList2"/>
    <dgm:cxn modelId="{19A5D41F-B1B0-4865-B179-D2515869CFDF}" type="presOf" srcId="{7E1B1378-75C9-4F7B-A46F-2E6A36BD8691}" destId="{7EB79C6A-AC9A-4EA6-ADAC-443A32300999}" srcOrd="0" destOrd="0" presId="urn:microsoft.com/office/officeart/2005/8/layout/vList2"/>
    <dgm:cxn modelId="{C15E2068-1AC3-4CCD-A21F-BC887BBC0C2A}" type="presOf" srcId="{794BB6FE-4EBD-45AE-97BA-791A067A470F}" destId="{08415C55-A4A9-4622-9FC2-E8CA52BBBACF}" srcOrd="0" destOrd="0" presId="urn:microsoft.com/office/officeart/2005/8/layout/vList2"/>
    <dgm:cxn modelId="{A1FD1B82-AFB3-43B8-966A-69C0A9BE004B}" type="presParOf" srcId="{7EB79C6A-AC9A-4EA6-ADAC-443A32300999}" destId="{D1DAAB86-5AB1-47D5-BF41-61C5EAC3CCCA}" srcOrd="0" destOrd="0" presId="urn:microsoft.com/office/officeart/2005/8/layout/vList2"/>
    <dgm:cxn modelId="{677ED592-E493-4B6A-B48F-B3DA6470BE78}" type="presParOf" srcId="{7EB79C6A-AC9A-4EA6-ADAC-443A32300999}" destId="{C7D1C3B1-CEDD-47B6-96A7-00BFD58626AE}" srcOrd="1" destOrd="0" presId="urn:microsoft.com/office/officeart/2005/8/layout/vList2"/>
    <dgm:cxn modelId="{BD300F0E-B224-4A45-850D-285095252C88}" type="presParOf" srcId="{7EB79C6A-AC9A-4EA6-ADAC-443A32300999}" destId="{00361701-AB77-4F63-9EFB-B958E32F4ADE}" srcOrd="2" destOrd="0" presId="urn:microsoft.com/office/officeart/2005/8/layout/vList2"/>
    <dgm:cxn modelId="{2BAE03EF-37EA-402B-AD9D-C9C9AD626918}" type="presParOf" srcId="{7EB79C6A-AC9A-4EA6-ADAC-443A32300999}" destId="{66CF2651-5EE2-4EDC-ACA5-326FD6C2FBFD}" srcOrd="3" destOrd="0" presId="urn:microsoft.com/office/officeart/2005/8/layout/vList2"/>
    <dgm:cxn modelId="{03287CF9-8BE6-4B8F-BF64-9CC9C010BFD9}" type="presParOf" srcId="{7EB79C6A-AC9A-4EA6-ADAC-443A32300999}" destId="{08415C55-A4A9-4622-9FC2-E8CA52BBBACF}" srcOrd="4" destOrd="0" presId="urn:microsoft.com/office/officeart/2005/8/layout/vList2"/>
    <dgm:cxn modelId="{09E3D194-7F44-4739-91A1-F477BC3711D5}" type="presParOf" srcId="{7EB79C6A-AC9A-4EA6-ADAC-443A32300999}" destId="{45A9DBA5-7FD7-4520-8006-6A584C0DC821}" srcOrd="5" destOrd="0" presId="urn:microsoft.com/office/officeart/2005/8/layout/vList2"/>
    <dgm:cxn modelId="{C8454CBD-5316-444E-9769-853E9BFB78DD}" type="presParOf" srcId="{7EB79C6A-AC9A-4EA6-ADAC-443A32300999}" destId="{BD87FD86-8CBC-4198-9CB2-1E0B56BE0DD6}" srcOrd="6" destOrd="0" presId="urn:microsoft.com/office/officeart/2005/8/layout/vList2"/>
    <dgm:cxn modelId="{E2B16C92-E097-4438-8F40-A4E11A51DB64}" type="presParOf" srcId="{7EB79C6A-AC9A-4EA6-ADAC-443A32300999}" destId="{6C47ED29-3607-4FBA-95C0-E1268B099E4A}" srcOrd="7" destOrd="0" presId="urn:microsoft.com/office/officeart/2005/8/layout/vList2"/>
    <dgm:cxn modelId="{4EB07E2B-26A5-4B67-A914-C9AB564C9F3C}" type="presParOf" srcId="{7EB79C6A-AC9A-4EA6-ADAC-443A32300999}" destId="{A22F1911-7C13-43D3-B660-2679E8A0D99B}" srcOrd="8" destOrd="0" presId="urn:microsoft.com/office/officeart/2005/8/layout/vList2"/>
    <dgm:cxn modelId="{7E63A191-5710-4D2E-92F1-82D06C435C73}" type="presParOf" srcId="{7EB79C6A-AC9A-4EA6-ADAC-443A32300999}" destId="{887F26EF-D24D-4810-B824-41D606A9C3E2}" srcOrd="9" destOrd="0" presId="urn:microsoft.com/office/officeart/2005/8/layout/vList2"/>
    <dgm:cxn modelId="{B872726A-806C-4DBF-8B59-7D243FEF738A}" type="presParOf" srcId="{7EB79C6A-AC9A-4EA6-ADAC-443A32300999}" destId="{3A711BC6-9ADF-48D6-9880-A54A7BE39F8F}" srcOrd="10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9CB05FB-695A-4DEA-A0FF-4C2463D9AEF5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70FF705-5DAB-4CC4-80BF-06C706E48921}">
      <dgm:prSet/>
      <dgm:spPr/>
      <dgm:t>
        <a:bodyPr/>
        <a:lstStyle/>
        <a:p>
          <a:pPr rtl="0"/>
          <a:r>
            <a:rPr kumimoji="1" lang="ja-JP" dirty="0" smtClean="0"/>
            <a:t>以下の条件を与えたときの実行結果は？</a:t>
          </a:r>
          <a:endParaRPr kumimoji="1" lang="en-US" dirty="0"/>
        </a:p>
      </dgm:t>
    </dgm:pt>
    <dgm:pt modelId="{A77844DE-7702-4245-A14D-5C3DD60247C5}" type="par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2A0144BD-321E-4981-BEED-4CF302BC0AF4}" type="sib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775B6EF2-27B4-4A51-9E84-F8233E21E2F6}">
      <dgm:prSet/>
      <dgm:spPr/>
      <dgm:t>
        <a:bodyPr/>
        <a:lstStyle/>
        <a:p>
          <a:pPr rtl="0"/>
          <a:endParaRPr kumimoji="1" lang="en-US" dirty="0"/>
        </a:p>
      </dgm:t>
    </dgm:pt>
    <dgm:pt modelId="{E324C380-A6DB-4BD8-87C0-271642748E8B}" type="par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A22E9F39-F9E2-4A1C-B671-2AE8AA4E5054}" type="sib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1A9EC4E5-27A6-4794-B6F6-266B8EAAEFDC}">
      <dgm:prSet/>
      <dgm:spPr/>
      <dgm:t>
        <a:bodyPr/>
        <a:lstStyle/>
        <a:p>
          <a:pPr rtl="0"/>
          <a:endParaRPr kumimoji="1" lang="en-US" dirty="0"/>
        </a:p>
      </dgm:t>
    </dgm:pt>
    <dgm:pt modelId="{FAE58A9E-D0AF-4380-9693-0AC18E3BBFBB}" type="par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7376364B-288C-45D4-B1E2-52B4C014640A}" type="sib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B19608F2-5CDF-47E8-9B71-1E613590FBAA}">
      <dgm:prSet/>
      <dgm:spPr/>
      <dgm:t>
        <a:bodyPr/>
        <a:lstStyle/>
        <a:p>
          <a:pPr rtl="0"/>
          <a:endParaRPr kumimoji="1" lang="en-US" dirty="0"/>
        </a:p>
      </dgm:t>
    </dgm:pt>
    <dgm:pt modelId="{0F71C172-F9F5-4D28-9637-3C067FD591F3}" type="par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96E72F0E-04B9-4DAF-94AE-A5509E79C5FA}" type="sib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A6814C40-AF60-4B54-A079-7DABE0144E52}">
      <dgm:prSet/>
      <dgm:spPr/>
      <dgm:t>
        <a:bodyPr/>
        <a:lstStyle/>
        <a:p>
          <a:pPr rtl="0"/>
          <a:endParaRPr kumimoji="1" lang="en-US" dirty="0"/>
        </a:p>
      </dgm:t>
    </dgm:pt>
    <dgm:pt modelId="{29E592BE-58D7-4BFF-BF2C-4947EEFFFD22}" type="par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F8009FB4-F723-4DD3-8AD7-B26B768286E0}" type="sib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DFA96F3D-F027-4431-BF73-2366D7831ECE}">
      <dgm:prSet/>
      <dgm:spPr/>
      <dgm:t>
        <a:bodyPr/>
        <a:lstStyle/>
        <a:p>
          <a:pPr rtl="0"/>
          <a:endParaRPr kumimoji="1" lang="en-US" dirty="0"/>
        </a:p>
      </dgm:t>
    </dgm:pt>
    <dgm:pt modelId="{79DFD316-6FA0-4310-B563-27418EFBE4DE}" type="par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FF41C958-C848-473D-84DC-F0229F17F2A1}" type="sib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62766241-CA41-4F4B-998A-B337388D0BA8}">
      <dgm:prSet/>
      <dgm:spPr/>
      <dgm:t>
        <a:bodyPr/>
        <a:lstStyle/>
        <a:p>
          <a:pPr rtl="0"/>
          <a:endParaRPr kumimoji="1" lang="en-US" dirty="0"/>
        </a:p>
      </dgm:t>
    </dgm:pt>
    <dgm:pt modelId="{81635295-12C2-49A8-A448-603ADE1392A4}" type="par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37349FAB-ECB8-492D-A8A0-3C9C63FA0A2C}" type="sib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CD7E3A1C-2993-491B-A268-EC956BBCB329}">
      <dgm:prSet/>
      <dgm:spPr/>
      <dgm:t>
        <a:bodyPr/>
        <a:lstStyle/>
        <a:p>
          <a:pPr rtl="0"/>
          <a:endParaRPr kumimoji="1" lang="ja-JP" dirty="0"/>
        </a:p>
      </dgm:t>
    </dgm:pt>
    <dgm:pt modelId="{3747E95F-62C0-4C41-A9AA-3B2586AF2744}" type="par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F895672-6EC1-46AD-BF08-129DFC77E8F0}" type="sib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A9D81E6-A8B6-4C74-9674-1321CA176320}">
      <dgm:prSet/>
      <dgm:spPr/>
      <dgm:t>
        <a:bodyPr/>
        <a:lstStyle/>
        <a:p>
          <a:pPr rtl="0"/>
          <a:endParaRPr kumimoji="1" lang="en-US" dirty="0"/>
        </a:p>
      </dgm:t>
    </dgm:pt>
    <dgm:pt modelId="{7D310F58-08E8-4831-B897-726C0E639C93}" type="par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BB02F47-ECE7-43D2-B290-610DAA6FBF31}" type="sib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108A0E5-4EDC-463F-A21D-C65FA1D75857}">
      <dgm:prSet/>
      <dgm:spPr/>
      <dgm:t>
        <a:bodyPr/>
        <a:lstStyle/>
        <a:p>
          <a:pPr rtl="0"/>
          <a:endParaRPr kumimoji="1" lang="en-US" dirty="0"/>
        </a:p>
      </dgm:t>
    </dgm:pt>
    <dgm:pt modelId="{A71C7F4F-75E2-4EDB-BED3-1BA3243CC7DD}" type="par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49F5E3CA-1E42-4897-85BC-A1DDE2D6F38F}" type="sib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BAE5CB49-C728-4B95-BD82-B3D355185E7F}">
      <dgm:prSet/>
      <dgm:spPr/>
      <dgm:t>
        <a:bodyPr/>
        <a:lstStyle/>
        <a:p>
          <a:pPr rtl="0"/>
          <a:endParaRPr kumimoji="1" lang="en-US" dirty="0"/>
        </a:p>
      </dgm:t>
    </dgm:pt>
    <dgm:pt modelId="{1FB4C5D7-2052-4A9A-A1A7-73842A2D21DC}" type="par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50373921-1060-44BA-956C-E5E8E3C5576E}" type="sib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15DC67FC-4730-4371-995F-EEFF67680C3A}">
      <dgm:prSet/>
      <dgm:spPr/>
      <dgm:t>
        <a:bodyPr/>
        <a:lstStyle/>
        <a:p>
          <a:pPr rtl="0"/>
          <a:endParaRPr kumimoji="1" lang="en-US" dirty="0"/>
        </a:p>
      </dgm:t>
    </dgm:pt>
    <dgm:pt modelId="{EFBDD379-4B95-4D1B-BE9F-DAE4A2B8D2AA}" type="par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1A8C5560-AC73-4EAE-8570-FFA795BE7772}" type="sib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ECA808D1-C23D-4D50-9ECE-9656DC9C67DE}" type="pres">
      <dgm:prSet presAssocID="{99CB05FB-695A-4DEA-A0FF-4C2463D9AE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E55B565-9E8A-4D50-A6E9-2D44A4F0B8D2}" type="pres">
      <dgm:prSet presAssocID="{470FF705-5DAB-4CC4-80BF-06C706E48921}" presName="parentLin" presStyleCnt="0"/>
      <dgm:spPr/>
    </dgm:pt>
    <dgm:pt modelId="{AD0B1C11-1B22-46C2-AF90-5E1E12BE106C}" type="pres">
      <dgm:prSet presAssocID="{470FF705-5DAB-4CC4-80BF-06C706E48921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1794437B-6B43-4FC4-9319-278CA1B1D2C3}" type="pres">
      <dgm:prSet presAssocID="{470FF705-5DAB-4CC4-80BF-06C706E4892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0C9E2AF-25F1-41E7-823B-E2ADD52888A8}" type="pres">
      <dgm:prSet presAssocID="{470FF705-5DAB-4CC4-80BF-06C706E48921}" presName="negativeSpace" presStyleCnt="0"/>
      <dgm:spPr/>
    </dgm:pt>
    <dgm:pt modelId="{1779226A-63A9-45EB-A755-192D2F9E2113}" type="pres">
      <dgm:prSet presAssocID="{470FF705-5DAB-4CC4-80BF-06C706E4892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4D3790D-CC44-498E-93FD-A0B263CBD5EC}" srcId="{470FF705-5DAB-4CC4-80BF-06C706E48921}" destId="{15DC67FC-4730-4371-995F-EEFF67680C3A}" srcOrd="8" destOrd="0" parTransId="{EFBDD379-4B95-4D1B-BE9F-DAE4A2B8D2AA}" sibTransId="{1A8C5560-AC73-4EAE-8570-FFA795BE7772}"/>
    <dgm:cxn modelId="{18709DD4-3FFF-4401-A335-20F396272BE1}" srcId="{470FF705-5DAB-4CC4-80BF-06C706E48921}" destId="{B19608F2-5CDF-47E8-9B71-1E613590FBAA}" srcOrd="2" destOrd="0" parTransId="{0F71C172-F9F5-4D28-9637-3C067FD591F3}" sibTransId="{96E72F0E-04B9-4DAF-94AE-A5509E79C5FA}"/>
    <dgm:cxn modelId="{4880D3D8-5EB4-4D4F-A783-8511DAC383F7}" type="presOf" srcId="{B19608F2-5CDF-47E8-9B71-1E613590FBAA}" destId="{1779226A-63A9-45EB-A755-192D2F9E2113}" srcOrd="0" destOrd="2" presId="urn:microsoft.com/office/officeart/2005/8/layout/list1"/>
    <dgm:cxn modelId="{9E522E83-1D80-49D5-831B-728AAF020EDF}" type="presOf" srcId="{BA9D81E6-A8B6-4C74-9674-1321CA176320}" destId="{1779226A-63A9-45EB-A755-192D2F9E2113}" srcOrd="0" destOrd="5" presId="urn:microsoft.com/office/officeart/2005/8/layout/list1"/>
    <dgm:cxn modelId="{D4DE1D23-D012-4F09-B1AB-E27051B28E85}" type="presOf" srcId="{BAE5CB49-C728-4B95-BD82-B3D355185E7F}" destId="{1779226A-63A9-45EB-A755-192D2F9E2113}" srcOrd="0" destOrd="7" presId="urn:microsoft.com/office/officeart/2005/8/layout/list1"/>
    <dgm:cxn modelId="{4477B201-3765-4F96-8BD3-855F70E67D55}" type="presOf" srcId="{775B6EF2-27B4-4A51-9E84-F8233E21E2F6}" destId="{1779226A-63A9-45EB-A755-192D2F9E2113}" srcOrd="0" destOrd="0" presId="urn:microsoft.com/office/officeart/2005/8/layout/list1"/>
    <dgm:cxn modelId="{87607B63-204D-444F-8CB9-F05B1412D62F}" type="presOf" srcId="{1A9EC4E5-27A6-4794-B6F6-266B8EAAEFDC}" destId="{1779226A-63A9-45EB-A755-192D2F9E2113}" srcOrd="0" destOrd="1" presId="urn:microsoft.com/office/officeart/2005/8/layout/list1"/>
    <dgm:cxn modelId="{E256401F-D9BF-431B-9C20-5EDADE09752B}" srcId="{470FF705-5DAB-4CC4-80BF-06C706E48921}" destId="{BAE5CB49-C728-4B95-BD82-B3D355185E7F}" srcOrd="7" destOrd="0" parTransId="{1FB4C5D7-2052-4A9A-A1A7-73842A2D21DC}" sibTransId="{50373921-1060-44BA-956C-E5E8E3C5576E}"/>
    <dgm:cxn modelId="{51850505-DDBE-40F0-9506-69A81121C15F}" type="presOf" srcId="{A6814C40-AF60-4B54-A079-7DABE0144E52}" destId="{1779226A-63A9-45EB-A755-192D2F9E2113}" srcOrd="0" destOrd="3" presId="urn:microsoft.com/office/officeart/2005/8/layout/list1"/>
    <dgm:cxn modelId="{7B8C259F-FC23-4497-B757-9248AC27FE26}" type="presOf" srcId="{99CB05FB-695A-4DEA-A0FF-4C2463D9AEF5}" destId="{ECA808D1-C23D-4D50-9ECE-9656DC9C67DE}" srcOrd="0" destOrd="0" presId="urn:microsoft.com/office/officeart/2005/8/layout/list1"/>
    <dgm:cxn modelId="{CBB32116-EFAD-4450-8797-8BC023842CBB}" type="presOf" srcId="{CD7E3A1C-2993-491B-A268-EC956BBCB329}" destId="{1779226A-63A9-45EB-A755-192D2F9E2113}" srcOrd="0" destOrd="10" presId="urn:microsoft.com/office/officeart/2005/8/layout/list1"/>
    <dgm:cxn modelId="{235BF2C3-428A-4D74-A752-EC96914CA7C5}" srcId="{470FF705-5DAB-4CC4-80BF-06C706E48921}" destId="{C108A0E5-4EDC-463F-A21D-C65FA1D75857}" srcOrd="6" destOrd="0" parTransId="{A71C7F4F-75E2-4EDB-BED3-1BA3243CC7DD}" sibTransId="{49F5E3CA-1E42-4897-85BC-A1DDE2D6F38F}"/>
    <dgm:cxn modelId="{D26328D7-45F6-4970-B04D-81BB7A8F0441}" type="presOf" srcId="{470FF705-5DAB-4CC4-80BF-06C706E48921}" destId="{AD0B1C11-1B22-46C2-AF90-5E1E12BE106C}" srcOrd="0" destOrd="0" presId="urn:microsoft.com/office/officeart/2005/8/layout/list1"/>
    <dgm:cxn modelId="{A330822B-A5A2-4FE3-A8D7-590FBA01476B}" srcId="{470FF705-5DAB-4CC4-80BF-06C706E48921}" destId="{1A9EC4E5-27A6-4794-B6F6-266B8EAAEFDC}" srcOrd="1" destOrd="0" parTransId="{FAE58A9E-D0AF-4380-9693-0AC18E3BBFBB}" sibTransId="{7376364B-288C-45D4-B1E2-52B4C014640A}"/>
    <dgm:cxn modelId="{B184E875-4C4C-4216-B739-40E6280FE91E}" srcId="{470FF705-5DAB-4CC4-80BF-06C706E48921}" destId="{DFA96F3D-F027-4431-BF73-2366D7831ECE}" srcOrd="4" destOrd="0" parTransId="{79DFD316-6FA0-4310-B563-27418EFBE4DE}" sibTransId="{FF41C958-C848-473D-84DC-F0229F17F2A1}"/>
    <dgm:cxn modelId="{9B7E6D81-91AF-4334-BA15-3BBD3BA516F4}" srcId="{470FF705-5DAB-4CC4-80BF-06C706E48921}" destId="{BA9D81E6-A8B6-4C74-9674-1321CA176320}" srcOrd="5" destOrd="0" parTransId="{7D310F58-08E8-4831-B897-726C0E639C93}" sibTransId="{CBB02F47-ECE7-43D2-B290-610DAA6FBF31}"/>
    <dgm:cxn modelId="{DABC3F40-5034-4126-8DA4-9C4958212843}" srcId="{470FF705-5DAB-4CC4-80BF-06C706E48921}" destId="{A6814C40-AF60-4B54-A079-7DABE0144E52}" srcOrd="3" destOrd="0" parTransId="{29E592BE-58D7-4BFF-BF2C-4947EEFFFD22}" sibTransId="{F8009FB4-F723-4DD3-8AD7-B26B768286E0}"/>
    <dgm:cxn modelId="{269864EC-25C2-4A95-97A0-CADBBE391E69}" type="presOf" srcId="{C108A0E5-4EDC-463F-A21D-C65FA1D75857}" destId="{1779226A-63A9-45EB-A755-192D2F9E2113}" srcOrd="0" destOrd="6" presId="urn:microsoft.com/office/officeart/2005/8/layout/list1"/>
    <dgm:cxn modelId="{6D166008-0F29-4B8F-85EB-7965D32F3B5F}" srcId="{470FF705-5DAB-4CC4-80BF-06C706E48921}" destId="{775B6EF2-27B4-4A51-9E84-F8233E21E2F6}" srcOrd="0" destOrd="0" parTransId="{E324C380-A6DB-4BD8-87C0-271642748E8B}" sibTransId="{A22E9F39-F9E2-4A1C-B671-2AE8AA4E5054}"/>
    <dgm:cxn modelId="{1BBD8D27-6669-4C83-9015-B0E62663F5D8}" type="presOf" srcId="{470FF705-5DAB-4CC4-80BF-06C706E48921}" destId="{1794437B-6B43-4FC4-9319-278CA1B1D2C3}" srcOrd="1" destOrd="0" presId="urn:microsoft.com/office/officeart/2005/8/layout/list1"/>
    <dgm:cxn modelId="{FA025308-E9A0-41A1-A501-177431E951AE}" srcId="{99CB05FB-695A-4DEA-A0FF-4C2463D9AEF5}" destId="{470FF705-5DAB-4CC4-80BF-06C706E48921}" srcOrd="0" destOrd="0" parTransId="{A77844DE-7702-4245-A14D-5C3DD60247C5}" sibTransId="{2A0144BD-321E-4981-BEED-4CF302BC0AF4}"/>
    <dgm:cxn modelId="{B055DE70-B4BA-4FE7-9645-449F9EE2DD87}" srcId="{470FF705-5DAB-4CC4-80BF-06C706E48921}" destId="{CD7E3A1C-2993-491B-A268-EC956BBCB329}" srcOrd="10" destOrd="0" parTransId="{3747E95F-62C0-4C41-A9AA-3B2586AF2744}" sibTransId="{BF895672-6EC1-46AD-BF08-129DFC77E8F0}"/>
    <dgm:cxn modelId="{46E15036-0FB2-45E1-A2C7-FEA58B2FED83}" srcId="{470FF705-5DAB-4CC4-80BF-06C706E48921}" destId="{62766241-CA41-4F4B-998A-B337388D0BA8}" srcOrd="9" destOrd="0" parTransId="{81635295-12C2-49A8-A448-603ADE1392A4}" sibTransId="{37349FAB-ECB8-492D-A8A0-3C9C63FA0A2C}"/>
    <dgm:cxn modelId="{C6E59572-6964-46F3-A5AD-F36F97BC8964}" type="presOf" srcId="{15DC67FC-4730-4371-995F-EEFF67680C3A}" destId="{1779226A-63A9-45EB-A755-192D2F9E2113}" srcOrd="0" destOrd="8" presId="urn:microsoft.com/office/officeart/2005/8/layout/list1"/>
    <dgm:cxn modelId="{1B40A502-675A-46AF-9AC9-2E26AFD6E7C0}" type="presOf" srcId="{DFA96F3D-F027-4431-BF73-2366D7831ECE}" destId="{1779226A-63A9-45EB-A755-192D2F9E2113}" srcOrd="0" destOrd="4" presId="urn:microsoft.com/office/officeart/2005/8/layout/list1"/>
    <dgm:cxn modelId="{B4B3FFA1-BB2C-401D-8453-CDDFD9E7F317}" type="presOf" srcId="{62766241-CA41-4F4B-998A-B337388D0BA8}" destId="{1779226A-63A9-45EB-A755-192D2F9E2113}" srcOrd="0" destOrd="9" presId="urn:microsoft.com/office/officeart/2005/8/layout/list1"/>
    <dgm:cxn modelId="{B59D952D-EFCA-426A-BFD2-4658E44209C4}" type="presParOf" srcId="{ECA808D1-C23D-4D50-9ECE-9656DC9C67DE}" destId="{EE55B565-9E8A-4D50-A6E9-2D44A4F0B8D2}" srcOrd="0" destOrd="0" presId="urn:microsoft.com/office/officeart/2005/8/layout/list1"/>
    <dgm:cxn modelId="{1BB1AA08-1FF6-4D03-8576-7BF57CB13E39}" type="presParOf" srcId="{EE55B565-9E8A-4D50-A6E9-2D44A4F0B8D2}" destId="{AD0B1C11-1B22-46C2-AF90-5E1E12BE106C}" srcOrd="0" destOrd="0" presId="urn:microsoft.com/office/officeart/2005/8/layout/list1"/>
    <dgm:cxn modelId="{8B34C6AC-1B73-449F-BA0B-D39DA2AC7926}" type="presParOf" srcId="{EE55B565-9E8A-4D50-A6E9-2D44A4F0B8D2}" destId="{1794437B-6B43-4FC4-9319-278CA1B1D2C3}" srcOrd="1" destOrd="0" presId="urn:microsoft.com/office/officeart/2005/8/layout/list1"/>
    <dgm:cxn modelId="{2C55F407-65E4-42E2-97EC-8F7A786BAEA0}" type="presParOf" srcId="{ECA808D1-C23D-4D50-9ECE-9656DC9C67DE}" destId="{60C9E2AF-25F1-41E7-823B-E2ADD52888A8}" srcOrd="1" destOrd="0" presId="urn:microsoft.com/office/officeart/2005/8/layout/list1"/>
    <dgm:cxn modelId="{17D2A5EB-824B-4218-BF78-31E91727A971}" type="presParOf" srcId="{ECA808D1-C23D-4D50-9ECE-9656DC9C67DE}" destId="{1779226A-63A9-45EB-A755-192D2F9E2113}" srcOrd="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2008/07/12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9C303-40EC-4595-A9D9-765979B30DC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2008/7/8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BE6DF-29A1-4BC4-AFB6-CC2DD5FB277A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C724A-1222-4178-A701-3DA569348016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2363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805" y="4686001"/>
            <a:ext cx="4938154" cy="4439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654" tIns="45327" rIns="90654" bIns="45327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sz="3200" dirty="0" smtClean="0"/>
              <a:t>Visual Basic 2008</a:t>
            </a:r>
            <a:br>
              <a:rPr kumimoji="1" lang="en-US" altLang="ja-JP" sz="3200" dirty="0" smtClean="0"/>
            </a:br>
            <a:r>
              <a:rPr lang="en-US" altLang="ja-JP" sz="3200" dirty="0" smtClean="0"/>
              <a:t>+</a:t>
            </a:r>
            <a:br>
              <a:rPr lang="en-US" altLang="ja-JP" sz="3200" dirty="0" smtClean="0"/>
            </a:br>
            <a:r>
              <a:rPr lang="en-US" altLang="ja-JP" sz="3200" dirty="0" smtClean="0"/>
              <a:t>Oracle Database 11</a:t>
            </a:r>
            <a:r>
              <a:rPr lang="ja-JP" altLang="en-US" sz="3200" dirty="0" err="1" smtClean="0"/>
              <a:t>ｇ</a:t>
            </a:r>
            <a:r>
              <a:rPr lang="en-US" altLang="ja-JP" sz="3200" dirty="0" smtClean="0"/>
              <a:t> Release 1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2008.06.07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86644" y="1928802"/>
            <a:ext cx="800219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Part.3</a:t>
            </a:r>
            <a:endParaRPr kumimoji="1" lang="ja-JP" altLang="en-US" dirty="0"/>
          </a:p>
        </p:txBody>
      </p:sp>
      <p:sp>
        <p:nvSpPr>
          <p:cNvPr id="7" name="下リボン 6"/>
          <p:cNvSpPr/>
          <p:nvPr/>
        </p:nvSpPr>
        <p:spPr>
          <a:xfrm>
            <a:off x="5143504" y="1214422"/>
            <a:ext cx="3460746" cy="571504"/>
          </a:xfrm>
          <a:prstGeom prst="ribbon">
            <a:avLst>
              <a:gd name="adj1" fmla="val 16667"/>
              <a:gd name="adj2" fmla="val 676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2060"/>
                </a:solidFill>
              </a:rPr>
              <a:t>XML WEB</a:t>
            </a:r>
            <a:r>
              <a:rPr kumimoji="1" lang="ja-JP" altLang="en-US" dirty="0" smtClean="0">
                <a:solidFill>
                  <a:srgbClr val="002060"/>
                </a:solidFill>
              </a:rPr>
              <a:t>サービス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サイトの</a:t>
            </a:r>
            <a:r>
              <a:rPr lang="ja-JP" altLang="en-US" dirty="0" smtClean="0"/>
              <a:t>発行</a:t>
            </a:r>
            <a:endParaRPr kumimoji="1" lang="ja-JP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52" y="1214422"/>
            <a:ext cx="61912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285720" y="2152624"/>
            <a:ext cx="3929090" cy="2857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1571604" y="1071546"/>
            <a:ext cx="746127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アプリのときは、</a:t>
            </a:r>
            <a:r>
              <a:rPr lang="en-US" altLang="ja-JP" dirty="0" err="1" smtClean="0">
                <a:solidFill>
                  <a:schemeClr val="tx1"/>
                </a:solidFill>
              </a:rPr>
              <a:t>aspx</a:t>
            </a:r>
            <a:r>
              <a:rPr lang="ja-JP" altLang="en-US" dirty="0" smtClean="0">
                <a:solidFill>
                  <a:schemeClr val="tx1"/>
                </a:solidFill>
              </a:rPr>
              <a:t>ファイルの内容をサイト上で更新できるかを決定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9" name="カギ線コネクタ 8"/>
          <p:cNvCxnSpPr>
            <a:stCxn id="7" idx="2"/>
            <a:endCxn id="5" idx="3"/>
          </p:cNvCxnSpPr>
          <p:nvPr/>
        </p:nvCxnSpPr>
        <p:spPr>
          <a:xfrm rot="5400000">
            <a:off x="4432301" y="1425560"/>
            <a:ext cx="652450" cy="108743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857620" y="2643182"/>
            <a:ext cx="4746630" cy="3429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00628" y="2928934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ASPX</a:t>
            </a:r>
            <a:endParaRPr kumimoji="1" lang="ja-JP" altLang="en-US" sz="2400" dirty="0"/>
          </a:p>
        </p:txBody>
      </p:sp>
      <p:sp>
        <p:nvSpPr>
          <p:cNvPr id="14" name="正方形/長方形 13"/>
          <p:cNvSpPr/>
          <p:nvPr/>
        </p:nvSpPr>
        <p:spPr>
          <a:xfrm>
            <a:off x="5000628" y="3786190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dll (aspx.vb</a:t>
            </a:r>
            <a:r>
              <a:rPr lang="ja-JP" altLang="en-US" sz="2400" dirty="0" smtClean="0"/>
              <a:t>の</a:t>
            </a:r>
            <a:r>
              <a:rPr lang="en-US" altLang="ja-JP" sz="2400" dirty="0" smtClean="0"/>
              <a:t>MSIL)</a:t>
            </a:r>
            <a:endParaRPr kumimoji="1" lang="ja-JP" altLang="en-US" sz="2400" dirty="0"/>
          </a:p>
        </p:txBody>
      </p:sp>
      <p:sp>
        <p:nvSpPr>
          <p:cNvPr id="25" name="右矢印 24"/>
          <p:cNvSpPr/>
          <p:nvPr/>
        </p:nvSpPr>
        <p:spPr>
          <a:xfrm>
            <a:off x="1571604" y="2928934"/>
            <a:ext cx="3214710" cy="642942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5000628" y="5357826"/>
            <a:ext cx="300039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テンポラリアセンブリ</a:t>
            </a:r>
            <a:endParaRPr kumimoji="1" lang="ja-JP" altLang="en-US" sz="2400" dirty="0"/>
          </a:p>
        </p:txBody>
      </p:sp>
      <p:cxnSp>
        <p:nvCxnSpPr>
          <p:cNvPr id="31" name="図形 27"/>
          <p:cNvCxnSpPr>
            <a:stCxn id="14" idx="3"/>
            <a:endCxn id="35" idx="0"/>
          </p:cNvCxnSpPr>
          <p:nvPr/>
        </p:nvCxnSpPr>
        <p:spPr>
          <a:xfrm>
            <a:off x="8001024" y="4036223"/>
            <a:ext cx="285720" cy="53578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4" name="右矢印 33"/>
          <p:cNvSpPr/>
          <p:nvPr/>
        </p:nvSpPr>
        <p:spPr>
          <a:xfrm flipH="1">
            <a:off x="1571604" y="5286388"/>
            <a:ext cx="3214710" cy="642942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7429488" y="4572008"/>
            <a:ext cx="171451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accent4"/>
                </a:solidFill>
              </a:rPr>
              <a:t>ＪＩＴ</a:t>
            </a:r>
            <a:r>
              <a:rPr lang="ja-JP" altLang="en-US" dirty="0" smtClean="0">
                <a:solidFill>
                  <a:schemeClr val="accent4"/>
                </a:solidFill>
              </a:rPr>
              <a:t>コンパイル</a:t>
            </a:r>
            <a:endParaRPr kumimoji="1" lang="ja-JP" altLang="en-US" dirty="0">
              <a:solidFill>
                <a:schemeClr val="accent4"/>
              </a:solidFill>
            </a:endParaRPr>
          </a:p>
        </p:txBody>
      </p:sp>
      <p:cxnSp>
        <p:nvCxnSpPr>
          <p:cNvPr id="40" name="図形 39"/>
          <p:cNvCxnSpPr>
            <a:stCxn id="11" idx="3"/>
            <a:endCxn id="35" idx="0"/>
          </p:cNvCxnSpPr>
          <p:nvPr/>
        </p:nvCxnSpPr>
        <p:spPr>
          <a:xfrm>
            <a:off x="8001024" y="3178967"/>
            <a:ext cx="285720" cy="1393041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35" idx="2"/>
            <a:endCxn id="26" idx="3"/>
          </p:cNvCxnSpPr>
          <p:nvPr/>
        </p:nvCxnSpPr>
        <p:spPr>
          <a:xfrm rot="5400000">
            <a:off x="7840273" y="5161387"/>
            <a:ext cx="607223" cy="28572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6" name="円/楕円 45"/>
          <p:cNvSpPr/>
          <p:nvPr/>
        </p:nvSpPr>
        <p:spPr>
          <a:xfrm>
            <a:off x="5214942" y="2714620"/>
            <a:ext cx="2500330" cy="9286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21"/>
          <p:cNvSpPr/>
          <p:nvPr/>
        </p:nvSpPr>
        <p:spPr>
          <a:xfrm>
            <a:off x="1071538" y="1214422"/>
            <a:ext cx="2714644" cy="4500594"/>
          </a:xfrm>
          <a:prstGeom prst="roundRect">
            <a:avLst>
              <a:gd name="adj" fmla="val 7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lang="ja-JP" altLang="en-US" sz="2800" dirty="0" smtClean="0">
                <a:solidFill>
                  <a:srgbClr val="002060"/>
                </a:solidFill>
              </a:rPr>
              <a:t>ソリューション</a:t>
            </a:r>
            <a:endParaRPr kumimoji="1" lang="ja-JP" altLang="en-US" sz="2800" dirty="0">
              <a:solidFill>
                <a:srgbClr val="00206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プロジェクトと仮想フォルダの関係について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1285852" y="1928802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プロジェクト１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1285852" y="2786058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プロジェクト２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285852" y="3643314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プロジェクト３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285852" y="4500570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プロジェクト４</a:t>
            </a:r>
            <a:endParaRPr kumimoji="1" lang="ja-JP" altLang="en-US" dirty="0"/>
          </a:p>
        </p:txBody>
      </p:sp>
      <p:sp>
        <p:nvSpPr>
          <p:cNvPr id="42" name="角丸四角形 41"/>
          <p:cNvSpPr/>
          <p:nvPr/>
        </p:nvSpPr>
        <p:spPr>
          <a:xfrm>
            <a:off x="4500562" y="1214422"/>
            <a:ext cx="3571900" cy="4500594"/>
          </a:xfrm>
          <a:prstGeom prst="roundRect">
            <a:avLst>
              <a:gd name="adj" fmla="val 7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en-US" altLang="ja-JP" sz="2800" dirty="0" smtClean="0">
                <a:solidFill>
                  <a:srgbClr val="002060"/>
                </a:solidFill>
              </a:rPr>
              <a:t>IIS</a:t>
            </a:r>
            <a:endParaRPr kumimoji="1" lang="ja-JP" altLang="en-US" sz="2800" dirty="0">
              <a:solidFill>
                <a:srgbClr val="00206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1928802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仮想フォルダ１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4714876" y="2786058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仮想フォルダ２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4714876" y="3643314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仮想フォルダ３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714876" y="4500570"/>
            <a:ext cx="228601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仮想フォルダ４</a:t>
            </a:r>
          </a:p>
        </p:txBody>
      </p:sp>
      <p:grpSp>
        <p:nvGrpSpPr>
          <p:cNvPr id="54" name="グループ化 53"/>
          <p:cNvGrpSpPr/>
          <p:nvPr/>
        </p:nvGrpSpPr>
        <p:grpSpPr>
          <a:xfrm>
            <a:off x="3286116" y="2212966"/>
            <a:ext cx="1643074" cy="146052"/>
            <a:chOff x="3143240" y="2212966"/>
            <a:chExt cx="1643074" cy="146052"/>
          </a:xfrm>
        </p:grpSpPr>
        <p:cxnSp>
          <p:nvCxnSpPr>
            <p:cNvPr id="50" name="直線コネクタ 49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5" name="グループ化 54"/>
          <p:cNvGrpSpPr/>
          <p:nvPr/>
        </p:nvGrpSpPr>
        <p:grpSpPr>
          <a:xfrm>
            <a:off x="3286116" y="3068634"/>
            <a:ext cx="1643074" cy="146052"/>
            <a:chOff x="3143240" y="2212966"/>
            <a:chExt cx="1643074" cy="146052"/>
          </a:xfrm>
        </p:grpSpPr>
        <p:cxnSp>
          <p:nvCxnSpPr>
            <p:cNvPr id="56" name="直線コネクタ 55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8" name="グループ化 57"/>
          <p:cNvGrpSpPr/>
          <p:nvPr/>
        </p:nvGrpSpPr>
        <p:grpSpPr>
          <a:xfrm>
            <a:off x="3286116" y="3929066"/>
            <a:ext cx="1643074" cy="146052"/>
            <a:chOff x="3143240" y="2212966"/>
            <a:chExt cx="1643074" cy="146052"/>
          </a:xfrm>
        </p:grpSpPr>
        <p:cxnSp>
          <p:nvCxnSpPr>
            <p:cNvPr id="59" name="直線コネクタ 58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1" name="グループ化 60"/>
          <p:cNvGrpSpPr/>
          <p:nvPr/>
        </p:nvGrpSpPr>
        <p:grpSpPr>
          <a:xfrm>
            <a:off x="3286116" y="4783146"/>
            <a:ext cx="1643074" cy="146052"/>
            <a:chOff x="3143240" y="2212966"/>
            <a:chExt cx="1643074" cy="146052"/>
          </a:xfrm>
        </p:grpSpPr>
        <p:cxnSp>
          <p:nvCxnSpPr>
            <p:cNvPr id="62" name="直線コネクタ 61"/>
            <p:cNvCxnSpPr/>
            <p:nvPr/>
          </p:nvCxnSpPr>
          <p:spPr>
            <a:xfrm>
              <a:off x="3143240" y="2212966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3143240" y="2357430"/>
              <a:ext cx="1643074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64" name="正方形/長方形 63"/>
          <p:cNvSpPr/>
          <p:nvPr/>
        </p:nvSpPr>
        <p:spPr>
          <a:xfrm>
            <a:off x="7143768" y="1928802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7143768" y="2786058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7143768" y="3643314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7143768" y="4500570"/>
            <a:ext cx="571504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WP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はじめに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.NET</a:t>
            </a:r>
            <a:r>
              <a:rPr kumimoji="0" lang="ja-JP" altLang="en-US" sz="1800" dirty="0" smtClean="0">
                <a:latin typeface="Tahoma" pitchFamily="34" charset="0"/>
              </a:rPr>
              <a:t>データプロバイダ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ja-JP" altLang="en-US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データベース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ODP</a:t>
            </a:r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ODP.NET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Oracle Database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OracleParameter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Visual Studio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から</a:t>
            </a:r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Oracle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に接続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00166" y="107154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Visual Studio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572264" y="178592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6" name="円柱 5"/>
          <p:cNvSpPr/>
          <p:nvPr/>
        </p:nvSpPr>
        <p:spPr>
          <a:xfrm>
            <a:off x="4342704" y="4429132"/>
            <a:ext cx="1386818" cy="1071570"/>
          </a:xfrm>
          <a:prstGeom prst="can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Oracle</a:t>
            </a:r>
          </a:p>
          <a:p>
            <a:pPr algn="ctr"/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357686" y="250030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ODE.NET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572264" y="1071546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アセンブリ</a:t>
            </a:r>
            <a:endParaRPr lang="en-US" altLang="ja-JP" sz="14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1500166" y="178592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ODT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500166" y="250030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357686" y="321468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3000364" y="1785926"/>
            <a:ext cx="1285884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デプロイ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357686" y="1785926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.NET</a:t>
            </a:r>
            <a:r>
              <a:rPr lang="ja-JP" altLang="en-US" sz="1400" dirty="0" smtClean="0"/>
              <a:t>ストアド</a:t>
            </a:r>
            <a:r>
              <a:rPr lang="en-US" altLang="ja-JP" sz="1400" dirty="0" smtClean="0"/>
              <a:t>(</a:t>
            </a:r>
            <a:r>
              <a:rPr lang="ja-JP" altLang="en-US" sz="1400" dirty="0" smtClean="0"/>
              <a:t>アセンブリ</a:t>
            </a:r>
            <a:r>
              <a:rPr lang="en-US" altLang="ja-JP" sz="1400" dirty="0" smtClean="0"/>
              <a:t>)</a:t>
            </a:r>
          </a:p>
        </p:txBody>
      </p:sp>
      <p:sp>
        <p:nvSpPr>
          <p:cNvPr id="14" name="右矢印 13"/>
          <p:cNvSpPr/>
          <p:nvPr/>
        </p:nvSpPr>
        <p:spPr>
          <a:xfrm>
            <a:off x="3000364" y="1071546"/>
            <a:ext cx="3500462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ビルド</a:t>
            </a:r>
            <a:endParaRPr kumimoji="1" lang="ja-JP" altLang="en-US" dirty="0"/>
          </a:p>
        </p:txBody>
      </p:sp>
      <p:cxnSp>
        <p:nvCxnSpPr>
          <p:cNvPr id="15" name="カギ線コネクタ 15"/>
          <p:cNvCxnSpPr>
            <a:stCxn id="6" idx="2"/>
            <a:endCxn id="10" idx="2"/>
          </p:cNvCxnSpPr>
          <p:nvPr/>
        </p:nvCxnSpPr>
        <p:spPr>
          <a:xfrm rot="10800000">
            <a:off x="2178828" y="3214687"/>
            <a:ext cx="2163877" cy="175023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>
            <a:stCxn id="6" idx="4"/>
            <a:endCxn id="5" idx="2"/>
          </p:cNvCxnSpPr>
          <p:nvPr/>
        </p:nvCxnSpPr>
        <p:spPr>
          <a:xfrm flipV="1">
            <a:off x="5729522" y="2500306"/>
            <a:ext cx="1521403" cy="246461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5"/>
          <p:cNvCxnSpPr>
            <a:stCxn id="6" idx="1"/>
            <a:endCxn id="11" idx="2"/>
          </p:cNvCxnSpPr>
          <p:nvPr/>
        </p:nvCxnSpPr>
        <p:spPr>
          <a:xfrm rot="5400000" flipH="1" flipV="1">
            <a:off x="4786197" y="4178982"/>
            <a:ext cx="500066" cy="234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28596" y="5143512"/>
            <a:ext cx="3801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ODP.NET:Oracle</a:t>
            </a:r>
            <a:r>
              <a:rPr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Data Provider for .NET</a:t>
            </a:r>
          </a:p>
          <a:p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ODT</a:t>
            </a: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:</a:t>
            </a:r>
            <a:r>
              <a:rPr kumimoji="1"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Orace</a:t>
            </a:r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Developer Tools for Visual Studio</a:t>
            </a:r>
          </a:p>
          <a:p>
            <a:r>
              <a:rPr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ODE.NET:Oracle</a:t>
            </a:r>
            <a:r>
              <a:rPr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Database Extensions for .NET</a:t>
            </a:r>
            <a:endParaRPr kumimoji="1" lang="ja-JP" altLang="en-US" sz="1200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ODT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と</a:t>
            </a:r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VS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のバージョン関連表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3479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08720"/>
                <a:gridCol w="3520526"/>
                <a:gridCol w="278608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DB</a:t>
                      </a:r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Visual Studio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10.1.x.x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 smtClean="0"/>
                    </a:p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Oracle8i R8.1.7.4</a:t>
                      </a:r>
                      <a:r>
                        <a:rPr lang="ja-JP" altLang="en-US" dirty="0" smtClean="0"/>
                        <a:t>以降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11.1.0.6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 Database Release 2</a:t>
                      </a:r>
                      <a:r>
                        <a:rPr kumimoji="1" lang="ja-JP" altLang="en-US" dirty="0" smtClean="0"/>
                        <a:t>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 smtClean="0"/>
                    </a:p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2008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928662" y="4643446"/>
            <a:ext cx="4428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～</a:t>
            </a:r>
            <a:r>
              <a:rPr lang="en-US" altLang="ja-JP" dirty="0" smtClean="0"/>
              <a:t>ODT 10.2:</a:t>
            </a:r>
            <a:r>
              <a:rPr lang="ja-JP" altLang="en-US" dirty="0" smtClean="0"/>
              <a:t>サーバーエクスプローラとは別</a:t>
            </a:r>
            <a:endParaRPr lang="en-US" altLang="ja-JP" dirty="0" smtClean="0"/>
          </a:p>
          <a:p>
            <a:r>
              <a:rPr kumimoji="1" lang="en-US" altLang="ja-JP" dirty="0" smtClean="0"/>
              <a:t>ODT 11.1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サーバーエクスプローラに統合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119" name="Rectangle 4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専用ミドルウェアは、やっぱり速い</a:t>
            </a:r>
          </a:p>
        </p:txBody>
      </p:sp>
      <p:graphicFrame>
        <p:nvGraphicFramePr>
          <p:cNvPr id="259148" name="Group 76"/>
          <p:cNvGraphicFramePr>
            <a:graphicFrameLocks noGrp="1"/>
          </p:cNvGraphicFramePr>
          <p:nvPr>
            <p:ph idx="1"/>
          </p:nvPr>
        </p:nvGraphicFramePr>
        <p:xfrm>
          <a:off x="457200" y="1685933"/>
          <a:ext cx="8147051" cy="2996249"/>
        </p:xfrm>
        <a:graphic>
          <a:graphicData uri="http://schemas.openxmlformats.org/drawingml/2006/table">
            <a:tbl>
              <a:tblPr/>
              <a:tblGrid>
                <a:gridCol w="1640302"/>
                <a:gridCol w="1646902"/>
                <a:gridCol w="1646902"/>
                <a:gridCol w="1646902"/>
                <a:gridCol w="1566043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ＭＳ Ｐゴシック" charset="-128"/>
                      </a:endParaRP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</a:rPr>
                        <a:t>OLE DB .NET Data Provider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</a:rPr>
                        <a:t>OLE DB Provider for Oracle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ODP.NET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oo4o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ログオン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2.4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参照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2.0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追加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0.7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更新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0.7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8FA07C1E-C025-43B6-814D-A1324EF59C25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259150" name="Rectangle 78"/>
          <p:cNvSpPr>
            <a:spLocks noChangeArrowheads="1"/>
          </p:cNvSpPr>
          <p:nvPr/>
        </p:nvSpPr>
        <p:spPr bwMode="auto">
          <a:xfrm>
            <a:off x="2484437" y="4776800"/>
            <a:ext cx="611981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altLang="ja-JP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VB2005+oo4o</a:t>
            </a: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の処理時間を１としたときの相対比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50000"/>
              <a:buFontTx/>
              <a:buChar char="•"/>
            </a:pP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59154" name="Text Box 82"/>
          <p:cNvSpPr txBox="1">
            <a:spLocks noChangeArrowheads="1"/>
          </p:cNvSpPr>
          <p:nvPr/>
        </p:nvSpPr>
        <p:spPr bwMode="auto">
          <a:xfrm>
            <a:off x="5873750" y="5205428"/>
            <a:ext cx="2730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dirty="0"/>
              <a:t>独自プログラムによる測定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>
                <a:ea typeface="ＭＳ Ｐゴシック" charset="-128"/>
              </a:rPr>
              <a:t>DataSet</a:t>
            </a:r>
            <a:r>
              <a:rPr lang="ja-JP" altLang="en-US" dirty="0" smtClean="0">
                <a:ea typeface="ＭＳ Ｐゴシック" charset="-128"/>
              </a:rPr>
              <a:t>クラス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0537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メモリ上の仮想データベース</a:t>
            </a:r>
            <a:endParaRPr lang="en-US" altLang="ja-JP" dirty="0" smtClean="0"/>
          </a:p>
          <a:p>
            <a:r>
              <a:rPr lang="en-US" altLang="ja-JP" dirty="0" err="1" smtClean="0"/>
              <a:t>DataTables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DataTable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DataRows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DataColumns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Constraints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r>
              <a:rPr kumimoji="1" lang="en-US" altLang="ja-JP" dirty="0" err="1" smtClean="0"/>
              <a:t>DataRelations</a:t>
            </a:r>
            <a:r>
              <a:rPr kumimoji="1" lang="ja-JP" altLang="en-US" dirty="0" smtClean="0"/>
              <a:t>コレクション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RDBMS</a:t>
            </a:r>
            <a:r>
              <a:rPr lang="ja-JP" altLang="en-US" dirty="0" smtClean="0"/>
              <a:t>のリレーション定義に相当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親子関係を定義</a:t>
            </a:r>
            <a:endParaRPr kumimoji="1" lang="ja-JP" altLang="en-US" dirty="0"/>
          </a:p>
        </p:txBody>
      </p:sp>
      <p:sp>
        <p:nvSpPr>
          <p:cNvPr id="9" name="左矢印 8"/>
          <p:cNvSpPr/>
          <p:nvPr/>
        </p:nvSpPr>
        <p:spPr>
          <a:xfrm>
            <a:off x="4929190" y="2643182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>
            <a:off x="5214942" y="3071810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1" name="左矢印 10"/>
          <p:cNvSpPr/>
          <p:nvPr/>
        </p:nvSpPr>
        <p:spPr>
          <a:xfrm>
            <a:off x="5429256" y="3500438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主キー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外部キー制約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>
                <a:ea typeface="ＭＳ Ｐゴシック" charset="-128"/>
              </a:rPr>
              <a:t>ODP.NET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OracleConnection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&lt;WebMethod(Description:="</a:t>
            </a:r>
            <a:r>
              <a:rPr lang="ja-JP" altLang="en-US" sz="2200" dirty="0" smtClean="0"/>
              <a:t>認証チェック</a:t>
            </a:r>
            <a:r>
              <a:rPr lang="en-US" altLang="en-US" sz="2200" dirty="0" smtClean="0"/>
              <a:t>")&gt; _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Public Function IsLogin2(ByVal userID As String, _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                     ByVal password As String) As Boolean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Dim isOK As Boolean = False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Dim cn As New OracleConnection()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cn.ConnectionString = _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String.Format(Setting.ConnectionString, userID, </a:t>
            </a:r>
            <a:r>
              <a:rPr lang="en-US" altLang="en-US" sz="2200" dirty="0" smtClean="0"/>
              <a:t>password)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cn.Open()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isOK = True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</a:t>
            </a:r>
            <a:r>
              <a:rPr lang="en-US" altLang="en-US" sz="2200" dirty="0" smtClean="0">
                <a:solidFill>
                  <a:srgbClr val="FF0000"/>
                </a:solidFill>
              </a:rPr>
              <a:t>Try</a:t>
            </a:r>
            <a:endParaRPr lang="ja-JP" altLang="en-US" sz="2200" dirty="0" smtClean="0">
              <a:solidFill>
                <a:srgbClr val="FF0000"/>
              </a:solidFill>
            </a:endParaRPr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    cn.Close()</a:t>
            </a:r>
            <a:endParaRPr lang="ja-JP" altLang="en-US" sz="22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</a:t>
            </a:r>
            <a:r>
              <a:rPr lang="en-US" altLang="en-US" sz="2200" dirty="0" smtClean="0">
                <a:solidFill>
                  <a:srgbClr val="FF0000"/>
                </a:solidFill>
              </a:rPr>
              <a:t>Catch ex As Exception</a:t>
            </a:r>
            <a:endParaRPr lang="ja-JP" altLang="en-US" sz="2200" dirty="0" smtClean="0">
              <a:solidFill>
                <a:srgbClr val="FF0000"/>
              </a:solidFill>
            </a:endParaRPr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    </a:t>
            </a:r>
            <a:r>
              <a:rPr lang="en-US" altLang="en-US" sz="2200" dirty="0" smtClean="0">
                <a:solidFill>
                  <a:srgbClr val="FF0000"/>
                </a:solidFill>
              </a:rPr>
              <a:t>End Try</a:t>
            </a:r>
            <a:endParaRPr lang="ja-JP" altLang="en-US" sz="2200" dirty="0" smtClean="0">
              <a:solidFill>
                <a:srgbClr val="FF0000"/>
              </a:solidFill>
            </a:endParaRPr>
          </a:p>
          <a:p>
            <a:pPr marL="0" lvl="0">
              <a:spcBef>
                <a:spcPts val="0"/>
              </a:spcBef>
              <a:buNone/>
            </a:pPr>
            <a:r>
              <a:rPr lang="en-US" altLang="en-US" sz="2200" dirty="0" smtClean="0"/>
              <a:t>End Function</a:t>
            </a:r>
            <a:endParaRPr lang="ja-JP" altLang="en-US" sz="2200" dirty="0" smtClean="0"/>
          </a:p>
          <a:p>
            <a:pPr marL="0">
              <a:spcBef>
                <a:spcPts val="0"/>
              </a:spcBef>
              <a:buNone/>
            </a:pPr>
            <a:endParaRPr kumimoji="1" lang="ja-JP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>
                <a:ea typeface="ＭＳ Ｐゴシック" charset="-128"/>
              </a:rPr>
              <a:t>ADO.NET</a:t>
            </a:r>
            <a:r>
              <a:rPr lang="ja-JP" altLang="en-US" dirty="0">
                <a:ea typeface="ＭＳ Ｐゴシック" charset="-128"/>
              </a:rPr>
              <a:t>からのエラーの取得</a:t>
            </a: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571472" y="1142984"/>
            <a:ext cx="5429288" cy="3643338"/>
          </a:xfrm>
          <a:prstGeom prst="roundRect">
            <a:avLst>
              <a:gd name="adj" fmla="val 71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6429388" y="1120958"/>
            <a:ext cx="2071702" cy="3643338"/>
          </a:xfrm>
          <a:prstGeom prst="roundRect">
            <a:avLst>
              <a:gd name="adj" fmla="val 989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28" name="角丸四角形 27"/>
          <p:cNvSpPr/>
          <p:nvPr/>
        </p:nvSpPr>
        <p:spPr>
          <a:xfrm>
            <a:off x="714348" y="1285860"/>
            <a:ext cx="2071702" cy="328614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sp>
        <p:nvSpPr>
          <p:cNvPr id="29" name="角丸四角形 28"/>
          <p:cNvSpPr/>
          <p:nvPr/>
        </p:nvSpPr>
        <p:spPr>
          <a:xfrm>
            <a:off x="3286116" y="1285860"/>
            <a:ext cx="2357454" cy="3286148"/>
          </a:xfrm>
          <a:prstGeom prst="roundRect">
            <a:avLst>
              <a:gd name="adj" fmla="val 61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接続プーリング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500067"/>
          </a:xfrm>
        </p:spPr>
        <p:txBody>
          <a:bodyPr/>
          <a:lstStyle/>
          <a:p>
            <a:r>
              <a:rPr kumimoji="1" lang="en-US" altLang="ja-JP" dirty="0" smtClean="0"/>
              <a:t>ODP.NET</a:t>
            </a:r>
            <a:r>
              <a:rPr lang="ja-JP" altLang="en-US" dirty="0" smtClean="0"/>
              <a:t>のデフォルト動作は</a:t>
            </a:r>
            <a:r>
              <a:rPr lang="en-US" altLang="ja-JP" dirty="0" smtClean="0"/>
              <a:t>Pooling=True</a:t>
            </a:r>
            <a:endParaRPr kumimoji="1" lang="ja-JP" altLang="en-US" dirty="0"/>
          </a:p>
        </p:txBody>
      </p:sp>
      <p:pic>
        <p:nvPicPr>
          <p:cNvPr id="7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214414" y="714356"/>
            <a:ext cx="814606" cy="714380"/>
          </a:xfrm>
          <a:prstGeom prst="rect">
            <a:avLst/>
          </a:prstGeom>
          <a:noFill/>
        </p:spPr>
      </p:pic>
      <p:sp>
        <p:nvSpPr>
          <p:cNvPr id="19" name="テキスト ボックス 18"/>
          <p:cNvSpPr txBox="1"/>
          <p:nvPr/>
        </p:nvSpPr>
        <p:spPr>
          <a:xfrm>
            <a:off x="357158" y="4978611"/>
            <a:ext cx="8786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User Id={0};Password={1};Data Source=</a:t>
            </a:r>
            <a:r>
              <a:rPr lang="ja-JP" altLang="en-US" sz="1400" dirty="0" smtClean="0"/>
              <a:t>ホスト文字列</a:t>
            </a:r>
            <a:r>
              <a:rPr lang="en-US" sz="1400" dirty="0" smtClean="0"/>
              <a:t>;</a:t>
            </a:r>
            <a:endParaRPr kumimoji="1" lang="ja-JP" altLang="en-US" sz="1400" dirty="0"/>
          </a:p>
        </p:txBody>
      </p:sp>
      <p:sp>
        <p:nvSpPr>
          <p:cNvPr id="23" name="円柱 22"/>
          <p:cNvSpPr/>
          <p:nvPr/>
        </p:nvSpPr>
        <p:spPr>
          <a:xfrm>
            <a:off x="7072330" y="785794"/>
            <a:ext cx="785818" cy="71438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>
            <a:off x="2071670" y="1357298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20" name="右矢印 19"/>
          <p:cNvSpPr/>
          <p:nvPr/>
        </p:nvSpPr>
        <p:spPr>
          <a:xfrm>
            <a:off x="2071670" y="172900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22" name="右矢印 21"/>
          <p:cNvSpPr/>
          <p:nvPr/>
        </p:nvSpPr>
        <p:spPr>
          <a:xfrm>
            <a:off x="2071670" y="235743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30" name="右矢印 29"/>
          <p:cNvSpPr/>
          <p:nvPr/>
        </p:nvSpPr>
        <p:spPr>
          <a:xfrm>
            <a:off x="2071670" y="271462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31" name="右矢印 30"/>
          <p:cNvSpPr/>
          <p:nvPr/>
        </p:nvSpPr>
        <p:spPr>
          <a:xfrm>
            <a:off x="2071670" y="333553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32" name="右矢印 31"/>
          <p:cNvSpPr/>
          <p:nvPr/>
        </p:nvSpPr>
        <p:spPr>
          <a:xfrm>
            <a:off x="2071670" y="371475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cxnSp>
        <p:nvCxnSpPr>
          <p:cNvPr id="34" name="直線矢印コネクタ 33"/>
          <p:cNvCxnSpPr>
            <a:stCxn id="22" idx="3"/>
            <a:endCxn id="51" idx="1"/>
          </p:cNvCxnSpPr>
          <p:nvPr/>
        </p:nvCxnSpPr>
        <p:spPr>
          <a:xfrm>
            <a:off x="3929058" y="2643182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stCxn id="31" idx="3"/>
            <a:endCxn id="57" idx="1"/>
          </p:cNvCxnSpPr>
          <p:nvPr/>
        </p:nvCxnSpPr>
        <p:spPr>
          <a:xfrm>
            <a:off x="3929058" y="3621288"/>
            <a:ext cx="1071570" cy="22026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18" idx="3"/>
            <a:endCxn id="43" idx="1"/>
          </p:cNvCxnSpPr>
          <p:nvPr/>
        </p:nvCxnSpPr>
        <p:spPr>
          <a:xfrm>
            <a:off x="3929058" y="1643050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フローチャート : 直接アクセス記憶 20"/>
          <p:cNvSpPr/>
          <p:nvPr/>
        </p:nvSpPr>
        <p:spPr>
          <a:xfrm>
            <a:off x="5214942" y="1428736"/>
            <a:ext cx="1643074" cy="2786082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>
            <a:stCxn id="43" idx="3"/>
          </p:cNvCxnSpPr>
          <p:nvPr/>
        </p:nvCxnSpPr>
        <p:spPr>
          <a:xfrm>
            <a:off x="6858016" y="1643050"/>
            <a:ext cx="285752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5000628" y="1500174"/>
            <a:ext cx="185738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</a:rPr>
              <a:t>接続処理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000628" y="1857364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7" name="直線矢印コネクタ 46"/>
          <p:cNvCxnSpPr>
            <a:stCxn id="20" idx="3"/>
            <a:endCxn id="46" idx="1"/>
          </p:cNvCxnSpPr>
          <p:nvPr/>
        </p:nvCxnSpPr>
        <p:spPr>
          <a:xfrm flipV="1">
            <a:off x="3929058" y="2000240"/>
            <a:ext cx="1071570" cy="14514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000628" y="2500306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000628" y="2857496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54" name="直線矢印コネクタ 53"/>
          <p:cNvCxnSpPr>
            <a:stCxn id="30" idx="3"/>
            <a:endCxn id="52" idx="1"/>
          </p:cNvCxnSpPr>
          <p:nvPr/>
        </p:nvCxnSpPr>
        <p:spPr>
          <a:xfrm>
            <a:off x="3929058" y="3000372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/>
          <p:cNvSpPr/>
          <p:nvPr/>
        </p:nvSpPr>
        <p:spPr>
          <a:xfrm>
            <a:off x="5000628" y="3500438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000628" y="3857628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61" name="直線矢印コネクタ 60"/>
          <p:cNvCxnSpPr>
            <a:stCxn id="32" idx="3"/>
            <a:endCxn id="60" idx="1"/>
          </p:cNvCxnSpPr>
          <p:nvPr/>
        </p:nvCxnSpPr>
        <p:spPr>
          <a:xfrm>
            <a:off x="3929058" y="4000504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カギ線コネクタ 75"/>
          <p:cNvCxnSpPr>
            <a:stCxn id="51" idx="3"/>
            <a:endCxn id="43" idx="2"/>
          </p:cNvCxnSpPr>
          <p:nvPr/>
        </p:nvCxnSpPr>
        <p:spPr>
          <a:xfrm flipV="1">
            <a:off x="5715008" y="1785926"/>
            <a:ext cx="214314" cy="85725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カギ線コネクタ 75"/>
          <p:cNvCxnSpPr>
            <a:stCxn id="57" idx="3"/>
          </p:cNvCxnSpPr>
          <p:nvPr/>
        </p:nvCxnSpPr>
        <p:spPr>
          <a:xfrm flipV="1">
            <a:off x="5715008" y="1785926"/>
            <a:ext cx="214314" cy="1857388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altLang="ja-JP" dirty="0" smtClean="0"/>
              <a:t>OracleDataReader</a:t>
            </a:r>
            <a:endParaRPr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&lt;WebMethod(Description:="EMP</a:t>
            </a:r>
            <a:r>
              <a:rPr lang="ja-JP" altLang="en-US" sz="1600" dirty="0" smtClean="0"/>
              <a:t>テーブルから</a:t>
            </a:r>
            <a:r>
              <a:rPr lang="en-US" altLang="ja-JP" sz="1600" dirty="0" smtClean="0"/>
              <a:t>EMPNO,ENAME</a:t>
            </a:r>
            <a:r>
              <a:rPr lang="ja-JP" altLang="en-US" sz="1600" dirty="0" smtClean="0"/>
              <a:t>を取得する</a:t>
            </a:r>
            <a:r>
              <a:rPr lang="en-US" altLang="ja-JP" sz="1600" dirty="0" smtClean="0"/>
              <a:t>")&gt; _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Public Function GetRecords(ByVal userID As String, _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                                      ByVal password As String) As (Of TStatus)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Using </a:t>
            </a:r>
            <a:r>
              <a:rPr lang="en-US" altLang="ja-JP" sz="1600" dirty="0" smtClean="0"/>
              <a:t>_cn As New Oracle.DataAccess.Client.OracleConnection</a:t>
            </a:r>
            <a:r>
              <a:rPr lang="en-US" altLang="ja-JP" sz="1600" dirty="0" smtClean="0"/>
              <a:t>()</a:t>
            </a:r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          :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Using _cmd As New OracleCommand(sqlString, _cn)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    Dim rd As OracleDataReader = Nothing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    rd = _cmd.ExecuteReader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    Do While rd.Read</a:t>
            </a:r>
            <a:endParaRPr lang="ja-JP" altLang="en-US" sz="1600" dirty="0" smtClean="0"/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</a:t>
            </a:r>
            <a:r>
              <a:rPr lang="en-US" altLang="ja-JP" sz="1600" dirty="0" smtClean="0"/>
              <a:t>                Dim </a:t>
            </a:r>
            <a:r>
              <a:rPr lang="en-US" altLang="ja-JP" sz="1600" dirty="0" smtClean="0"/>
              <a:t>item As New TStatus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                </a:t>
            </a:r>
            <a:r>
              <a:rPr lang="en-US" altLang="ja-JP" sz="1600" dirty="0" smtClean="0"/>
              <a:t>item.EmpNo </a:t>
            </a:r>
            <a:r>
              <a:rPr lang="en-US" altLang="ja-JP" sz="1600" dirty="0" smtClean="0"/>
              <a:t>= rd.Item("EMPNO").ToString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                </a:t>
            </a:r>
            <a:r>
              <a:rPr lang="en-US" altLang="ja-JP" sz="1600" dirty="0" smtClean="0"/>
              <a:t>item.Ename </a:t>
            </a:r>
            <a:r>
              <a:rPr lang="en-US" altLang="ja-JP" sz="1600" dirty="0" smtClean="0"/>
              <a:t>= rd.Item("ENAME").ToString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                </a:t>
            </a:r>
            <a:r>
              <a:rPr lang="en-US" altLang="ja-JP" sz="1600" dirty="0" smtClean="0"/>
              <a:t>emp.Add(item)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           Loop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End Using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    _cn.Close()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End Using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    Return emp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buNone/>
            </a:pPr>
            <a:r>
              <a:rPr lang="en-US" altLang="ja-JP" sz="1600" dirty="0" smtClean="0"/>
              <a:t>End Function</a:t>
            </a:r>
            <a:endParaRPr lang="ja-JP" altLang="en-US" sz="1600" dirty="0" smtClean="0"/>
          </a:p>
          <a:p>
            <a:pPr marL="0">
              <a:spcBef>
                <a:spcPts val="0"/>
              </a:spcBef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Parameter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5851" y="2214554"/>
            <a:ext cx="820145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2800" dirty="0">
                <a:ea typeface="ＭＳ Ｐゴシック" charset="-128"/>
              </a:rPr>
              <a:t>データソースと</a:t>
            </a:r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クラスの対応付け</a:t>
            </a:r>
          </a:p>
        </p:txBody>
      </p:sp>
      <p:graphicFrame>
        <p:nvGraphicFramePr>
          <p:cNvPr id="15" name="コンテンツ プレースホルダ 1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274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887524" y="5113542"/>
            <a:ext cx="1072116" cy="878086"/>
          </a:xfrm>
          <a:prstGeom prst="flowChartMagneticDisk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400" b="1" dirty="0" smtClean="0">
                <a:solidFill>
                  <a:srgbClr val="FF0000"/>
                </a:solidFill>
                <a:latin typeface="Times New Roman" pitchFamily="18" charset="0"/>
              </a:rPr>
              <a:t>データソース</a:t>
            </a:r>
            <a:endParaRPr lang="en-US" altLang="ja-JP" sz="1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628605" y="5180514"/>
            <a:ext cx="1138570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smtClean="0">
                <a:latin typeface="Times New Roman" pitchFamily="18" charset="0"/>
              </a:rPr>
              <a:t>Command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372640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err="1" smtClean="0">
                <a:latin typeface="Times New Roman" pitchFamily="18" charset="0"/>
              </a:rPr>
              <a:t>DataAdapter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6112245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>
                <a:latin typeface="Times New Roman" pitchFamily="18" charset="0"/>
              </a:rPr>
              <a:t>Dataset</a:t>
            </a: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2092547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3833628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5576186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 rot="-5400000">
            <a:off x="4703073" y="4710298"/>
            <a:ext cx="473273" cy="401674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71163" y="3830643"/>
            <a:ext cx="1138570" cy="7426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600" dirty="0" smtClean="0">
                <a:latin typeface="Times New Roman" pitchFamily="18" charset="0"/>
              </a:rPr>
              <a:t>アプリ</a:t>
            </a:r>
            <a:endParaRPr lang="ja-JP" altLang="en-US" sz="1600" dirty="0">
              <a:latin typeface="Times New Roman" pitchFamily="18" charset="0"/>
            </a:endParaRP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 rot="-5400000">
            <a:off x="5640194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 rot="5400000" flipH="1">
            <a:off x="3162217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OracleDataAdapter</a:t>
            </a: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7681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&lt;WebMethod(Description:="EMP</a:t>
            </a:r>
            <a:r>
              <a:rPr lang="ja-JP" altLang="ja-JP" sz="1600" dirty="0" smtClean="0"/>
              <a:t>テーブルを取得する</a:t>
            </a:r>
            <a:r>
              <a:rPr lang="en-US" altLang="ja-JP" sz="1600" dirty="0" smtClean="0"/>
              <a:t>")&gt; _</a:t>
            </a:r>
            <a:endParaRPr lang="ja-JP" altLang="en-US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Public Function GetRecords(ByVal userID As String, _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                       </a:t>
            </a:r>
            <a:r>
              <a:rPr lang="en-US" altLang="ja-JP" sz="1600" dirty="0" smtClean="0"/>
              <a:t>              </a:t>
            </a:r>
            <a:r>
              <a:rPr lang="en-US" altLang="ja-JP" sz="1600" dirty="0" smtClean="0"/>
              <a:t>ByVal password As String) As System.Data.DataSet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Const sqlString As String = "SELECT * FROM EMP"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Dim Ds As New System.Data.DataSet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Using _cn As New OracleConnection()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_cn.ConnectionString = 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                        String.Format(Setting.ConnectionString, userID, password)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_cn.Open()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Using _cmd As New OracleCommand(sqlString, _cn)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    Using _da As New OracleDataAdapter(_cmd)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        _da.Fill(Ds, "EMP")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    End Using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End Using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    _cn.Close()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End Using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    Return Ds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 smtClean="0"/>
              <a:t>    End Function</a:t>
            </a:r>
            <a:endParaRPr lang="ja-JP" altLang="ja-JP" sz="1600" dirty="0" smtClean="0"/>
          </a:p>
          <a:p>
            <a:pPr marL="0" lvl="0">
              <a:spcBef>
                <a:spcPts val="0"/>
              </a:spcBef>
              <a:spcAft>
                <a:spcPts val="0"/>
              </a:spcAft>
              <a:buNone/>
            </a:pPr>
            <a:endParaRPr lang="ja-JP" altLang="ja-JP" sz="1600" dirty="0" smtClean="0"/>
          </a:p>
          <a:p>
            <a:pPr>
              <a:buNone/>
            </a:pP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OracleCommandBuilder</a:t>
            </a:r>
            <a:r>
              <a:rPr lang="ja-JP" altLang="en-US" dirty="0" smtClean="0"/>
              <a:t>で</a:t>
            </a:r>
            <a:r>
              <a:rPr lang="en-US" altLang="ja-JP" dirty="0" smtClean="0"/>
              <a:t>SQL</a:t>
            </a:r>
            <a:r>
              <a:rPr lang="ja-JP" altLang="en-US" dirty="0" smtClean="0"/>
              <a:t>作成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1400" dirty="0" smtClean="0"/>
              <a:t>            Using _tr As OracleTransaction = _cn.BeginTransaction()</a:t>
            </a:r>
          </a:p>
          <a:p>
            <a:pPr>
              <a:buNone/>
            </a:pPr>
            <a:r>
              <a:rPr lang="en-US" altLang="ja-JP" sz="1400" dirty="0" smtClean="0"/>
              <a:t>                </a:t>
            </a:r>
            <a:r>
              <a:rPr lang="en-US" altLang="ja-JP" sz="1400" dirty="0" smtClean="0"/>
              <a:t>Using _cmd As New </a:t>
            </a:r>
            <a:r>
              <a:rPr lang="en-US" altLang="ja-JP" sz="1400" dirty="0" smtClean="0"/>
              <a:t>OracleCommand(sqlString</a:t>
            </a:r>
            <a:r>
              <a:rPr lang="en-US" altLang="ja-JP" sz="1400" dirty="0" smtClean="0"/>
              <a:t>, _cn)</a:t>
            </a:r>
          </a:p>
          <a:p>
            <a:pPr>
              <a:buNone/>
            </a:pPr>
            <a:r>
              <a:rPr lang="en-US" altLang="ja-JP" sz="1400" dirty="0" smtClean="0"/>
              <a:t>                    </a:t>
            </a:r>
            <a:r>
              <a:rPr lang="en-US" altLang="ja-JP" sz="1400" dirty="0" smtClean="0">
                <a:solidFill>
                  <a:srgbClr val="FF0000"/>
                </a:solidFill>
              </a:rPr>
              <a:t>_cmd.Transaction = _tr      '###</a:t>
            </a:r>
            <a:r>
              <a:rPr lang="ja-JP" altLang="en-US" sz="1400" dirty="0" smtClean="0">
                <a:solidFill>
                  <a:srgbClr val="FF0000"/>
                </a:solidFill>
              </a:rPr>
              <a:t>重要</a:t>
            </a:r>
            <a:r>
              <a:rPr lang="en-US" altLang="ja-JP" sz="1400" dirty="0" smtClean="0">
                <a:solidFill>
                  <a:srgbClr val="FF0000"/>
                </a:solidFill>
              </a:rPr>
              <a:t>###</a:t>
            </a:r>
          </a:p>
          <a:p>
            <a:pPr>
              <a:buNone/>
            </a:pPr>
            <a:r>
              <a:rPr lang="en-US" altLang="ja-JP" sz="1400" dirty="0" smtClean="0"/>
              <a:t>                    Using _da As New </a:t>
            </a:r>
            <a:r>
              <a:rPr lang="en-US" altLang="ja-JP" sz="1400" dirty="0" smtClean="0"/>
              <a:t>OracleDataAdapter</a:t>
            </a:r>
            <a:r>
              <a:rPr lang="en-US" altLang="ja-JP" sz="1400" dirty="0" smtClean="0"/>
              <a:t>(_cmd)</a:t>
            </a:r>
          </a:p>
          <a:p>
            <a:pPr>
              <a:buNone/>
            </a:pPr>
            <a:r>
              <a:rPr lang="en-US" altLang="ja-JP" sz="1400" dirty="0" smtClean="0"/>
              <a:t>                        Using cb As New </a:t>
            </a:r>
            <a:r>
              <a:rPr lang="en-US" altLang="ja-JP" sz="1400" dirty="0" smtClean="0"/>
              <a:t>OracleCommandBuilder</a:t>
            </a:r>
            <a:r>
              <a:rPr lang="en-US" altLang="ja-JP" sz="1400" dirty="0" smtClean="0"/>
              <a:t>(_da)</a:t>
            </a:r>
          </a:p>
          <a:p>
            <a:pPr>
              <a:buNone/>
            </a:pPr>
            <a:r>
              <a:rPr lang="en-US" altLang="ja-JP" sz="1400" dirty="0" smtClean="0"/>
              <a:t>                            _da.UpdateCommand = cb.GetUpdateCommand()</a:t>
            </a:r>
          </a:p>
          <a:p>
            <a:pPr>
              <a:buNone/>
            </a:pPr>
            <a:r>
              <a:rPr lang="en-US" altLang="ja-JP" sz="1400" dirty="0" smtClean="0"/>
              <a:t>                            _da.InsertCommand = cb.GetInsertCommand()</a:t>
            </a:r>
          </a:p>
          <a:p>
            <a:pPr>
              <a:buNone/>
            </a:pPr>
            <a:r>
              <a:rPr lang="en-US" altLang="ja-JP" sz="1400" dirty="0" smtClean="0"/>
              <a:t>                            _da.DeleteCommand = cb.GetDeleteCommand()</a:t>
            </a:r>
          </a:p>
          <a:p>
            <a:pPr>
              <a:buNone/>
            </a:pPr>
            <a:r>
              <a:rPr lang="en-US" altLang="ja-JP" sz="1400" dirty="0" smtClean="0"/>
              <a:t>                            </a:t>
            </a:r>
            <a:r>
              <a:rPr lang="en-US" altLang="ja-JP" sz="1400" dirty="0" smtClean="0">
                <a:solidFill>
                  <a:srgbClr val="FF0000"/>
                </a:solidFill>
              </a:rPr>
              <a:t>_da.Update(ds, "EMP")</a:t>
            </a:r>
          </a:p>
          <a:p>
            <a:pPr>
              <a:buNone/>
            </a:pPr>
            <a:r>
              <a:rPr lang="en-US" altLang="ja-JP" sz="1400" dirty="0" smtClean="0"/>
              <a:t>                            isOK = True</a:t>
            </a:r>
          </a:p>
          <a:p>
            <a:pPr>
              <a:buNone/>
            </a:pPr>
            <a:r>
              <a:rPr lang="en-US" altLang="ja-JP" sz="1400" dirty="0" smtClean="0"/>
              <a:t>                            If isOK Then</a:t>
            </a:r>
          </a:p>
          <a:p>
            <a:pPr>
              <a:buNone/>
            </a:pPr>
            <a:r>
              <a:rPr lang="en-US" altLang="ja-JP" sz="1400" dirty="0" smtClean="0"/>
              <a:t>                                </a:t>
            </a:r>
            <a:r>
              <a:rPr lang="en-US" altLang="ja-JP" sz="1400" dirty="0" smtClean="0">
                <a:solidFill>
                  <a:srgbClr val="FF0000"/>
                </a:solidFill>
              </a:rPr>
              <a:t>_tr.Commit()</a:t>
            </a:r>
          </a:p>
          <a:p>
            <a:pPr>
              <a:buNone/>
            </a:pPr>
            <a:r>
              <a:rPr lang="en-US" altLang="ja-JP" sz="1400" dirty="0" smtClean="0"/>
              <a:t>                            Else</a:t>
            </a:r>
          </a:p>
          <a:p>
            <a:pPr>
              <a:buNone/>
            </a:pPr>
            <a:r>
              <a:rPr lang="en-US" altLang="ja-JP" sz="1400" dirty="0" smtClean="0"/>
              <a:t>                                </a:t>
            </a:r>
            <a:r>
              <a:rPr lang="en-US" altLang="ja-JP" sz="1400" dirty="0" smtClean="0">
                <a:solidFill>
                  <a:srgbClr val="FF0000"/>
                </a:solidFill>
              </a:rPr>
              <a:t>_tr.Rollback()</a:t>
            </a:r>
          </a:p>
          <a:p>
            <a:pPr>
              <a:buNone/>
            </a:pPr>
            <a:r>
              <a:rPr lang="en-US" altLang="ja-JP" sz="1400" dirty="0" smtClean="0"/>
              <a:t>                            End If</a:t>
            </a:r>
          </a:p>
          <a:p>
            <a:pPr>
              <a:buNone/>
            </a:pPr>
            <a:r>
              <a:rPr lang="en-US" altLang="ja-JP" sz="1400" dirty="0" smtClean="0"/>
              <a:t>                        End Using</a:t>
            </a:r>
          </a:p>
          <a:p>
            <a:pPr>
              <a:buNone/>
            </a:pPr>
            <a:r>
              <a:rPr lang="en-US" altLang="ja-JP" sz="1400" dirty="0" smtClean="0"/>
              <a:t>                    End Using</a:t>
            </a:r>
          </a:p>
          <a:p>
            <a:pPr>
              <a:buNone/>
            </a:pPr>
            <a:r>
              <a:rPr lang="en-US" altLang="ja-JP" sz="1400" dirty="0" smtClean="0"/>
              <a:t>                End Using</a:t>
            </a:r>
          </a:p>
          <a:p>
            <a:pPr>
              <a:buNone/>
            </a:pPr>
            <a:r>
              <a:rPr lang="en-US" altLang="ja-JP" sz="1400" dirty="0" smtClean="0"/>
              <a:t>            End </a:t>
            </a:r>
            <a:r>
              <a:rPr lang="en-US" altLang="ja-JP" sz="1400" dirty="0" smtClean="0"/>
              <a:t>Using</a:t>
            </a:r>
            <a:endParaRPr lang="en-US" altLang="ja-JP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暗黙的な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289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ja-JP" dirty="0" err="1"/>
              <a:t>TableAdapter</a:t>
            </a:r>
            <a:r>
              <a:rPr lang="ja-JP" altLang="en-US" dirty="0"/>
              <a:t>ごとに</a:t>
            </a:r>
            <a:r>
              <a:rPr lang="en-US" altLang="ja-JP" dirty="0"/>
              <a:t>Connection</a:t>
            </a:r>
            <a:r>
              <a:rPr lang="ja-JP" altLang="en-US" dirty="0"/>
              <a:t>が存在</a:t>
            </a:r>
            <a:endParaRPr lang="ja-JP" altLang="en-US" sz="3200" dirty="0"/>
          </a:p>
          <a:p>
            <a:pPr lvl="1"/>
            <a:r>
              <a:rPr lang="en-US" altLang="ja-JP" sz="2700" dirty="0"/>
              <a:t>Connection</a:t>
            </a:r>
            <a:r>
              <a:rPr lang="ja-JP" altLang="en-US" sz="2700" dirty="0"/>
              <a:t>に対するトランザクションでは無理</a:t>
            </a:r>
            <a:endParaRPr lang="ja-JP" altLang="en-US" sz="2800" dirty="0"/>
          </a:p>
        </p:txBody>
      </p:sp>
      <p:sp>
        <p:nvSpPr>
          <p:cNvPr id="20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B4B9AAF8-4B97-4B59-A706-57A18AC62C51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755650" y="5373688"/>
            <a:ext cx="7913688" cy="69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altLang="ja-JP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System.Transactions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クラスを</a:t>
            </a:r>
            <a:r>
              <a:rPr lang="ja-JP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使う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1438243" y="2420938"/>
            <a:ext cx="3960813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DEPTTableAdapter</a:t>
            </a:r>
            <a:r>
              <a:rPr lang="ja-JP" altLang="en-US"/>
              <a:t>オブジェクト</a:t>
            </a:r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1438243" y="3789363"/>
            <a:ext cx="3960813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EMPTableAdapter</a:t>
            </a:r>
            <a:r>
              <a:rPr lang="ja-JP" altLang="en-US"/>
              <a:t>オブジェクト</a:t>
            </a:r>
          </a:p>
        </p:txBody>
      </p:sp>
      <p:sp>
        <p:nvSpPr>
          <p:cNvPr id="289801" name="AutoShape 9"/>
          <p:cNvSpPr>
            <a:spLocks noChangeArrowheads="1"/>
          </p:cNvSpPr>
          <p:nvPr/>
        </p:nvSpPr>
        <p:spPr bwMode="auto">
          <a:xfrm>
            <a:off x="6696043" y="2924175"/>
            <a:ext cx="1655763" cy="1584325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800"/>
              <a:t>Oracle</a:t>
            </a:r>
          </a:p>
          <a:p>
            <a:pPr algn="ctr"/>
            <a:r>
              <a:rPr lang="en-US" altLang="ja-JP" sz="2800"/>
              <a:t>Database</a:t>
            </a:r>
          </a:p>
        </p:txBody>
      </p:sp>
      <p:sp>
        <p:nvSpPr>
          <p:cNvPr id="289802" name="AutoShape 10"/>
          <p:cNvSpPr>
            <a:spLocks noChangeArrowheads="1"/>
          </p:cNvSpPr>
          <p:nvPr/>
        </p:nvSpPr>
        <p:spPr bwMode="auto">
          <a:xfrm rot="-5400000">
            <a:off x="4678330" y="1989138"/>
            <a:ext cx="576263" cy="2160588"/>
          </a:xfrm>
          <a:prstGeom prst="can">
            <a:avLst>
              <a:gd name="adj" fmla="val 3193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ja-JP"/>
              <a:t>OracleConnection</a:t>
            </a:r>
          </a:p>
          <a:p>
            <a:pPr algn="ctr"/>
            <a:r>
              <a:rPr lang="ja-JP" altLang="en-US"/>
              <a:t>オブジェクト</a:t>
            </a:r>
          </a:p>
        </p:txBody>
      </p:sp>
      <p:sp>
        <p:nvSpPr>
          <p:cNvPr id="289803" name="AutoShape 11"/>
          <p:cNvSpPr>
            <a:spLocks noChangeArrowheads="1"/>
          </p:cNvSpPr>
          <p:nvPr/>
        </p:nvSpPr>
        <p:spPr bwMode="auto">
          <a:xfrm rot="-5400000">
            <a:off x="4678330" y="3357563"/>
            <a:ext cx="576263" cy="2160588"/>
          </a:xfrm>
          <a:prstGeom prst="can">
            <a:avLst>
              <a:gd name="adj" fmla="val 3193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ja-JP"/>
              <a:t>OracleConnection</a:t>
            </a:r>
          </a:p>
          <a:p>
            <a:pPr algn="ctr"/>
            <a:r>
              <a:rPr lang="ja-JP" altLang="en-US"/>
              <a:t>オブジェクト</a:t>
            </a:r>
          </a:p>
        </p:txBody>
      </p:sp>
      <p:sp>
        <p:nvSpPr>
          <p:cNvPr id="289804" name="Rectangle 12"/>
          <p:cNvSpPr>
            <a:spLocks noChangeArrowheads="1"/>
          </p:cNvSpPr>
          <p:nvPr/>
        </p:nvSpPr>
        <p:spPr bwMode="auto">
          <a:xfrm>
            <a:off x="1582706" y="2781300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289806" name="AutoShape 14"/>
          <p:cNvCxnSpPr>
            <a:cxnSpLocks noChangeShapeType="1"/>
            <a:stCxn id="289802" idx="3"/>
            <a:endCxn id="289801" idx="2"/>
          </p:cNvCxnSpPr>
          <p:nvPr/>
        </p:nvCxnSpPr>
        <p:spPr bwMode="auto">
          <a:xfrm>
            <a:off x="6048343" y="3071813"/>
            <a:ext cx="647700" cy="644525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289807" name="AutoShape 15"/>
          <p:cNvCxnSpPr>
            <a:cxnSpLocks noChangeShapeType="1"/>
            <a:stCxn id="289803" idx="3"/>
            <a:endCxn id="289801" idx="2"/>
          </p:cNvCxnSpPr>
          <p:nvPr/>
        </p:nvCxnSpPr>
        <p:spPr bwMode="auto">
          <a:xfrm flipV="1">
            <a:off x="6048343" y="3716338"/>
            <a:ext cx="647700" cy="723900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289808" name="Rectangle 16"/>
          <p:cNvSpPr>
            <a:spLocks noChangeArrowheads="1"/>
          </p:cNvSpPr>
          <p:nvPr/>
        </p:nvSpPr>
        <p:spPr bwMode="auto">
          <a:xfrm>
            <a:off x="1582706" y="4149725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289809" name="AutoShape 17"/>
          <p:cNvCxnSpPr>
            <a:cxnSpLocks noChangeShapeType="1"/>
            <a:stCxn id="289804" idx="3"/>
            <a:endCxn id="289802" idx="0"/>
          </p:cNvCxnSpPr>
          <p:nvPr/>
        </p:nvCxnSpPr>
        <p:spPr bwMode="auto">
          <a:xfrm>
            <a:off x="3527393" y="3070225"/>
            <a:ext cx="5429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89810" name="AutoShape 18"/>
          <p:cNvCxnSpPr>
            <a:cxnSpLocks noChangeShapeType="1"/>
            <a:stCxn id="289808" idx="3"/>
            <a:endCxn id="289803" idx="0"/>
          </p:cNvCxnSpPr>
          <p:nvPr/>
        </p:nvCxnSpPr>
        <p:spPr bwMode="auto">
          <a:xfrm>
            <a:off x="3527393" y="4438650"/>
            <a:ext cx="5429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28596" y="2276475"/>
            <a:ext cx="8067672" cy="3024188"/>
            <a:chOff x="295" y="1434"/>
            <a:chExt cx="5307" cy="1905"/>
          </a:xfrm>
        </p:grpSpPr>
        <p:sp>
          <p:nvSpPr>
            <p:cNvPr id="289811" name="Rectangle 19"/>
            <p:cNvSpPr>
              <a:spLocks noChangeArrowheads="1"/>
            </p:cNvSpPr>
            <p:nvPr/>
          </p:nvSpPr>
          <p:spPr bwMode="auto">
            <a:xfrm>
              <a:off x="295" y="3158"/>
              <a:ext cx="5307" cy="18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>
                  <a:solidFill>
                    <a:schemeClr val="bg1"/>
                  </a:solidFill>
                </a:rPr>
                <a:t>MS-DTC (</a:t>
              </a:r>
              <a:r>
                <a:rPr lang="ja-JP" altLang="en-US" b="1">
                  <a:solidFill>
                    <a:schemeClr val="bg1"/>
                  </a:solidFill>
                </a:rPr>
                <a:t>マイクロソフト分散トランザクションコーディネータ</a:t>
              </a:r>
              <a:r>
                <a:rPr lang="en-US" altLang="ja-JP">
                  <a:solidFill>
                    <a:schemeClr val="bg1"/>
                  </a:solidFill>
                </a:rPr>
                <a:t>)</a:t>
              </a:r>
            </a:p>
          </p:txBody>
        </p:sp>
        <p:sp>
          <p:nvSpPr>
            <p:cNvPr id="289812" name="Rectangle 20"/>
            <p:cNvSpPr>
              <a:spLocks noChangeArrowheads="1"/>
            </p:cNvSpPr>
            <p:nvPr/>
          </p:nvSpPr>
          <p:spPr bwMode="auto">
            <a:xfrm>
              <a:off x="295" y="1434"/>
              <a:ext cx="5307" cy="1724"/>
            </a:xfrm>
            <a:prstGeom prst="rect">
              <a:avLst/>
            </a:prstGeom>
            <a:noFill/>
            <a:ln w="25400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89815" name="Rectangle 23"/>
          <p:cNvSpPr>
            <a:spLocks noChangeArrowheads="1"/>
          </p:cNvSpPr>
          <p:nvPr/>
        </p:nvSpPr>
        <p:spPr bwMode="auto">
          <a:xfrm>
            <a:off x="428596" y="5013325"/>
            <a:ext cx="8067672" cy="2873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0000"/>
                </a:solidFill>
              </a:rPr>
              <a:t>MS</a:t>
            </a:r>
            <a:r>
              <a:rPr lang="en-US" altLang="ja-JP">
                <a:solidFill>
                  <a:schemeClr val="bg1"/>
                </a:solidFill>
              </a:rPr>
              <a:t>-DTC (</a:t>
            </a:r>
            <a:r>
              <a:rPr lang="ja-JP" altLang="en-US" b="1">
                <a:solidFill>
                  <a:srgbClr val="FF0000"/>
                </a:solidFill>
              </a:rPr>
              <a:t>マイクロソフト</a:t>
            </a:r>
            <a:r>
              <a:rPr lang="ja-JP" altLang="en-US" b="1">
                <a:solidFill>
                  <a:schemeClr val="bg1"/>
                </a:solidFill>
              </a:rPr>
              <a:t>分散トランザクションコーディネータ</a:t>
            </a:r>
            <a:r>
              <a:rPr lang="en-US" altLang="ja-JP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8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7" grpId="0" build="p" bldLvl="2"/>
      <p:bldP spid="2898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暗黙的な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147050" cy="4876817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Try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Me.Validate()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Using _trn As New System.Transactions.TransactionScope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Me.DEPTBindingSource.EndEdit()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Me.DEPTTableAdapter.Update(Me.DataSet1.DEPT)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'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Me.EMPBindingSource.EndEdit()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Me.EMPTableAdapter.Update(Me.DataSet1.EMP)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'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</a:t>
            </a:r>
            <a:r>
              <a:rPr lang="en-US" altLang="ja-JP" sz="1600" b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_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trn.Complete()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'</a:t>
            </a:r>
            <a:r>
              <a:rPr lang="ja-JP" altLang="en-US" sz="1600" noProof="1">
                <a:effectLst/>
                <a:latin typeface="ＭＳ ゴシック" pitchFamily="49" charset="-128"/>
                <a:ea typeface="ＭＳ ゴシック" pitchFamily="49" charset="-128"/>
              </a:rPr>
              <a:t>トランザクション完了</a:t>
            </a:r>
          </a:p>
          <a:p>
            <a:pPr>
              <a:buSzTx/>
              <a:buFont typeface="Wingdings" pitchFamily="2" charset="2"/>
              <a:buNone/>
            </a:pPr>
            <a:r>
              <a:rPr lang="ja-JP" altLang="en-US" sz="1600" noProof="1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End Using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Catch ex As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System.Transactions.TransactionAbortedException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MessageBox.Show(ex.Message)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Catch ex As Exception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MessageBox.Show(ex.Message)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End Try</a:t>
            </a:r>
            <a:endParaRPr lang="en-US" altLang="ja-JP" sz="1600">
              <a:effectLst/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7DFC1D3C-A41F-4FC1-8180-EEED01A2865B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857620" y="5429264"/>
            <a:ext cx="5119687" cy="3762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dirty="0" err="1"/>
              <a:t>System.Transactions</a:t>
            </a:r>
            <a:r>
              <a:rPr lang="ja-JP" altLang="en-US" dirty="0"/>
              <a:t>の参照設定を忘れないように</a:t>
            </a:r>
          </a:p>
        </p:txBody>
      </p:sp>
      <p:sp>
        <p:nvSpPr>
          <p:cNvPr id="252934" name="AutoShape 6"/>
          <p:cNvSpPr>
            <a:spLocks noChangeArrowheads="1"/>
          </p:cNvSpPr>
          <p:nvPr/>
        </p:nvSpPr>
        <p:spPr bwMode="auto">
          <a:xfrm>
            <a:off x="6300788" y="2997200"/>
            <a:ext cx="2592387" cy="10795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/>
              <a:t>ADO.NET 2.0</a:t>
            </a:r>
            <a:r>
              <a:rPr lang="ja-JP" altLang="en-US"/>
              <a:t>からは</a:t>
            </a:r>
          </a:p>
          <a:p>
            <a:r>
              <a:rPr lang="en-US" altLang="ja-JP"/>
              <a:t>COM+</a:t>
            </a:r>
            <a:r>
              <a:rPr lang="ja-JP" altLang="en-US"/>
              <a:t>カタログ登録不要</a:t>
            </a:r>
          </a:p>
          <a:p>
            <a:r>
              <a:rPr lang="en-US" altLang="ja-JP"/>
              <a:t>GAC</a:t>
            </a:r>
            <a:r>
              <a:rPr lang="ja-JP" altLang="en-US"/>
              <a:t>への登録不要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権限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82862" y="3648078"/>
            <a:ext cx="5440437" cy="20082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Windows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におけるユーザ管理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279896" y="1274733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Oracle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62422" y="1270531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4274687" y="3725306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Oracle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7213" y="372110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111480" y="4560903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ユーザー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82863" y="5692806"/>
            <a:ext cx="577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ローカル認証だと</a:t>
            </a:r>
            <a:r>
              <a:rPr lang="en-US" altLang="ja-JP" dirty="0" smtClean="0"/>
              <a:t>4</a:t>
            </a:r>
            <a:r>
              <a:rPr lang="ja-JP" altLang="en-US" dirty="0" smtClean="0"/>
              <a:t>万人くらいが限界なので</a:t>
            </a:r>
            <a:r>
              <a:rPr lang="en-US" altLang="ja-JP" dirty="0" smtClean="0"/>
              <a:t>AD</a:t>
            </a:r>
            <a:r>
              <a:rPr lang="ja-JP" altLang="en-US" dirty="0" smtClean="0"/>
              <a:t>認証も考慮</a:t>
            </a:r>
            <a:endParaRPr kumimoji="1" lang="ja-JP" altLang="en-US" dirty="0"/>
          </a:p>
        </p:txBody>
      </p:sp>
      <p:grpSp>
        <p:nvGrpSpPr>
          <p:cNvPr id="3" name="グループ化 33"/>
          <p:cNvGrpSpPr/>
          <p:nvPr/>
        </p:nvGrpSpPr>
        <p:grpSpPr>
          <a:xfrm>
            <a:off x="6480158" y="1493812"/>
            <a:ext cx="1378012" cy="1460520"/>
            <a:chOff x="6480158" y="1493812"/>
            <a:chExt cx="1378012" cy="1460520"/>
          </a:xfrm>
        </p:grpSpPr>
        <p:sp>
          <p:nvSpPr>
            <p:cNvPr id="11" name="フローチャート : 磁気ディスク 10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6689754" y="211453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grpSp>
        <p:nvGrpSpPr>
          <p:cNvPr id="4" name="グループ化 35"/>
          <p:cNvGrpSpPr/>
          <p:nvPr/>
        </p:nvGrpSpPr>
        <p:grpSpPr>
          <a:xfrm>
            <a:off x="6480158" y="3940182"/>
            <a:ext cx="1378012" cy="1460520"/>
            <a:chOff x="6480158" y="1493812"/>
            <a:chExt cx="1378012" cy="1460520"/>
          </a:xfrm>
        </p:grpSpPr>
        <p:sp>
          <p:nvSpPr>
            <p:cNvPr id="37" name="フローチャート : 磁気ディスク 36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6689754" y="456090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21" idx="3"/>
            <a:endCxn id="39" idx="1"/>
          </p:cNvCxnSpPr>
          <p:nvPr/>
        </p:nvCxnSpPr>
        <p:spPr>
          <a:xfrm flipV="1">
            <a:off x="4190622" y="4745568"/>
            <a:ext cx="249913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円/楕円 23"/>
          <p:cNvSpPr/>
          <p:nvPr/>
        </p:nvSpPr>
        <p:spPr>
          <a:xfrm>
            <a:off x="6762780" y="25526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31479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6" name="円/楕円 25"/>
          <p:cNvSpPr/>
          <p:nvPr/>
        </p:nvSpPr>
        <p:spPr>
          <a:xfrm>
            <a:off x="7237449" y="2844792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67992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6507189" y="291781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36" name="円/楕円 35"/>
          <p:cNvSpPr/>
          <p:nvPr/>
        </p:nvSpPr>
        <p:spPr>
          <a:xfrm>
            <a:off x="2636811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6361137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1026" idx="1"/>
          </p:cNvCxnSpPr>
          <p:nvPr/>
        </p:nvCxnSpPr>
        <p:spPr>
          <a:xfrm rot="5400000" flipH="1" flipV="1">
            <a:off x="2066896" y="1216000"/>
            <a:ext cx="1773259" cy="411326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1026" idx="1"/>
          </p:cNvCxnSpPr>
          <p:nvPr/>
        </p:nvCxnSpPr>
        <p:spPr>
          <a:xfrm rot="5400000" flipH="1" flipV="1">
            <a:off x="2596334" y="1745439"/>
            <a:ext cx="1773259" cy="305438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46031" y="1092168"/>
            <a:ext cx="3906892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Win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5711" y="4140222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カギ線コネクタ 9"/>
          <p:cNvCxnSpPr>
            <a:stCxn id="23" idx="0"/>
            <a:endCxn id="1026" idx="1"/>
          </p:cNvCxnSpPr>
          <p:nvPr/>
        </p:nvCxnSpPr>
        <p:spPr>
          <a:xfrm rot="5400000" flipH="1" flipV="1">
            <a:off x="3171805" y="2301871"/>
            <a:ext cx="1754221" cy="192248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2308193" y="3721104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Windows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1100892" y="2185186"/>
            <a:ext cx="1770076" cy="217807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1630331" y="2714624"/>
            <a:ext cx="1770076" cy="111919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446031" y="1092168"/>
            <a:ext cx="215426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6" idx="1"/>
            <a:endCxn id="34" idx="3"/>
          </p:cNvCxnSpPr>
          <p:nvPr/>
        </p:nvCxnSpPr>
        <p:spPr>
          <a:xfrm rot="10800000" flipV="1">
            <a:off x="3865542" y="2386000"/>
            <a:ext cx="1144614" cy="318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4967" y="166052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600298" y="1092168"/>
            <a:ext cx="175262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kumimoji="1" lang="en-US" altLang="ja-JP" dirty="0" smtClean="0">
                <a:solidFill>
                  <a:schemeClr val="tx1"/>
                </a:solidFill>
              </a:rPr>
              <a:t>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5168" y="193196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ja-JP" altLang="en-US" sz="3600" dirty="0" smtClean="0"/>
              <a:t>接続</a:t>
            </a:r>
            <a:endParaRPr lang="en-US" altLang="ja-JP" sz="3600" dirty="0" smtClean="0"/>
          </a:p>
          <a:p>
            <a:pPr lvl="1"/>
            <a:r>
              <a:rPr lang="ja-JP" altLang="en-US" sz="3200" dirty="0" smtClean="0"/>
              <a:t>接続プーリング</a:t>
            </a:r>
            <a:endParaRPr lang="en-US" altLang="ja-JP" sz="3200" dirty="0" smtClean="0"/>
          </a:p>
          <a:p>
            <a:r>
              <a:rPr kumimoji="1" lang="ja-JP" altLang="en-US" sz="3600" dirty="0" smtClean="0"/>
              <a:t>データ取得</a:t>
            </a:r>
            <a:endParaRPr kumimoji="1" lang="en-US" altLang="ja-JP" sz="3600" dirty="0" smtClean="0"/>
          </a:p>
          <a:p>
            <a:pPr lvl="1"/>
            <a:r>
              <a:rPr lang="ja-JP" altLang="en-US" sz="3200" dirty="0" smtClean="0"/>
              <a:t>コード記述開発</a:t>
            </a:r>
            <a:endParaRPr lang="en-US" altLang="ja-JP" sz="3200" dirty="0" smtClean="0"/>
          </a:p>
          <a:p>
            <a:pPr lvl="1"/>
            <a:r>
              <a:rPr kumimoji="1" lang="en-US" altLang="ja-JP" sz="3200" dirty="0" smtClean="0"/>
              <a:t>GUI</a:t>
            </a:r>
            <a:r>
              <a:rPr kumimoji="1" lang="ja-JP" altLang="en-US" sz="3200" dirty="0" smtClean="0"/>
              <a:t>操作開発</a:t>
            </a:r>
            <a:endParaRPr kumimoji="1" lang="en-US" altLang="ja-JP" sz="3200" dirty="0" smtClean="0"/>
          </a:p>
          <a:p>
            <a:r>
              <a:rPr lang="ja-JP" altLang="en-US" sz="3600" dirty="0" smtClean="0"/>
              <a:t>データ更新</a:t>
            </a:r>
            <a:endParaRPr lang="en-US" altLang="ja-JP" sz="3600" dirty="0" smtClean="0"/>
          </a:p>
          <a:p>
            <a:pPr lvl="1"/>
            <a:r>
              <a:rPr lang="en-US" altLang="ja-JP" sz="3200" dirty="0" err="1" smtClean="0"/>
              <a:t>CommandBuilder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トランザクション</a:t>
            </a:r>
            <a:endParaRPr lang="en-US" altLang="ja-JP" sz="3200" dirty="0" smtClean="0"/>
          </a:p>
          <a:p>
            <a:r>
              <a:rPr kumimoji="1" lang="ja-JP" altLang="en-US" sz="3600" dirty="0" smtClean="0"/>
              <a:t>権限</a:t>
            </a:r>
            <a:endParaRPr kumimoji="1" lang="en-US" altLang="ja-JP" sz="3600" dirty="0" smtClean="0"/>
          </a:p>
          <a:p>
            <a:pPr lvl="1"/>
            <a:r>
              <a:rPr lang="en-US" altLang="ja-JP" sz="3200" dirty="0" smtClean="0"/>
              <a:t>Oracle</a:t>
            </a:r>
            <a:r>
              <a:rPr lang="ja-JP" altLang="en-US" sz="3200" dirty="0" smtClean="0"/>
              <a:t>認証</a:t>
            </a:r>
            <a:endParaRPr lang="en-US" altLang="ja-JP" sz="3200" dirty="0" smtClean="0"/>
          </a:p>
          <a:p>
            <a:pPr lvl="1"/>
            <a:r>
              <a:rPr kumimoji="1" lang="en-US" altLang="ja-JP" sz="3200" dirty="0" smtClean="0"/>
              <a:t>Windows</a:t>
            </a:r>
            <a:r>
              <a:rPr kumimoji="1" lang="ja-JP" altLang="en-US" sz="3200" dirty="0" smtClean="0"/>
              <a:t>認証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5721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QA</a:t>
            </a:r>
            <a:endParaRPr kumimoji="1" lang="ja-JP" alt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はじめに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XMLWEB</a:t>
            </a:r>
            <a:r>
              <a:rPr kumimoji="1" lang="ja-JP" altLang="en-US" dirty="0" smtClean="0"/>
              <a:t>サービスとは</a:t>
            </a:r>
            <a:endParaRPr kumimoji="1" lang="ja-JP" altLang="en-US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000372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05250" y="2943228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4429132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1285860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左右矢印 16"/>
          <p:cNvSpPr/>
          <p:nvPr/>
        </p:nvSpPr>
        <p:spPr>
          <a:xfrm rot="20026757">
            <a:off x="4674128" y="2309723"/>
            <a:ext cx="1857388" cy="5715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002060"/>
                </a:solidFill>
              </a:rPr>
              <a:t>ＳＯＡＰ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18" name="左右矢印 17"/>
          <p:cNvSpPr/>
          <p:nvPr/>
        </p:nvSpPr>
        <p:spPr>
          <a:xfrm rot="1920503">
            <a:off x="4684185" y="3908888"/>
            <a:ext cx="1857388" cy="5715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002060"/>
                </a:solidFill>
              </a:rPr>
              <a:t>ＳＯＡＰ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19" name="左右矢印 18"/>
          <p:cNvSpPr/>
          <p:nvPr/>
        </p:nvSpPr>
        <p:spPr>
          <a:xfrm>
            <a:off x="1928794" y="3143248"/>
            <a:ext cx="1857388" cy="5715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2060"/>
                </a:solidFill>
              </a:rPr>
              <a:t>SOAP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1033" name="Document"/>
          <p:cNvSpPr>
            <a:spLocks noEditPoints="1" noChangeArrowheads="1"/>
          </p:cNvSpPr>
          <p:nvPr/>
        </p:nvSpPr>
        <p:spPr bwMode="auto">
          <a:xfrm>
            <a:off x="6072198" y="2357430"/>
            <a:ext cx="785818" cy="873114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XML</a:t>
            </a:r>
            <a:endParaRPr lang="ja-JP" altLang="en-US" dirty="0"/>
          </a:p>
        </p:txBody>
      </p:sp>
      <p:sp>
        <p:nvSpPr>
          <p:cNvPr id="23" name="Document"/>
          <p:cNvSpPr>
            <a:spLocks noEditPoints="1" noChangeArrowheads="1"/>
          </p:cNvSpPr>
          <p:nvPr/>
        </p:nvSpPr>
        <p:spPr bwMode="auto">
          <a:xfrm>
            <a:off x="5429256" y="4500570"/>
            <a:ext cx="785818" cy="873114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XML</a:t>
            </a:r>
            <a:endParaRPr lang="ja-JP" altLang="en-US" dirty="0"/>
          </a:p>
        </p:txBody>
      </p:sp>
      <p:sp>
        <p:nvSpPr>
          <p:cNvPr id="24" name="Document"/>
          <p:cNvSpPr>
            <a:spLocks noEditPoints="1" noChangeArrowheads="1"/>
          </p:cNvSpPr>
          <p:nvPr/>
        </p:nvSpPr>
        <p:spPr bwMode="auto">
          <a:xfrm>
            <a:off x="2000232" y="3571876"/>
            <a:ext cx="785818" cy="873114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XML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SOAP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8596" y="1200867"/>
            <a:ext cx="6917343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POST /WankumaTokyo22/Connection.asmx</a:t>
            </a:r>
            <a:r>
              <a:rPr lang="ja-JP" altLang="en-US" dirty="0" smtClean="0"/>
              <a:t> </a:t>
            </a:r>
            <a:r>
              <a:rPr lang="en-US" dirty="0" smtClean="0"/>
              <a:t>HTTP/1.1</a:t>
            </a:r>
          </a:p>
          <a:p>
            <a:r>
              <a:rPr lang="en-US" dirty="0" smtClean="0"/>
              <a:t>Host: </a:t>
            </a:r>
            <a:r>
              <a:rPr lang="en-US" dirty="0" err="1" smtClean="0"/>
              <a:t>localhost</a:t>
            </a:r>
            <a:r>
              <a:rPr lang="en-US" dirty="0" smtClean="0"/>
              <a:t> Content-Type: application/</a:t>
            </a:r>
            <a:r>
              <a:rPr lang="en-US" dirty="0" err="1" smtClean="0"/>
              <a:t>soap+xml</a:t>
            </a:r>
            <a:r>
              <a:rPr lang="en-US" dirty="0" smtClean="0"/>
              <a:t>; </a:t>
            </a:r>
            <a:r>
              <a:rPr lang="en-US" dirty="0" err="1" smtClean="0"/>
              <a:t>charset</a:t>
            </a:r>
            <a:r>
              <a:rPr lang="en-US" dirty="0" smtClean="0"/>
              <a:t>=utf-8</a:t>
            </a:r>
          </a:p>
          <a:p>
            <a:r>
              <a:rPr lang="en-US" dirty="0" smtClean="0"/>
              <a:t>Content-Length: length</a:t>
            </a:r>
          </a:p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&lt;soap12:Envelope </a:t>
            </a:r>
            <a:r>
              <a:rPr lang="en-US" dirty="0" err="1" smtClean="0"/>
              <a:t>xmlns:xsi</a:t>
            </a:r>
            <a:r>
              <a:rPr lang="en-US" dirty="0" smtClean="0"/>
              <a:t>=</a:t>
            </a:r>
            <a:r>
              <a:rPr lang="ja-JP" altLang="en-US" dirty="0" smtClean="0"/>
              <a:t>・・・・・・・・・・・・・・・・・・・・・・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&lt;soap12:Body&gt;</a:t>
            </a:r>
          </a:p>
          <a:p>
            <a:r>
              <a:rPr lang="ja-JP" altLang="en-US" dirty="0" smtClean="0"/>
              <a:t>　　　：</a:t>
            </a:r>
            <a:endParaRPr lang="en-US" dirty="0" smtClean="0"/>
          </a:p>
          <a:p>
            <a:r>
              <a:rPr lang="en-US" dirty="0" smtClean="0"/>
              <a:t>&lt;/soap12:Body&gt;</a:t>
            </a:r>
          </a:p>
          <a:p>
            <a:r>
              <a:rPr lang="en-US" dirty="0" smtClean="0"/>
              <a:t>&lt;/soap12:Envelope&gt;</a:t>
            </a:r>
            <a:endParaRPr kumimoji="1"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357158" y="932570"/>
            <a:ext cx="771530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571768" y="4058387"/>
            <a:ext cx="6051657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HTTP/1.1 200 OK</a:t>
            </a:r>
          </a:p>
          <a:p>
            <a:r>
              <a:rPr lang="en-US" dirty="0" smtClean="0"/>
              <a:t>Content-Type: application/</a:t>
            </a:r>
            <a:r>
              <a:rPr lang="en-US" dirty="0" err="1" smtClean="0"/>
              <a:t>soap+xml</a:t>
            </a:r>
            <a:r>
              <a:rPr lang="en-US" dirty="0" smtClean="0"/>
              <a:t>; </a:t>
            </a:r>
            <a:r>
              <a:rPr lang="en-US" dirty="0" err="1" smtClean="0"/>
              <a:t>charset</a:t>
            </a:r>
            <a:r>
              <a:rPr lang="en-US" dirty="0" smtClean="0"/>
              <a:t>=utf-8</a:t>
            </a:r>
          </a:p>
          <a:p>
            <a:r>
              <a:rPr lang="en-US" dirty="0" smtClean="0"/>
              <a:t>Content-Length: length</a:t>
            </a:r>
          </a:p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&lt;soap12:Envelope </a:t>
            </a:r>
            <a:r>
              <a:rPr lang="en-US" dirty="0" err="1" smtClean="0"/>
              <a:t>xmlns:xsi</a:t>
            </a:r>
            <a:r>
              <a:rPr lang="en-US" dirty="0" smtClean="0"/>
              <a:t>=</a:t>
            </a:r>
            <a:r>
              <a:rPr lang="ja-JP" altLang="en-US" dirty="0" smtClean="0"/>
              <a:t> ・・・・・・・・・・・・・・・・・・・・・・ 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&lt;soap12:Body&gt;</a:t>
            </a:r>
          </a:p>
          <a:p>
            <a:r>
              <a:rPr lang="ja-JP" altLang="en-US" dirty="0" smtClean="0"/>
              <a:t>　　　　：</a:t>
            </a:r>
            <a:endParaRPr lang="en-US" dirty="0" smtClean="0"/>
          </a:p>
          <a:p>
            <a:r>
              <a:rPr lang="en-US" dirty="0" smtClean="0"/>
              <a:t>&lt;/soap12:Body&gt;</a:t>
            </a:r>
          </a:p>
          <a:p>
            <a:r>
              <a:rPr lang="en-US" dirty="0" smtClean="0"/>
              <a:t>&lt;/soap12:Envelope&gt;</a:t>
            </a:r>
            <a:endParaRPr kumimoji="1" lang="ja-JP" altLang="en-US" dirty="0"/>
          </a:p>
        </p:txBody>
      </p:sp>
      <p:sp>
        <p:nvSpPr>
          <p:cNvPr id="25" name="右矢印 24"/>
          <p:cNvSpPr/>
          <p:nvPr/>
        </p:nvSpPr>
        <p:spPr>
          <a:xfrm flipH="1">
            <a:off x="1214414" y="3786190"/>
            <a:ext cx="771530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14818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7500" y="1428736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</a:t>
            </a:r>
            <a:r>
              <a:rPr lang="en-US" altLang="ja-JP" dirty="0" smtClean="0"/>
              <a:t>+WEB</a:t>
            </a:r>
            <a:r>
              <a:rPr lang="ja-JP" altLang="en-US" dirty="0" smtClean="0"/>
              <a:t>サービス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1026" idx="1"/>
          </p:cNvCxnSpPr>
          <p:nvPr/>
        </p:nvCxnSpPr>
        <p:spPr>
          <a:xfrm rot="5400000" flipH="1" flipV="1">
            <a:off x="2066896" y="1216000"/>
            <a:ext cx="1773259" cy="411326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1026" idx="1"/>
          </p:cNvCxnSpPr>
          <p:nvPr/>
        </p:nvCxnSpPr>
        <p:spPr>
          <a:xfrm rot="5400000" flipH="1" flipV="1">
            <a:off x="2596334" y="1745439"/>
            <a:ext cx="1773259" cy="305438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46031" y="1092168"/>
            <a:ext cx="3906892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Win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5711" y="4140222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カギ線コネクタ 9"/>
          <p:cNvCxnSpPr>
            <a:stCxn id="23" idx="0"/>
            <a:endCxn id="1026" idx="1"/>
          </p:cNvCxnSpPr>
          <p:nvPr/>
        </p:nvCxnSpPr>
        <p:spPr>
          <a:xfrm rot="5400000" flipH="1" flipV="1">
            <a:off x="3171805" y="2301871"/>
            <a:ext cx="1754221" cy="192248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</a:t>
            </a:r>
            <a:r>
              <a:rPr kumimoji="1" lang="en-US" altLang="ja-JP" dirty="0" smtClean="0"/>
              <a:t>+WEB</a:t>
            </a:r>
            <a:r>
              <a:rPr kumimoji="1" lang="ja-JP" altLang="en-US" dirty="0" smtClean="0"/>
              <a:t>サービス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43050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14496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1827973" y="2626515"/>
            <a:ext cx="601666" cy="246382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2357412" y="3155953"/>
            <a:ext cx="601666" cy="140494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</p:cNvCxnSpPr>
          <p:nvPr/>
        </p:nvCxnSpPr>
        <p:spPr>
          <a:xfrm rot="10800000" flipV="1">
            <a:off x="5800731" y="2371695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446031" y="1092168"/>
            <a:ext cx="215426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6" idx="1"/>
            <a:endCxn id="2051" idx="0"/>
          </p:cNvCxnSpPr>
          <p:nvPr/>
        </p:nvCxnSpPr>
        <p:spPr>
          <a:xfrm rot="10800000" flipV="1">
            <a:off x="2516156" y="2371713"/>
            <a:ext cx="2494000" cy="72866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0719" y="282893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正方形/長方形 50"/>
          <p:cNvSpPr/>
          <p:nvPr/>
        </p:nvSpPr>
        <p:spPr>
          <a:xfrm>
            <a:off x="2600298" y="1092168"/>
            <a:ext cx="175262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kumimoji="1" lang="en-US" altLang="ja-JP" dirty="0" smtClean="0">
                <a:solidFill>
                  <a:schemeClr val="tx1"/>
                </a:solidFill>
              </a:rPr>
              <a:t>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5168" y="310037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3" name="グループ化 42"/>
          <p:cNvGrpSpPr/>
          <p:nvPr/>
        </p:nvGrpSpPr>
        <p:grpSpPr>
          <a:xfrm>
            <a:off x="1714480" y="2498718"/>
            <a:ext cx="1785950" cy="1287472"/>
            <a:chOff x="1428728" y="2571744"/>
            <a:chExt cx="1785950" cy="1287472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428728" y="3857628"/>
              <a:ext cx="178595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図形 31"/>
            <p:cNvCxnSpPr/>
            <p:nvPr/>
          </p:nvCxnSpPr>
          <p:spPr>
            <a:xfrm rot="16200000" flipH="1">
              <a:off x="2500298" y="2714620"/>
              <a:ext cx="857256" cy="571504"/>
            </a:xfrm>
            <a:prstGeom prst="bentConnector3">
              <a:avLst>
                <a:gd name="adj1" fmla="val 99892"/>
              </a:avLst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5" name="テキスト ボックス 44"/>
          <p:cNvSpPr txBox="1"/>
          <p:nvPr/>
        </p:nvSpPr>
        <p:spPr>
          <a:xfrm>
            <a:off x="2214546" y="314324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ＦＷ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21"/>
          <p:cNvSpPr/>
          <p:nvPr/>
        </p:nvSpPr>
        <p:spPr>
          <a:xfrm>
            <a:off x="357158" y="1214422"/>
            <a:ext cx="3357586" cy="4500594"/>
          </a:xfrm>
          <a:prstGeom prst="roundRect">
            <a:avLst>
              <a:gd name="adj" fmla="val 45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ja-JP" altLang="en-US" dirty="0" smtClean="0">
                <a:solidFill>
                  <a:srgbClr val="002060"/>
                </a:solidFill>
              </a:rPr>
              <a:t>開発環境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サービスの配置について</a:t>
            </a:r>
            <a:endParaRPr kumimoji="1" lang="ja-JP" altLang="en-US" dirty="0"/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96707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正方形/長方形 22"/>
          <p:cNvSpPr/>
          <p:nvPr/>
        </p:nvSpPr>
        <p:spPr>
          <a:xfrm>
            <a:off x="500034" y="4929198"/>
            <a:ext cx="92869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ソース</a:t>
            </a:r>
            <a:endParaRPr kumimoji="1" lang="ja-JP" altLang="en-US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2824428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</a:t>
            </a:r>
            <a:r>
              <a:rPr kumimoji="1" lang="en-US" altLang="ja-JP" dirty="0" smtClean="0"/>
              <a:t>IL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824428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31" name="角丸四角形 30"/>
          <p:cNvSpPr/>
          <p:nvPr/>
        </p:nvSpPr>
        <p:spPr>
          <a:xfrm>
            <a:off x="3857620" y="1214422"/>
            <a:ext cx="4746630" cy="4500594"/>
          </a:xfrm>
          <a:prstGeom prst="roundRect">
            <a:avLst>
              <a:gd name="adj" fmla="val 33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kumimoji="1" lang="ja-JP" altLang="en-US" dirty="0" smtClean="0">
                <a:solidFill>
                  <a:srgbClr val="002060"/>
                </a:solidFill>
              </a:rPr>
              <a:t>実行環境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000760" y="321468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000760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6000760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6000760" y="407194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3967436" y="4929198"/>
            <a:ext cx="92869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ソース</a:t>
            </a:r>
            <a:endParaRPr kumimoji="1" lang="ja-JP" altLang="en-US" b="1" dirty="0"/>
          </a:p>
        </p:txBody>
      </p:sp>
      <p:sp>
        <p:nvSpPr>
          <p:cNvPr id="14" name="正方形/長方形 13"/>
          <p:cNvSpPr/>
          <p:nvPr/>
        </p:nvSpPr>
        <p:spPr>
          <a:xfrm>
            <a:off x="6000760" y="492919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sp>
        <p:nvSpPr>
          <p:cNvPr id="16" name="右矢印 15"/>
          <p:cNvSpPr/>
          <p:nvPr/>
        </p:nvSpPr>
        <p:spPr>
          <a:xfrm>
            <a:off x="1357290" y="4929198"/>
            <a:ext cx="2714644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7" name="右矢印 16"/>
          <p:cNvSpPr/>
          <p:nvPr/>
        </p:nvSpPr>
        <p:spPr>
          <a:xfrm>
            <a:off x="3538808" y="2428868"/>
            <a:ext cx="253339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8" name="右矢印 17"/>
          <p:cNvSpPr/>
          <p:nvPr/>
        </p:nvSpPr>
        <p:spPr>
          <a:xfrm>
            <a:off x="3538808" y="1571612"/>
            <a:ext cx="253339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手動</a:t>
            </a:r>
            <a:r>
              <a:rPr kumimoji="1" lang="en-US" altLang="ja-JP" dirty="0" smtClean="0"/>
              <a:t>XCOPY</a:t>
            </a:r>
            <a:endParaRPr kumimoji="1" lang="ja-JP" altLang="en-US" dirty="0"/>
          </a:p>
        </p:txBody>
      </p:sp>
      <p:sp>
        <p:nvSpPr>
          <p:cNvPr id="19" name="右矢印 18"/>
          <p:cNvSpPr/>
          <p:nvPr/>
        </p:nvSpPr>
        <p:spPr>
          <a:xfrm>
            <a:off x="4967568" y="4929198"/>
            <a:ext cx="1104630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2681552" y="3214686"/>
            <a:ext cx="3390646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FTP</a:t>
            </a:r>
            <a:endParaRPr kumimoji="1" lang="ja-JP" altLang="en-US" dirty="0"/>
          </a:p>
        </p:txBody>
      </p:sp>
      <p:sp>
        <p:nvSpPr>
          <p:cNvPr id="24" name="右矢印 23"/>
          <p:cNvSpPr/>
          <p:nvPr/>
        </p:nvSpPr>
        <p:spPr>
          <a:xfrm>
            <a:off x="2681552" y="4071942"/>
            <a:ext cx="3390646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HTTP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571472" y="285749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MSIL</a:t>
            </a:r>
            <a:endParaRPr kumimoji="1" lang="ja-JP" altLang="en-US" dirty="0"/>
          </a:p>
        </p:txBody>
      </p:sp>
      <p:cxnSp>
        <p:nvCxnSpPr>
          <p:cNvPr id="29" name="カギ線コネクタ 28"/>
          <p:cNvCxnSpPr>
            <a:stCxn id="23" idx="0"/>
            <a:endCxn id="26" idx="2"/>
          </p:cNvCxnSpPr>
          <p:nvPr/>
        </p:nvCxnSpPr>
        <p:spPr>
          <a:xfrm rot="5400000" flipH="1" flipV="1">
            <a:off x="214282" y="4179099"/>
            <a:ext cx="150019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26" idx="3"/>
            <a:endCxn id="36" idx="1"/>
          </p:cNvCxnSpPr>
          <p:nvPr/>
        </p:nvCxnSpPr>
        <p:spPr>
          <a:xfrm flipV="1">
            <a:off x="1357290" y="1857364"/>
            <a:ext cx="433668" cy="1285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1790958" y="1571612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1790958" y="2428868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790958" y="3214686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790958" y="4071942"/>
            <a:ext cx="92869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矢印コネクタ 40"/>
          <p:cNvCxnSpPr>
            <a:stCxn id="26" idx="3"/>
            <a:endCxn id="38" idx="1"/>
          </p:cNvCxnSpPr>
          <p:nvPr/>
        </p:nvCxnSpPr>
        <p:spPr>
          <a:xfrm flipV="1">
            <a:off x="1357290" y="2714620"/>
            <a:ext cx="43366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26" idx="3"/>
            <a:endCxn id="39" idx="1"/>
          </p:cNvCxnSpPr>
          <p:nvPr/>
        </p:nvCxnSpPr>
        <p:spPr>
          <a:xfrm>
            <a:off x="1357290" y="3143248"/>
            <a:ext cx="43366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26" idx="3"/>
            <a:endCxn id="40" idx="1"/>
          </p:cNvCxnSpPr>
          <p:nvPr/>
        </p:nvCxnSpPr>
        <p:spPr>
          <a:xfrm>
            <a:off x="1357290" y="3143248"/>
            <a:ext cx="433668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0" name="角丸四角形 49"/>
          <p:cNvSpPr/>
          <p:nvPr/>
        </p:nvSpPr>
        <p:spPr>
          <a:xfrm>
            <a:off x="71406" y="2357430"/>
            <a:ext cx="1214446" cy="57150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accent4"/>
                </a:solidFill>
              </a:rPr>
              <a:t>サイトの発行</a:t>
            </a:r>
            <a:endParaRPr kumimoji="1" lang="ja-JP" altLang="en-US" sz="2000" dirty="0">
              <a:solidFill>
                <a:schemeClr val="accent4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715272" y="3214686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46" name="正方形/長方形 45"/>
          <p:cNvSpPr/>
          <p:nvPr/>
        </p:nvSpPr>
        <p:spPr>
          <a:xfrm>
            <a:off x="7715272" y="242886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48" name="正方形/長方形 47"/>
          <p:cNvSpPr/>
          <p:nvPr/>
        </p:nvSpPr>
        <p:spPr>
          <a:xfrm>
            <a:off x="7715272" y="157161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7715272" y="4071942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51" name="正方形/長方形 50"/>
          <p:cNvSpPr/>
          <p:nvPr/>
        </p:nvSpPr>
        <p:spPr>
          <a:xfrm>
            <a:off x="7715272" y="4929198"/>
            <a:ext cx="785818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naitive</a:t>
            </a:r>
            <a:endParaRPr kumimoji="1" lang="ja-JP" altLang="en-US" sz="1600" dirty="0"/>
          </a:p>
        </p:txBody>
      </p:sp>
      <p:sp>
        <p:nvSpPr>
          <p:cNvPr id="52" name="右矢印 51"/>
          <p:cNvSpPr/>
          <p:nvPr/>
        </p:nvSpPr>
        <p:spPr>
          <a:xfrm>
            <a:off x="6753518" y="4929198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3" name="右矢印 52"/>
          <p:cNvSpPr/>
          <p:nvPr/>
        </p:nvSpPr>
        <p:spPr>
          <a:xfrm>
            <a:off x="6753518" y="1571612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4" name="右矢印 53"/>
          <p:cNvSpPr/>
          <p:nvPr/>
        </p:nvSpPr>
        <p:spPr>
          <a:xfrm>
            <a:off x="6753518" y="2428868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5" name="右矢印 54"/>
          <p:cNvSpPr/>
          <p:nvPr/>
        </p:nvSpPr>
        <p:spPr>
          <a:xfrm>
            <a:off x="6753518" y="3214686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  <p:sp>
        <p:nvSpPr>
          <p:cNvPr id="56" name="右矢印 55"/>
          <p:cNvSpPr/>
          <p:nvPr/>
        </p:nvSpPr>
        <p:spPr>
          <a:xfrm>
            <a:off x="6753518" y="4071942"/>
            <a:ext cx="1033192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初回時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スライドマスタT22</Template>
  <TotalTime>3354</TotalTime>
  <Words>1574</Words>
  <Application>Microsoft Office PowerPoint</Application>
  <PresentationFormat>画面に合わせる (4:3)</PresentationFormat>
  <Paragraphs>513</Paragraphs>
  <Slides>39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0" baseType="lpstr">
      <vt:lpstr>スライドマスタT22</vt:lpstr>
      <vt:lpstr>Visual Basic 2008 + Oracle Database 11ｇ Release 1</vt:lpstr>
      <vt:lpstr>index</vt:lpstr>
      <vt:lpstr>自己紹介</vt:lpstr>
      <vt:lpstr>はじめに</vt:lpstr>
      <vt:lpstr>XMLWEBサービスとは</vt:lpstr>
      <vt:lpstr>SOAPとは</vt:lpstr>
      <vt:lpstr>Windowsアプリ+WEBサービス</vt:lpstr>
      <vt:lpstr>WEBアプリ+WEBサービス</vt:lpstr>
      <vt:lpstr>WEBサービスの配置について</vt:lpstr>
      <vt:lpstr>Webサイトの発行</vt:lpstr>
      <vt:lpstr>プロジェクトと仮想フォルダの関係について</vt:lpstr>
      <vt:lpstr>はじめに</vt:lpstr>
      <vt:lpstr>ADO.NETの基本的な構造</vt:lpstr>
      <vt:lpstr>ODP.NETの基本的な構造</vt:lpstr>
      <vt:lpstr>Visual StudioからOracleに接続</vt:lpstr>
      <vt:lpstr>ODTとVSのバージョン関連表</vt:lpstr>
      <vt:lpstr>専用ミドルウェアは、やっぱり速い</vt:lpstr>
      <vt:lpstr>DataSetクラス</vt:lpstr>
      <vt:lpstr>ODP.NET</vt:lpstr>
      <vt:lpstr>index</vt:lpstr>
      <vt:lpstr>OracleConnectionオブジェクト</vt:lpstr>
      <vt:lpstr>ADO.NETからのエラーの取得</vt:lpstr>
      <vt:lpstr>接続プーリング</vt:lpstr>
      <vt:lpstr>index</vt:lpstr>
      <vt:lpstr>OracleDataReader</vt:lpstr>
      <vt:lpstr>Parameterオブジェクト</vt:lpstr>
      <vt:lpstr>index</vt:lpstr>
      <vt:lpstr>データソースとDataSetクラスの対応付け</vt:lpstr>
      <vt:lpstr>OracleDataAdapterオブジェクト</vt:lpstr>
      <vt:lpstr>OracleCommandBuilderでSQL作成</vt:lpstr>
      <vt:lpstr>暗黙的なトランザクション</vt:lpstr>
      <vt:lpstr>暗黙的なトランザクション</vt:lpstr>
      <vt:lpstr>index</vt:lpstr>
      <vt:lpstr>権限</vt:lpstr>
      <vt:lpstr>Oracleにおけるユーザ管理</vt:lpstr>
      <vt:lpstr>Windowsアプリにおけるお勧め認証構造</vt:lpstr>
      <vt:lpstr>WEBアプリにおけるお勧め認証構造</vt:lpstr>
      <vt:lpstr>まとめ</vt:lpstr>
      <vt:lpstr>QA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2008 + Oracle Database 11ｇ Release 1</dc:title>
  <dc:creator>Hatsune, Akira</dc:creator>
  <cp:lastModifiedBy>Hatsune, Akira</cp:lastModifiedBy>
  <cp:revision>40</cp:revision>
  <dcterms:created xsi:type="dcterms:W3CDTF">2008-07-05T00:49:08Z</dcterms:created>
  <dcterms:modified xsi:type="dcterms:W3CDTF">2008-07-08T15:36:29Z</dcterms:modified>
</cp:coreProperties>
</file>