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2"/>
  </p:notesMasterIdLst>
  <p:handoutMasterIdLst>
    <p:handoutMasterId r:id="rId33"/>
  </p:handoutMasterIdLst>
  <p:sldIdLst>
    <p:sldId id="265" r:id="rId2"/>
    <p:sldId id="270" r:id="rId3"/>
    <p:sldId id="274" r:id="rId4"/>
    <p:sldId id="266" r:id="rId5"/>
    <p:sldId id="269" r:id="rId6"/>
    <p:sldId id="268" r:id="rId7"/>
    <p:sldId id="267" r:id="rId8"/>
    <p:sldId id="273" r:id="rId9"/>
    <p:sldId id="296" r:id="rId10"/>
    <p:sldId id="275" r:id="rId11"/>
    <p:sldId id="281" r:id="rId12"/>
    <p:sldId id="282" r:id="rId13"/>
    <p:sldId id="276" r:id="rId14"/>
    <p:sldId id="283" r:id="rId15"/>
    <p:sldId id="271" r:id="rId16"/>
    <p:sldId id="279" r:id="rId17"/>
    <p:sldId id="280" r:id="rId18"/>
    <p:sldId id="287" r:id="rId19"/>
    <p:sldId id="284" r:id="rId20"/>
    <p:sldId id="288" r:id="rId21"/>
    <p:sldId id="285" r:id="rId22"/>
    <p:sldId id="286" r:id="rId23"/>
    <p:sldId id="289" r:id="rId24"/>
    <p:sldId id="292" r:id="rId25"/>
    <p:sldId id="290" r:id="rId26"/>
    <p:sldId id="291" r:id="rId27"/>
    <p:sldId id="293" r:id="rId28"/>
    <p:sldId id="297" r:id="rId29"/>
    <p:sldId id="295" r:id="rId30"/>
    <p:sldId id="294" r:id="rId3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78" autoAdjust="0"/>
    <p:restoredTop sz="94660"/>
  </p:normalViewPr>
  <p:slideViewPr>
    <p:cSldViewPr>
      <p:cViewPr>
        <p:scale>
          <a:sx n="75" d="100"/>
          <a:sy n="75" d="100"/>
        </p:scale>
        <p:origin x="-3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D0626-CBE4-423E-A4E6-6E93CFBD5C8C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396B456D-616F-4A44-9836-0291CDD54AA7}">
      <dgm:prSet phldrT="[テキスト]" custT="1"/>
      <dgm:spPr/>
      <dgm:t>
        <a:bodyPr/>
        <a:lstStyle/>
        <a:p>
          <a:r>
            <a:rPr kumimoji="1" lang="en-US" altLang="ja-JP" sz="2000" dirty="0" err="1"/>
            <a:t>UIElement</a:t>
          </a:r>
          <a:endParaRPr kumimoji="1" lang="ja-JP" altLang="en-US" sz="2000" dirty="0"/>
        </a:p>
      </dgm:t>
    </dgm:pt>
    <dgm:pt modelId="{4C58BEC8-3A0D-41AD-B35F-669F9114400E}" type="parTrans" cxnId="{FCCB9F8F-5C48-4E34-9CB4-2E948994AE9F}">
      <dgm:prSet/>
      <dgm:spPr/>
      <dgm:t>
        <a:bodyPr/>
        <a:lstStyle/>
        <a:p>
          <a:endParaRPr kumimoji="1" lang="ja-JP" altLang="en-US" sz="2800"/>
        </a:p>
      </dgm:t>
    </dgm:pt>
    <dgm:pt modelId="{38AC9857-C7BB-4744-98B3-F546F20A875A}" type="sibTrans" cxnId="{FCCB9F8F-5C48-4E34-9CB4-2E948994AE9F}">
      <dgm:prSet/>
      <dgm:spPr/>
      <dgm:t>
        <a:bodyPr/>
        <a:lstStyle/>
        <a:p>
          <a:endParaRPr kumimoji="1" lang="ja-JP" altLang="en-US" sz="2800"/>
        </a:p>
      </dgm:t>
    </dgm:pt>
    <dgm:pt modelId="{77F73FF1-2C8F-4369-9912-199011675866}">
      <dgm:prSet phldrT="[テキスト]" custT="1"/>
      <dgm:spPr/>
      <dgm:t>
        <a:bodyPr/>
        <a:lstStyle/>
        <a:p>
          <a:r>
            <a:rPr kumimoji="1" lang="en-US" altLang="ja-JP" sz="2000" dirty="0" smtClean="0"/>
            <a:t>Framework</a:t>
          </a:r>
          <a:br>
            <a:rPr kumimoji="1" lang="en-US" altLang="ja-JP" sz="2000" dirty="0" smtClean="0"/>
          </a:br>
          <a:r>
            <a:rPr kumimoji="1" lang="en-US" altLang="ja-JP" sz="2000" dirty="0" smtClean="0"/>
            <a:t>Element</a:t>
          </a:r>
          <a:endParaRPr kumimoji="1" lang="ja-JP" altLang="en-US" sz="2000" dirty="0"/>
        </a:p>
      </dgm:t>
    </dgm:pt>
    <dgm:pt modelId="{2CFC0882-AE23-4CB9-8A62-8AFFF44699FC}" type="parTrans" cxnId="{719214B5-646A-4798-BACB-C20B4CA83E62}">
      <dgm:prSet custT="1"/>
      <dgm:spPr/>
      <dgm:t>
        <a:bodyPr/>
        <a:lstStyle/>
        <a:p>
          <a:endParaRPr kumimoji="1" lang="ja-JP" altLang="en-US" sz="1800"/>
        </a:p>
      </dgm:t>
    </dgm:pt>
    <dgm:pt modelId="{2FE21825-A561-4E4A-BE0D-2BB7482220D8}" type="sibTrans" cxnId="{719214B5-646A-4798-BACB-C20B4CA83E62}">
      <dgm:prSet/>
      <dgm:spPr/>
      <dgm:t>
        <a:bodyPr/>
        <a:lstStyle/>
        <a:p>
          <a:endParaRPr kumimoji="1" lang="ja-JP" altLang="en-US" sz="2800"/>
        </a:p>
      </dgm:t>
    </dgm:pt>
    <dgm:pt modelId="{7B129E23-971D-484F-915C-40AF39C23944}">
      <dgm:prSet phldrT="[テキスト]" custT="1"/>
      <dgm:spPr/>
      <dgm:t>
        <a:bodyPr/>
        <a:lstStyle/>
        <a:p>
          <a:r>
            <a:rPr kumimoji="1" lang="en-US" altLang="ja-JP" sz="2000" dirty="0"/>
            <a:t>Control</a:t>
          </a:r>
          <a:endParaRPr kumimoji="1" lang="ja-JP" altLang="en-US" sz="2000" dirty="0"/>
        </a:p>
      </dgm:t>
    </dgm:pt>
    <dgm:pt modelId="{DDB98BB9-46F2-4737-8BA5-FABDB4910CFF}" type="parTrans" cxnId="{510CE310-64FC-4C16-B014-A09D2E0D71FC}">
      <dgm:prSet custT="1"/>
      <dgm:spPr/>
      <dgm:t>
        <a:bodyPr/>
        <a:lstStyle/>
        <a:p>
          <a:endParaRPr kumimoji="1" lang="ja-JP" altLang="en-US" sz="1800"/>
        </a:p>
      </dgm:t>
    </dgm:pt>
    <dgm:pt modelId="{31C0CB9A-A4EB-4FF6-A907-46B60A2E9797}" type="sibTrans" cxnId="{510CE310-64FC-4C16-B014-A09D2E0D71FC}">
      <dgm:prSet/>
      <dgm:spPr/>
      <dgm:t>
        <a:bodyPr/>
        <a:lstStyle/>
        <a:p>
          <a:endParaRPr kumimoji="1" lang="ja-JP" altLang="en-US" sz="2800"/>
        </a:p>
      </dgm:t>
    </dgm:pt>
    <dgm:pt modelId="{744AF67B-C80A-4996-B415-243E3F091AE7}">
      <dgm:prSet phldrT="[テキスト]" custT="1"/>
      <dgm:spPr/>
      <dgm:t>
        <a:bodyPr/>
        <a:lstStyle/>
        <a:p>
          <a:r>
            <a:rPr kumimoji="1" lang="en-US" altLang="ja-JP" sz="2000" dirty="0" err="1"/>
            <a:t>DataGrid</a:t>
          </a:r>
          <a:endParaRPr kumimoji="1" lang="ja-JP" altLang="en-US" sz="2000" dirty="0"/>
        </a:p>
      </dgm:t>
    </dgm:pt>
    <dgm:pt modelId="{EBA645E9-8A5E-40B8-9B4C-33F0E405C855}" type="parTrans" cxnId="{D6DC9380-F3ED-4F9E-8505-1108AF02D721}">
      <dgm:prSet custT="1"/>
      <dgm:spPr/>
      <dgm:t>
        <a:bodyPr/>
        <a:lstStyle/>
        <a:p>
          <a:endParaRPr kumimoji="1" lang="ja-JP" altLang="en-US" sz="1800"/>
        </a:p>
      </dgm:t>
    </dgm:pt>
    <dgm:pt modelId="{34979DBC-01D5-46D0-92DD-BDE0B0B58C8E}" type="sibTrans" cxnId="{D6DC9380-F3ED-4F9E-8505-1108AF02D721}">
      <dgm:prSet/>
      <dgm:spPr/>
      <dgm:t>
        <a:bodyPr/>
        <a:lstStyle/>
        <a:p>
          <a:endParaRPr kumimoji="1" lang="ja-JP" altLang="en-US" sz="2800"/>
        </a:p>
      </dgm:t>
    </dgm:pt>
    <dgm:pt modelId="{303EEBDD-EC42-4A6F-9C6A-BF17B0D98124}">
      <dgm:prSet phldrT="[テキスト]" custT="1"/>
      <dgm:spPr/>
      <dgm:t>
        <a:bodyPr/>
        <a:lstStyle/>
        <a:p>
          <a:r>
            <a:rPr kumimoji="1" lang="en-US" altLang="ja-JP" sz="2000" dirty="0" err="1"/>
            <a:t>ContentControl</a:t>
          </a:r>
          <a:endParaRPr kumimoji="1" lang="ja-JP" altLang="en-US" sz="2000" dirty="0"/>
        </a:p>
      </dgm:t>
    </dgm:pt>
    <dgm:pt modelId="{D96C5E9B-9CBF-4F06-9A8F-25C008DAB250}" type="parTrans" cxnId="{6593A70E-9533-46DA-BF1B-A07245114E42}">
      <dgm:prSet custT="1"/>
      <dgm:spPr/>
      <dgm:t>
        <a:bodyPr/>
        <a:lstStyle/>
        <a:p>
          <a:endParaRPr kumimoji="1" lang="ja-JP" altLang="en-US" sz="1800"/>
        </a:p>
      </dgm:t>
    </dgm:pt>
    <dgm:pt modelId="{6C7945DF-E461-4BD5-B4A5-844E3A07220D}" type="sibTrans" cxnId="{6593A70E-9533-46DA-BF1B-A07245114E42}">
      <dgm:prSet/>
      <dgm:spPr/>
      <dgm:t>
        <a:bodyPr/>
        <a:lstStyle/>
        <a:p>
          <a:endParaRPr kumimoji="1" lang="ja-JP" altLang="en-US" sz="2800"/>
        </a:p>
      </dgm:t>
    </dgm:pt>
    <dgm:pt modelId="{B0387E7B-575C-4D4B-A208-E5AAB239D08F}">
      <dgm:prSet phldrT="[テキスト]" custT="1"/>
      <dgm:spPr/>
      <dgm:t>
        <a:bodyPr/>
        <a:lstStyle/>
        <a:p>
          <a:r>
            <a:rPr kumimoji="1" lang="en-US" altLang="ja-JP" sz="2000"/>
            <a:t>DataGridCell</a:t>
          </a:r>
          <a:endParaRPr kumimoji="1" lang="ja-JP" altLang="en-US" sz="2000"/>
        </a:p>
      </dgm:t>
    </dgm:pt>
    <dgm:pt modelId="{25252655-3F30-4E3E-B9F6-96A3DFC6AF72}" type="parTrans" cxnId="{7E9E191B-F321-4357-9D5A-F8C6039A6DF7}">
      <dgm:prSet custT="1"/>
      <dgm:spPr/>
      <dgm:t>
        <a:bodyPr/>
        <a:lstStyle/>
        <a:p>
          <a:endParaRPr kumimoji="1" lang="ja-JP" altLang="en-US" sz="1800"/>
        </a:p>
      </dgm:t>
    </dgm:pt>
    <dgm:pt modelId="{A49A8C90-7902-42CF-8439-4C8B1F36E3DD}" type="sibTrans" cxnId="{7E9E191B-F321-4357-9D5A-F8C6039A6DF7}">
      <dgm:prSet/>
      <dgm:spPr/>
      <dgm:t>
        <a:bodyPr/>
        <a:lstStyle/>
        <a:p>
          <a:endParaRPr kumimoji="1" lang="ja-JP" altLang="en-US" sz="2800"/>
        </a:p>
      </dgm:t>
    </dgm:pt>
    <dgm:pt modelId="{F0B7029A-BEC0-4519-BAC9-EE223D5BCA53}">
      <dgm:prSet phldrT="[テキスト]" custT="1"/>
      <dgm:spPr/>
      <dgm:t>
        <a:bodyPr/>
        <a:lstStyle/>
        <a:p>
          <a:r>
            <a:rPr kumimoji="1" lang="en-US" altLang="ja-JP" sz="2000"/>
            <a:t>TextBox</a:t>
          </a:r>
          <a:endParaRPr kumimoji="1" lang="ja-JP" altLang="en-US" sz="2000"/>
        </a:p>
      </dgm:t>
    </dgm:pt>
    <dgm:pt modelId="{9D674EB9-EA22-4230-9C96-EE2AD5BA1106}" type="parTrans" cxnId="{9185AB59-996F-4D54-A7BA-C193725FEE51}">
      <dgm:prSet custT="1"/>
      <dgm:spPr/>
      <dgm:t>
        <a:bodyPr/>
        <a:lstStyle/>
        <a:p>
          <a:endParaRPr kumimoji="1" lang="ja-JP" altLang="en-US" sz="1800"/>
        </a:p>
      </dgm:t>
    </dgm:pt>
    <dgm:pt modelId="{3FB00EB7-7498-4203-9E6B-962FCB3A7183}" type="sibTrans" cxnId="{9185AB59-996F-4D54-A7BA-C193725FEE51}">
      <dgm:prSet/>
      <dgm:spPr/>
      <dgm:t>
        <a:bodyPr/>
        <a:lstStyle/>
        <a:p>
          <a:endParaRPr kumimoji="1" lang="ja-JP" altLang="en-US" sz="2800"/>
        </a:p>
      </dgm:t>
    </dgm:pt>
    <dgm:pt modelId="{8E7B0B74-0929-45C0-A594-E04DD95F8ED1}">
      <dgm:prSet phldrT="[テキスト]" custT="1"/>
      <dgm:spPr/>
      <dgm:t>
        <a:bodyPr/>
        <a:lstStyle/>
        <a:p>
          <a:r>
            <a:rPr kumimoji="1" lang="en-US" altLang="ja-JP" sz="2000" dirty="0" err="1"/>
            <a:t>UserControl</a:t>
          </a:r>
          <a:endParaRPr kumimoji="1" lang="ja-JP" altLang="en-US" sz="2000" dirty="0"/>
        </a:p>
      </dgm:t>
    </dgm:pt>
    <dgm:pt modelId="{37A6969B-2AF4-4652-B47B-7A6BBE3B8944}" type="parTrans" cxnId="{ABB959D1-B9CB-41D5-9A1B-71807DC6CC45}">
      <dgm:prSet custT="1"/>
      <dgm:spPr/>
      <dgm:t>
        <a:bodyPr/>
        <a:lstStyle/>
        <a:p>
          <a:endParaRPr kumimoji="1" lang="ja-JP" altLang="en-US" sz="1800"/>
        </a:p>
      </dgm:t>
    </dgm:pt>
    <dgm:pt modelId="{DB1EE6EA-FDC8-4EFE-9BAA-ED18009C5795}" type="sibTrans" cxnId="{ABB959D1-B9CB-41D5-9A1B-71807DC6CC45}">
      <dgm:prSet/>
      <dgm:spPr/>
      <dgm:t>
        <a:bodyPr/>
        <a:lstStyle/>
        <a:p>
          <a:endParaRPr kumimoji="1" lang="ja-JP" altLang="en-US" sz="2800"/>
        </a:p>
      </dgm:t>
    </dgm:pt>
    <dgm:pt modelId="{8D70687C-424D-4640-BB65-66B146102B35}">
      <dgm:prSet phldrT="[テキスト]" custT="1"/>
      <dgm:spPr/>
      <dgm:t>
        <a:bodyPr/>
        <a:lstStyle/>
        <a:p>
          <a:r>
            <a:rPr kumimoji="1" lang="en-US" altLang="ja-JP" sz="2000" dirty="0" err="1"/>
            <a:t>ListBoxItem</a:t>
          </a:r>
          <a:endParaRPr kumimoji="1" lang="ja-JP" altLang="en-US" sz="2000" dirty="0"/>
        </a:p>
      </dgm:t>
    </dgm:pt>
    <dgm:pt modelId="{E52A6F6F-78BF-45DA-90C6-FE15E41503E1}" type="parTrans" cxnId="{0650AEAA-6B8A-434B-8FD3-7EC0FDBB3569}">
      <dgm:prSet custT="1"/>
      <dgm:spPr/>
      <dgm:t>
        <a:bodyPr/>
        <a:lstStyle/>
        <a:p>
          <a:endParaRPr kumimoji="1" lang="ja-JP" altLang="en-US" sz="1800"/>
        </a:p>
      </dgm:t>
    </dgm:pt>
    <dgm:pt modelId="{BE95DF50-2AF2-4FC0-BAB6-391CE979B7A7}" type="sibTrans" cxnId="{0650AEAA-6B8A-434B-8FD3-7EC0FDBB3569}">
      <dgm:prSet/>
      <dgm:spPr/>
      <dgm:t>
        <a:bodyPr/>
        <a:lstStyle/>
        <a:p>
          <a:endParaRPr kumimoji="1" lang="ja-JP" altLang="en-US" sz="2800"/>
        </a:p>
      </dgm:t>
    </dgm:pt>
    <dgm:pt modelId="{F02E41A6-1975-4F8C-B8A0-4F87BA8BFC5B}">
      <dgm:prSet phldrT="[テキスト]" custT="1"/>
      <dgm:spPr/>
      <dgm:t>
        <a:bodyPr/>
        <a:lstStyle/>
        <a:p>
          <a:r>
            <a:rPr kumimoji="1" lang="en-US" altLang="ja-JP" sz="2000" dirty="0" err="1"/>
            <a:t>TabItem</a:t>
          </a:r>
          <a:endParaRPr kumimoji="1" lang="ja-JP" altLang="en-US" sz="2000" dirty="0"/>
        </a:p>
      </dgm:t>
    </dgm:pt>
    <dgm:pt modelId="{B1AC4AA3-A313-44C8-841C-F1F2F2C19EAE}" type="parTrans" cxnId="{13E3FF2F-A597-4DC3-BEE1-90790DDDC44D}">
      <dgm:prSet custT="1"/>
      <dgm:spPr/>
      <dgm:t>
        <a:bodyPr/>
        <a:lstStyle/>
        <a:p>
          <a:endParaRPr kumimoji="1" lang="ja-JP" altLang="en-US" sz="1800"/>
        </a:p>
      </dgm:t>
    </dgm:pt>
    <dgm:pt modelId="{00559361-BF98-4F3A-AF3C-0576004F6A6D}" type="sibTrans" cxnId="{13E3FF2F-A597-4DC3-BEE1-90790DDDC44D}">
      <dgm:prSet/>
      <dgm:spPr/>
      <dgm:t>
        <a:bodyPr/>
        <a:lstStyle/>
        <a:p>
          <a:endParaRPr kumimoji="1" lang="ja-JP" altLang="en-US" sz="2800"/>
        </a:p>
      </dgm:t>
    </dgm:pt>
    <dgm:pt modelId="{8070149B-6891-42D3-A82A-024B77C3CCED}">
      <dgm:prSet phldrT="[テキスト]" custT="1"/>
      <dgm:spPr/>
      <dgm:t>
        <a:bodyPr/>
        <a:lstStyle/>
        <a:p>
          <a:r>
            <a:rPr kumimoji="1" lang="en-US" altLang="ja-JP" sz="2000" dirty="0" err="1" smtClean="0"/>
            <a:t>ButtonBase</a:t>
          </a:r>
          <a:endParaRPr kumimoji="1" lang="ja-JP" altLang="en-US" sz="2000" dirty="0"/>
        </a:p>
      </dgm:t>
    </dgm:pt>
    <dgm:pt modelId="{0C9AB7AE-3BE4-4C35-A0C3-9CC9E9684C80}" type="parTrans" cxnId="{F5605178-405B-482F-8010-8893DBE3BA9D}">
      <dgm:prSet custT="1"/>
      <dgm:spPr/>
      <dgm:t>
        <a:bodyPr/>
        <a:lstStyle/>
        <a:p>
          <a:endParaRPr kumimoji="1" lang="ja-JP" altLang="en-US" sz="1800"/>
        </a:p>
      </dgm:t>
    </dgm:pt>
    <dgm:pt modelId="{21966179-EB51-407C-8AA8-EFE8877B137C}" type="sibTrans" cxnId="{F5605178-405B-482F-8010-8893DBE3BA9D}">
      <dgm:prSet/>
      <dgm:spPr/>
      <dgm:t>
        <a:bodyPr/>
        <a:lstStyle/>
        <a:p>
          <a:endParaRPr kumimoji="1" lang="ja-JP" altLang="en-US" sz="2800"/>
        </a:p>
      </dgm:t>
    </dgm:pt>
    <dgm:pt modelId="{95C8C6EC-7B83-4AFF-88A4-9871BFD38E5A}" type="pres">
      <dgm:prSet presAssocID="{8B8D0626-CBE4-423E-A4E6-6E93CFBD5C8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E5CD61A-CF61-4F59-A543-1877AFD6CA44}" type="pres">
      <dgm:prSet presAssocID="{396B456D-616F-4A44-9836-0291CDD54AA7}" presName="root1" presStyleCnt="0"/>
      <dgm:spPr/>
      <dgm:t>
        <a:bodyPr/>
        <a:lstStyle/>
        <a:p>
          <a:endParaRPr kumimoji="1" lang="ja-JP" altLang="en-US"/>
        </a:p>
      </dgm:t>
    </dgm:pt>
    <dgm:pt modelId="{06238C43-80F9-48C4-BD33-039527757CB6}" type="pres">
      <dgm:prSet presAssocID="{396B456D-616F-4A44-9836-0291CDD54AA7}" presName="LevelOneTextNode" presStyleLbl="node0" presStyleIdx="0" presStyleCnt="1" custScaleX="1440609" custScaleY="1074503" custLinFactY="-464716" custLinFactNeighborX="54960" custLinFactNeighborY="-500000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B0020B3-6260-41D4-85B3-FD6E5EEB61D7}" type="pres">
      <dgm:prSet presAssocID="{396B456D-616F-4A44-9836-0291CDD54AA7}" presName="level2hierChild" presStyleCnt="0"/>
      <dgm:spPr/>
      <dgm:t>
        <a:bodyPr/>
        <a:lstStyle/>
        <a:p>
          <a:endParaRPr kumimoji="1" lang="ja-JP" altLang="en-US"/>
        </a:p>
      </dgm:t>
    </dgm:pt>
    <dgm:pt modelId="{DC0A3999-9628-4753-9C08-CBE8B839C9BE}" type="pres">
      <dgm:prSet presAssocID="{2CFC0882-AE23-4CB9-8A62-8AFFF44699FC}" presName="conn2-1" presStyleLbl="parChTrans1D2" presStyleIdx="0" presStyleCnt="1" custScaleX="2000000" custScaleY="498045"/>
      <dgm:spPr/>
      <dgm:t>
        <a:bodyPr/>
        <a:lstStyle/>
        <a:p>
          <a:endParaRPr kumimoji="1" lang="ja-JP" altLang="en-US"/>
        </a:p>
      </dgm:t>
    </dgm:pt>
    <dgm:pt modelId="{9DF21D3A-E4E5-4D6C-8ED2-283201CFE162}" type="pres">
      <dgm:prSet presAssocID="{2CFC0882-AE23-4CB9-8A62-8AFFF44699FC}" presName="connTx" presStyleLbl="parChTrans1D2" presStyleIdx="0" presStyleCnt="1"/>
      <dgm:spPr/>
      <dgm:t>
        <a:bodyPr/>
        <a:lstStyle/>
        <a:p>
          <a:endParaRPr kumimoji="1" lang="ja-JP" altLang="en-US"/>
        </a:p>
      </dgm:t>
    </dgm:pt>
    <dgm:pt modelId="{FC27B586-8667-42BD-B7AC-84BBD6B35F93}" type="pres">
      <dgm:prSet presAssocID="{77F73FF1-2C8F-4369-9912-199011675866}" presName="root2" presStyleCnt="0"/>
      <dgm:spPr/>
      <dgm:t>
        <a:bodyPr/>
        <a:lstStyle/>
        <a:p>
          <a:endParaRPr kumimoji="1" lang="ja-JP" altLang="en-US"/>
        </a:p>
      </dgm:t>
    </dgm:pt>
    <dgm:pt modelId="{CC2B75C2-7F3B-4A78-8559-7E08DB0484EC}" type="pres">
      <dgm:prSet presAssocID="{77F73FF1-2C8F-4369-9912-199011675866}" presName="LevelTwoTextNode" presStyleLbl="node2" presStyleIdx="0" presStyleCnt="1" custScaleX="1229947" custScaleY="929762" custLinFactX="-319633" custLinFactY="200000" custLinFactNeighborX="-400000" custLinFactNeighborY="25873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53B71E7-9134-4444-A8F8-2533DBD5C933}" type="pres">
      <dgm:prSet presAssocID="{77F73FF1-2C8F-4369-9912-199011675866}" presName="level3hierChild" presStyleCnt="0"/>
      <dgm:spPr/>
      <dgm:t>
        <a:bodyPr/>
        <a:lstStyle/>
        <a:p>
          <a:endParaRPr kumimoji="1" lang="ja-JP" altLang="en-US"/>
        </a:p>
      </dgm:t>
    </dgm:pt>
    <dgm:pt modelId="{C63F7339-BC71-4971-BE74-75D27D4554A8}" type="pres">
      <dgm:prSet presAssocID="{DDB98BB9-46F2-4737-8BA5-FABDB4910CFF}" presName="conn2-1" presStyleLbl="parChTrans1D3" presStyleIdx="0" presStyleCnt="1" custScaleX="2000000" custScaleY="498045"/>
      <dgm:spPr/>
      <dgm:t>
        <a:bodyPr/>
        <a:lstStyle/>
        <a:p>
          <a:endParaRPr kumimoji="1" lang="ja-JP" altLang="en-US"/>
        </a:p>
      </dgm:t>
    </dgm:pt>
    <dgm:pt modelId="{95BE8813-2790-4F25-888C-41468ED286F0}" type="pres">
      <dgm:prSet presAssocID="{DDB98BB9-46F2-4737-8BA5-FABDB4910CFF}" presName="connTx" presStyleLbl="parChTrans1D3" presStyleIdx="0" presStyleCnt="1"/>
      <dgm:spPr/>
      <dgm:t>
        <a:bodyPr/>
        <a:lstStyle/>
        <a:p>
          <a:endParaRPr kumimoji="1" lang="ja-JP" altLang="en-US"/>
        </a:p>
      </dgm:t>
    </dgm:pt>
    <dgm:pt modelId="{47AB6E9C-0B88-4A92-B744-AC1502085F58}" type="pres">
      <dgm:prSet presAssocID="{7B129E23-971D-484F-915C-40AF39C23944}" presName="root2" presStyleCnt="0"/>
      <dgm:spPr/>
      <dgm:t>
        <a:bodyPr/>
        <a:lstStyle/>
        <a:p>
          <a:endParaRPr kumimoji="1" lang="ja-JP" altLang="en-US"/>
        </a:p>
      </dgm:t>
    </dgm:pt>
    <dgm:pt modelId="{1DEDF8F4-5CEB-451B-AAEF-842F02C7A17A}" type="pres">
      <dgm:prSet presAssocID="{7B129E23-971D-484F-915C-40AF39C23944}" presName="LevelTwoTextNode" presStyleLbl="node3" presStyleIdx="0" presStyleCnt="1" custScaleX="957973" custScaleY="860355" custLinFactX="-700000" custLinFactY="900000" custLinFactNeighborX="-736266" custLinFactNeighborY="94705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FE93B3D-2349-42CA-BB00-72DDA2208BA4}" type="pres">
      <dgm:prSet presAssocID="{7B129E23-971D-484F-915C-40AF39C23944}" presName="level3hierChild" presStyleCnt="0"/>
      <dgm:spPr/>
      <dgm:t>
        <a:bodyPr/>
        <a:lstStyle/>
        <a:p>
          <a:endParaRPr kumimoji="1" lang="ja-JP" altLang="en-US"/>
        </a:p>
      </dgm:t>
    </dgm:pt>
    <dgm:pt modelId="{C3A5D140-EC64-48AA-B8AB-E2ECA36C1FE4}" type="pres">
      <dgm:prSet presAssocID="{EBA645E9-8A5E-40B8-9B4C-33F0E405C855}" presName="conn2-1" presStyleLbl="parChTrans1D4" presStyleIdx="0" presStyleCnt="8"/>
      <dgm:spPr/>
      <dgm:t>
        <a:bodyPr/>
        <a:lstStyle/>
        <a:p>
          <a:endParaRPr kumimoji="1" lang="ja-JP" altLang="en-US"/>
        </a:p>
      </dgm:t>
    </dgm:pt>
    <dgm:pt modelId="{9CFDB591-D3F4-492B-886D-43782A71B174}" type="pres">
      <dgm:prSet presAssocID="{EBA645E9-8A5E-40B8-9B4C-33F0E405C855}" presName="connTx" presStyleLbl="parChTrans1D4" presStyleIdx="0" presStyleCnt="8"/>
      <dgm:spPr/>
      <dgm:t>
        <a:bodyPr/>
        <a:lstStyle/>
        <a:p>
          <a:endParaRPr kumimoji="1" lang="ja-JP" altLang="en-US"/>
        </a:p>
      </dgm:t>
    </dgm:pt>
    <dgm:pt modelId="{C0CB38D1-F6E0-46B0-82EE-7E06B378C6FB}" type="pres">
      <dgm:prSet presAssocID="{744AF67B-C80A-4996-B415-243E3F091AE7}" presName="root2" presStyleCnt="0"/>
      <dgm:spPr/>
      <dgm:t>
        <a:bodyPr/>
        <a:lstStyle/>
        <a:p>
          <a:endParaRPr kumimoji="1" lang="ja-JP" altLang="en-US"/>
        </a:p>
      </dgm:t>
    </dgm:pt>
    <dgm:pt modelId="{A80F43C5-B965-45B8-9A28-426CCE291DE5}" type="pres">
      <dgm:prSet presAssocID="{744AF67B-C80A-4996-B415-243E3F091AE7}" presName="LevelTwoTextNode" presStyleLbl="node4" presStyleIdx="0" presStyleCnt="8" custScaleX="1500474" custScaleY="630709" custLinFactX="-100000" custLinFactY="-79390" custLinFactNeighborX="-151965" custLinFactNeighborY="-100000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9289530-9CE5-44E3-B72A-5AC9892C1A2D}" type="pres">
      <dgm:prSet presAssocID="{744AF67B-C80A-4996-B415-243E3F091AE7}" presName="level3hierChild" presStyleCnt="0"/>
      <dgm:spPr/>
      <dgm:t>
        <a:bodyPr/>
        <a:lstStyle/>
        <a:p>
          <a:endParaRPr kumimoji="1" lang="ja-JP" altLang="en-US"/>
        </a:p>
      </dgm:t>
    </dgm:pt>
    <dgm:pt modelId="{DAF25CC3-F59F-4C4B-8FD0-C82B13A0960E}" type="pres">
      <dgm:prSet presAssocID="{9D674EB9-EA22-4230-9C96-EE2AD5BA1106}" presName="conn2-1" presStyleLbl="parChTrans1D4" presStyleIdx="1" presStyleCnt="8"/>
      <dgm:spPr/>
      <dgm:t>
        <a:bodyPr/>
        <a:lstStyle/>
        <a:p>
          <a:endParaRPr kumimoji="1" lang="ja-JP" altLang="en-US"/>
        </a:p>
      </dgm:t>
    </dgm:pt>
    <dgm:pt modelId="{629E5135-8AA6-4950-B85B-5FC0049CC692}" type="pres">
      <dgm:prSet presAssocID="{9D674EB9-EA22-4230-9C96-EE2AD5BA1106}" presName="connTx" presStyleLbl="parChTrans1D4" presStyleIdx="1" presStyleCnt="8"/>
      <dgm:spPr/>
      <dgm:t>
        <a:bodyPr/>
        <a:lstStyle/>
        <a:p>
          <a:endParaRPr kumimoji="1" lang="ja-JP" altLang="en-US"/>
        </a:p>
      </dgm:t>
    </dgm:pt>
    <dgm:pt modelId="{F7FFB7F5-D351-4EC8-A0B5-5365C5F3D754}" type="pres">
      <dgm:prSet presAssocID="{F0B7029A-BEC0-4519-BAC9-EE223D5BCA53}" presName="root2" presStyleCnt="0"/>
      <dgm:spPr/>
      <dgm:t>
        <a:bodyPr/>
        <a:lstStyle/>
        <a:p>
          <a:endParaRPr kumimoji="1" lang="ja-JP" altLang="en-US"/>
        </a:p>
      </dgm:t>
    </dgm:pt>
    <dgm:pt modelId="{0E569049-4526-4692-ADBF-28218A2C8227}" type="pres">
      <dgm:prSet presAssocID="{F0B7029A-BEC0-4519-BAC9-EE223D5BCA53}" presName="LevelTwoTextNode" presStyleLbl="node4" presStyleIdx="1" presStyleCnt="8" custScaleX="1500474" custScaleY="630709" custLinFactX="-100000" custLinFactNeighborX="-151965" custLinFactNeighborY="986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A9AA6775-16F3-433B-A019-EB4FC7832728}" type="pres">
      <dgm:prSet presAssocID="{F0B7029A-BEC0-4519-BAC9-EE223D5BCA53}" presName="level3hierChild" presStyleCnt="0"/>
      <dgm:spPr/>
      <dgm:t>
        <a:bodyPr/>
        <a:lstStyle/>
        <a:p>
          <a:endParaRPr kumimoji="1" lang="ja-JP" altLang="en-US"/>
        </a:p>
      </dgm:t>
    </dgm:pt>
    <dgm:pt modelId="{8CD64EA1-8BBA-46D1-B660-33F049E69307}" type="pres">
      <dgm:prSet presAssocID="{37A6969B-2AF4-4652-B47B-7A6BBE3B8944}" presName="conn2-1" presStyleLbl="parChTrans1D4" presStyleIdx="2" presStyleCnt="8"/>
      <dgm:spPr/>
      <dgm:t>
        <a:bodyPr/>
        <a:lstStyle/>
        <a:p>
          <a:endParaRPr kumimoji="1" lang="ja-JP" altLang="en-US"/>
        </a:p>
      </dgm:t>
    </dgm:pt>
    <dgm:pt modelId="{D6237AC7-B0C3-415B-BD40-3BA77468CB12}" type="pres">
      <dgm:prSet presAssocID="{37A6969B-2AF4-4652-B47B-7A6BBE3B8944}" presName="connTx" presStyleLbl="parChTrans1D4" presStyleIdx="2" presStyleCnt="8"/>
      <dgm:spPr/>
      <dgm:t>
        <a:bodyPr/>
        <a:lstStyle/>
        <a:p>
          <a:endParaRPr kumimoji="1" lang="ja-JP" altLang="en-US"/>
        </a:p>
      </dgm:t>
    </dgm:pt>
    <dgm:pt modelId="{F4CDAE7B-96C9-44A6-99D4-C041177399B7}" type="pres">
      <dgm:prSet presAssocID="{8E7B0B74-0929-45C0-A594-E04DD95F8ED1}" presName="root2" presStyleCnt="0"/>
      <dgm:spPr/>
      <dgm:t>
        <a:bodyPr/>
        <a:lstStyle/>
        <a:p>
          <a:endParaRPr kumimoji="1" lang="ja-JP" altLang="en-US"/>
        </a:p>
      </dgm:t>
    </dgm:pt>
    <dgm:pt modelId="{D07E5E5B-B7A3-4824-BF26-3B759B2AB9B3}" type="pres">
      <dgm:prSet presAssocID="{8E7B0B74-0929-45C0-A594-E04DD95F8ED1}" presName="LevelTwoTextNode" presStyleLbl="node4" presStyleIdx="2" presStyleCnt="8" custScaleX="1500474" custScaleY="630709" custLinFactX="-100000" custLinFactY="156203" custLinFactNeighborX="-151965" custLinFactNeighborY="200000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16E6E96-FED2-40D3-839B-9113AEFA23C4}" type="pres">
      <dgm:prSet presAssocID="{8E7B0B74-0929-45C0-A594-E04DD95F8ED1}" presName="level3hierChild" presStyleCnt="0"/>
      <dgm:spPr/>
      <dgm:t>
        <a:bodyPr/>
        <a:lstStyle/>
        <a:p>
          <a:endParaRPr kumimoji="1" lang="ja-JP" altLang="en-US"/>
        </a:p>
      </dgm:t>
    </dgm:pt>
    <dgm:pt modelId="{700F5C80-D949-406F-B9DC-3BAE0888023B}" type="pres">
      <dgm:prSet presAssocID="{D96C5E9B-9CBF-4F06-9A8F-25C008DAB250}" presName="conn2-1" presStyleLbl="parChTrans1D4" presStyleIdx="3" presStyleCnt="8"/>
      <dgm:spPr/>
      <dgm:t>
        <a:bodyPr/>
        <a:lstStyle/>
        <a:p>
          <a:endParaRPr kumimoji="1" lang="ja-JP" altLang="en-US"/>
        </a:p>
      </dgm:t>
    </dgm:pt>
    <dgm:pt modelId="{7C91BCE5-5B25-4DFA-894B-2727C7F21467}" type="pres">
      <dgm:prSet presAssocID="{D96C5E9B-9CBF-4F06-9A8F-25C008DAB250}" presName="connTx" presStyleLbl="parChTrans1D4" presStyleIdx="3" presStyleCnt="8"/>
      <dgm:spPr/>
      <dgm:t>
        <a:bodyPr/>
        <a:lstStyle/>
        <a:p>
          <a:endParaRPr kumimoji="1" lang="ja-JP" altLang="en-US"/>
        </a:p>
      </dgm:t>
    </dgm:pt>
    <dgm:pt modelId="{7A3F4879-A3C9-46E9-9632-EF7300EC2DC3}" type="pres">
      <dgm:prSet presAssocID="{303EEBDD-EC42-4A6F-9C6A-BF17B0D98124}" presName="root2" presStyleCnt="0"/>
      <dgm:spPr/>
      <dgm:t>
        <a:bodyPr/>
        <a:lstStyle/>
        <a:p>
          <a:endParaRPr kumimoji="1" lang="ja-JP" altLang="en-US"/>
        </a:p>
      </dgm:t>
    </dgm:pt>
    <dgm:pt modelId="{20B5BBA4-5391-4AF5-B408-68676A1222F8}" type="pres">
      <dgm:prSet presAssocID="{303EEBDD-EC42-4A6F-9C6A-BF17B0D98124}" presName="LevelTwoTextNode" presStyleLbl="node4" presStyleIdx="3" presStyleCnt="8" custScaleX="1500474" custScaleY="630709" custLinFactX="-100000" custLinFactY="300000" custLinFactNeighborX="-160721" custLinFactNeighborY="3499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07D5C93-A836-450A-B499-21ACF50F5E2F}" type="pres">
      <dgm:prSet presAssocID="{303EEBDD-EC42-4A6F-9C6A-BF17B0D98124}" presName="level3hierChild" presStyleCnt="0"/>
      <dgm:spPr/>
      <dgm:t>
        <a:bodyPr/>
        <a:lstStyle/>
        <a:p>
          <a:endParaRPr kumimoji="1" lang="ja-JP" altLang="en-US"/>
        </a:p>
      </dgm:t>
    </dgm:pt>
    <dgm:pt modelId="{41C2F1E9-18A0-4E52-95EC-7F17D5578106}" type="pres">
      <dgm:prSet presAssocID="{25252655-3F30-4E3E-B9F6-96A3DFC6AF72}" presName="conn2-1" presStyleLbl="parChTrans1D4" presStyleIdx="4" presStyleCnt="8" custScaleX="2000000" custScaleY="170350"/>
      <dgm:spPr/>
      <dgm:t>
        <a:bodyPr/>
        <a:lstStyle/>
        <a:p>
          <a:endParaRPr kumimoji="1" lang="ja-JP" altLang="en-US"/>
        </a:p>
      </dgm:t>
    </dgm:pt>
    <dgm:pt modelId="{3D38FC0C-FA73-4BF1-AFBC-139165521ACF}" type="pres">
      <dgm:prSet presAssocID="{25252655-3F30-4E3E-B9F6-96A3DFC6AF72}" presName="connTx" presStyleLbl="parChTrans1D4" presStyleIdx="4" presStyleCnt="8"/>
      <dgm:spPr/>
      <dgm:t>
        <a:bodyPr/>
        <a:lstStyle/>
        <a:p>
          <a:endParaRPr kumimoji="1" lang="ja-JP" altLang="en-US"/>
        </a:p>
      </dgm:t>
    </dgm:pt>
    <dgm:pt modelId="{7AD75EB7-4D4A-4DF7-AC94-2C5ED8F523A9}" type="pres">
      <dgm:prSet presAssocID="{B0387E7B-575C-4D4B-A208-E5AAB239D08F}" presName="root2" presStyleCnt="0"/>
      <dgm:spPr/>
      <dgm:t>
        <a:bodyPr/>
        <a:lstStyle/>
        <a:p>
          <a:endParaRPr kumimoji="1" lang="ja-JP" altLang="en-US"/>
        </a:p>
      </dgm:t>
    </dgm:pt>
    <dgm:pt modelId="{18B0FA19-90A0-48AF-AF43-3201AC66713B}" type="pres">
      <dgm:prSet presAssocID="{B0387E7B-575C-4D4B-A208-E5AAB239D08F}" presName="LevelTwoTextNode" presStyleLbl="node4" presStyleIdx="4" presStyleCnt="8" custScaleX="1462233" custScaleY="822979" custLinFactY="100000" custLinFactNeighborX="-56721" custLinFactNeighborY="18236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A27CB52-DC56-477B-9B53-47AE03E618DC}" type="pres">
      <dgm:prSet presAssocID="{B0387E7B-575C-4D4B-A208-E5AAB239D08F}" presName="level3hierChild" presStyleCnt="0"/>
      <dgm:spPr/>
      <dgm:t>
        <a:bodyPr/>
        <a:lstStyle/>
        <a:p>
          <a:endParaRPr kumimoji="1" lang="ja-JP" altLang="en-US"/>
        </a:p>
      </dgm:t>
    </dgm:pt>
    <dgm:pt modelId="{09E6F5C7-34AA-432A-84CE-5E2E687DF874}" type="pres">
      <dgm:prSet presAssocID="{E52A6F6F-78BF-45DA-90C6-FE15E41503E1}" presName="conn2-1" presStyleLbl="parChTrans1D4" presStyleIdx="5" presStyleCnt="8" custScaleX="2000000" custScaleY="170350"/>
      <dgm:spPr/>
      <dgm:t>
        <a:bodyPr/>
        <a:lstStyle/>
        <a:p>
          <a:endParaRPr kumimoji="1" lang="ja-JP" altLang="en-US"/>
        </a:p>
      </dgm:t>
    </dgm:pt>
    <dgm:pt modelId="{53C6448D-23DB-4241-9BD2-6FB73A2B30B2}" type="pres">
      <dgm:prSet presAssocID="{E52A6F6F-78BF-45DA-90C6-FE15E41503E1}" presName="connTx" presStyleLbl="parChTrans1D4" presStyleIdx="5" presStyleCnt="8"/>
      <dgm:spPr/>
      <dgm:t>
        <a:bodyPr/>
        <a:lstStyle/>
        <a:p>
          <a:endParaRPr kumimoji="1" lang="ja-JP" altLang="en-US"/>
        </a:p>
      </dgm:t>
    </dgm:pt>
    <dgm:pt modelId="{2FA4100B-9345-4CE6-B5AA-155CB966BBC7}" type="pres">
      <dgm:prSet presAssocID="{8D70687C-424D-4640-BB65-66B146102B35}" presName="root2" presStyleCnt="0"/>
      <dgm:spPr/>
      <dgm:t>
        <a:bodyPr/>
        <a:lstStyle/>
        <a:p>
          <a:endParaRPr kumimoji="1" lang="ja-JP" altLang="en-US"/>
        </a:p>
      </dgm:t>
    </dgm:pt>
    <dgm:pt modelId="{C29C3AFC-B382-4D66-A065-46E6C0AA1B54}" type="pres">
      <dgm:prSet presAssocID="{8D70687C-424D-4640-BB65-66B146102B35}" presName="LevelTwoTextNode" presStyleLbl="node4" presStyleIdx="5" presStyleCnt="8" custScaleX="1462233" custScaleY="822979" custLinFactY="100000" custLinFactNeighborX="-56721" custLinFactNeighborY="18236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B9F9E1B-0265-4245-B79A-6943CE4A403E}" type="pres">
      <dgm:prSet presAssocID="{8D70687C-424D-4640-BB65-66B146102B35}" presName="level3hierChild" presStyleCnt="0"/>
      <dgm:spPr/>
      <dgm:t>
        <a:bodyPr/>
        <a:lstStyle/>
        <a:p>
          <a:endParaRPr kumimoji="1" lang="ja-JP" altLang="en-US"/>
        </a:p>
      </dgm:t>
    </dgm:pt>
    <dgm:pt modelId="{B0685800-85A4-4E45-9975-D0468465E5C1}" type="pres">
      <dgm:prSet presAssocID="{B1AC4AA3-A313-44C8-841C-F1F2F2C19EAE}" presName="conn2-1" presStyleLbl="parChTrans1D4" presStyleIdx="6" presStyleCnt="8" custScaleX="2000000" custScaleY="170350"/>
      <dgm:spPr/>
      <dgm:t>
        <a:bodyPr/>
        <a:lstStyle/>
        <a:p>
          <a:endParaRPr kumimoji="1" lang="ja-JP" altLang="en-US"/>
        </a:p>
      </dgm:t>
    </dgm:pt>
    <dgm:pt modelId="{C97FCEB9-7CDC-4B9D-BE35-0F7C03DBE39F}" type="pres">
      <dgm:prSet presAssocID="{B1AC4AA3-A313-44C8-841C-F1F2F2C19EAE}" presName="connTx" presStyleLbl="parChTrans1D4" presStyleIdx="6" presStyleCnt="8"/>
      <dgm:spPr/>
      <dgm:t>
        <a:bodyPr/>
        <a:lstStyle/>
        <a:p>
          <a:endParaRPr kumimoji="1" lang="ja-JP" altLang="en-US"/>
        </a:p>
      </dgm:t>
    </dgm:pt>
    <dgm:pt modelId="{78FAD781-3F9F-4B8C-8123-AABE1C775C50}" type="pres">
      <dgm:prSet presAssocID="{F02E41A6-1975-4F8C-B8A0-4F87BA8BFC5B}" presName="root2" presStyleCnt="0"/>
      <dgm:spPr/>
      <dgm:t>
        <a:bodyPr/>
        <a:lstStyle/>
        <a:p>
          <a:endParaRPr kumimoji="1" lang="ja-JP" altLang="en-US"/>
        </a:p>
      </dgm:t>
    </dgm:pt>
    <dgm:pt modelId="{55A81A31-FAB6-4A16-8D15-80EC60345E92}" type="pres">
      <dgm:prSet presAssocID="{F02E41A6-1975-4F8C-B8A0-4F87BA8BFC5B}" presName="LevelTwoTextNode" presStyleLbl="node4" presStyleIdx="6" presStyleCnt="8" custScaleX="1462233" custScaleY="822979" custLinFactY="100000" custLinFactNeighborX="-56721" custLinFactNeighborY="18236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D95C649-C859-4A69-A4C0-15DDE8493223}" type="pres">
      <dgm:prSet presAssocID="{F02E41A6-1975-4F8C-B8A0-4F87BA8BFC5B}" presName="level3hierChild" presStyleCnt="0"/>
      <dgm:spPr/>
      <dgm:t>
        <a:bodyPr/>
        <a:lstStyle/>
        <a:p>
          <a:endParaRPr kumimoji="1" lang="ja-JP" altLang="en-US"/>
        </a:p>
      </dgm:t>
    </dgm:pt>
    <dgm:pt modelId="{5F3CBAB2-1B26-48C6-A51F-44016210B6B1}" type="pres">
      <dgm:prSet presAssocID="{0C9AB7AE-3BE4-4C35-A0C3-9CC9E9684C80}" presName="conn2-1" presStyleLbl="parChTrans1D4" presStyleIdx="7" presStyleCnt="8" custScaleX="2000000" custScaleY="170350"/>
      <dgm:spPr/>
      <dgm:t>
        <a:bodyPr/>
        <a:lstStyle/>
        <a:p>
          <a:endParaRPr kumimoji="1" lang="ja-JP" altLang="en-US"/>
        </a:p>
      </dgm:t>
    </dgm:pt>
    <dgm:pt modelId="{34EFC3C6-FD71-4BDE-9343-C6A63DACE5F4}" type="pres">
      <dgm:prSet presAssocID="{0C9AB7AE-3BE4-4C35-A0C3-9CC9E9684C80}" presName="connTx" presStyleLbl="parChTrans1D4" presStyleIdx="7" presStyleCnt="8"/>
      <dgm:spPr/>
      <dgm:t>
        <a:bodyPr/>
        <a:lstStyle/>
        <a:p>
          <a:endParaRPr kumimoji="1" lang="ja-JP" altLang="en-US"/>
        </a:p>
      </dgm:t>
    </dgm:pt>
    <dgm:pt modelId="{1372B177-8595-4648-A6A5-8495DA07E3EA}" type="pres">
      <dgm:prSet presAssocID="{8070149B-6891-42D3-A82A-024B77C3CCED}" presName="root2" presStyleCnt="0"/>
      <dgm:spPr/>
    </dgm:pt>
    <dgm:pt modelId="{57CF5FC1-E3EB-4C88-981F-895160DE5374}" type="pres">
      <dgm:prSet presAssocID="{8070149B-6891-42D3-A82A-024B77C3CCED}" presName="LevelTwoTextNode" presStyleLbl="node4" presStyleIdx="7" presStyleCnt="8" custScaleX="1462233" custScaleY="822979" custLinFactY="100000" custLinFactNeighborX="-56721" custLinFactNeighborY="18140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8715609-6BE6-4B73-97B9-5662E32B314E}" type="pres">
      <dgm:prSet presAssocID="{8070149B-6891-42D3-A82A-024B77C3CCED}" presName="level3hierChild" presStyleCnt="0"/>
      <dgm:spPr/>
    </dgm:pt>
  </dgm:ptLst>
  <dgm:cxnLst>
    <dgm:cxn modelId="{FCCB9F8F-5C48-4E34-9CB4-2E948994AE9F}" srcId="{8B8D0626-CBE4-423E-A4E6-6E93CFBD5C8C}" destId="{396B456D-616F-4A44-9836-0291CDD54AA7}" srcOrd="0" destOrd="0" parTransId="{4C58BEC8-3A0D-41AD-B35F-669F9114400E}" sibTransId="{38AC9857-C7BB-4744-98B3-F546F20A875A}"/>
    <dgm:cxn modelId="{853EA51D-58EC-4111-8E59-CD44E8D6D4A7}" type="presOf" srcId="{37A6969B-2AF4-4652-B47B-7A6BBE3B8944}" destId="{D6237AC7-B0C3-415B-BD40-3BA77468CB12}" srcOrd="1" destOrd="0" presId="urn:microsoft.com/office/officeart/2005/8/layout/hierarchy2"/>
    <dgm:cxn modelId="{3DF45D97-4F41-488D-850A-5951C4C80471}" type="presOf" srcId="{2CFC0882-AE23-4CB9-8A62-8AFFF44699FC}" destId="{9DF21D3A-E4E5-4D6C-8ED2-283201CFE162}" srcOrd="1" destOrd="0" presId="urn:microsoft.com/office/officeart/2005/8/layout/hierarchy2"/>
    <dgm:cxn modelId="{DD7F4E52-A577-4FA5-B4DD-8822D65F0D35}" type="presOf" srcId="{D96C5E9B-9CBF-4F06-9A8F-25C008DAB250}" destId="{700F5C80-D949-406F-B9DC-3BAE0888023B}" srcOrd="0" destOrd="0" presId="urn:microsoft.com/office/officeart/2005/8/layout/hierarchy2"/>
    <dgm:cxn modelId="{719214B5-646A-4798-BACB-C20B4CA83E62}" srcId="{396B456D-616F-4A44-9836-0291CDD54AA7}" destId="{77F73FF1-2C8F-4369-9912-199011675866}" srcOrd="0" destOrd="0" parTransId="{2CFC0882-AE23-4CB9-8A62-8AFFF44699FC}" sibTransId="{2FE21825-A561-4E4A-BE0D-2BB7482220D8}"/>
    <dgm:cxn modelId="{64263AF4-E17A-4599-81EC-8E0569C4E8BE}" type="presOf" srcId="{8D70687C-424D-4640-BB65-66B146102B35}" destId="{C29C3AFC-B382-4D66-A065-46E6C0AA1B54}" srcOrd="0" destOrd="0" presId="urn:microsoft.com/office/officeart/2005/8/layout/hierarchy2"/>
    <dgm:cxn modelId="{20641CF4-57AD-4461-A9C6-C089AA3976C4}" type="presOf" srcId="{25252655-3F30-4E3E-B9F6-96A3DFC6AF72}" destId="{3D38FC0C-FA73-4BF1-AFBC-139165521ACF}" srcOrd="1" destOrd="0" presId="urn:microsoft.com/office/officeart/2005/8/layout/hierarchy2"/>
    <dgm:cxn modelId="{3394A5A1-97B1-4A93-A334-E386BD05E978}" type="presOf" srcId="{B0387E7B-575C-4D4B-A208-E5AAB239D08F}" destId="{18B0FA19-90A0-48AF-AF43-3201AC66713B}" srcOrd="0" destOrd="0" presId="urn:microsoft.com/office/officeart/2005/8/layout/hierarchy2"/>
    <dgm:cxn modelId="{61BAD74D-CA43-49A2-9582-F19B0C8556DE}" type="presOf" srcId="{9D674EB9-EA22-4230-9C96-EE2AD5BA1106}" destId="{629E5135-8AA6-4950-B85B-5FC0049CC692}" srcOrd="1" destOrd="0" presId="urn:microsoft.com/office/officeart/2005/8/layout/hierarchy2"/>
    <dgm:cxn modelId="{D6DC9380-F3ED-4F9E-8505-1108AF02D721}" srcId="{7B129E23-971D-484F-915C-40AF39C23944}" destId="{744AF67B-C80A-4996-B415-243E3F091AE7}" srcOrd="0" destOrd="0" parTransId="{EBA645E9-8A5E-40B8-9B4C-33F0E405C855}" sibTransId="{34979DBC-01D5-46D0-92DD-BDE0B0B58C8E}"/>
    <dgm:cxn modelId="{B4B6243F-041C-4F30-90E8-92EF331B69C3}" type="presOf" srcId="{EBA645E9-8A5E-40B8-9B4C-33F0E405C855}" destId="{C3A5D140-EC64-48AA-B8AB-E2ECA36C1FE4}" srcOrd="0" destOrd="0" presId="urn:microsoft.com/office/officeart/2005/8/layout/hierarchy2"/>
    <dgm:cxn modelId="{6C5ACE4D-F92B-4C7D-A190-A82245D73391}" type="presOf" srcId="{744AF67B-C80A-4996-B415-243E3F091AE7}" destId="{A80F43C5-B965-45B8-9A28-426CCE291DE5}" srcOrd="0" destOrd="0" presId="urn:microsoft.com/office/officeart/2005/8/layout/hierarchy2"/>
    <dgm:cxn modelId="{4B1C2FF3-6883-4363-9264-F8BA7EFBC7CD}" type="presOf" srcId="{EBA645E9-8A5E-40B8-9B4C-33F0E405C855}" destId="{9CFDB591-D3F4-492B-886D-43782A71B174}" srcOrd="1" destOrd="0" presId="urn:microsoft.com/office/officeart/2005/8/layout/hierarchy2"/>
    <dgm:cxn modelId="{13E3FF2F-A597-4DC3-BEE1-90790DDDC44D}" srcId="{303EEBDD-EC42-4A6F-9C6A-BF17B0D98124}" destId="{F02E41A6-1975-4F8C-B8A0-4F87BA8BFC5B}" srcOrd="2" destOrd="0" parTransId="{B1AC4AA3-A313-44C8-841C-F1F2F2C19EAE}" sibTransId="{00559361-BF98-4F3A-AF3C-0576004F6A6D}"/>
    <dgm:cxn modelId="{86A2D2C1-3320-4F15-AB94-3CC25D7A34B2}" type="presOf" srcId="{2CFC0882-AE23-4CB9-8A62-8AFFF44699FC}" destId="{DC0A3999-9628-4753-9C08-CBE8B839C9BE}" srcOrd="0" destOrd="0" presId="urn:microsoft.com/office/officeart/2005/8/layout/hierarchy2"/>
    <dgm:cxn modelId="{FAEA6AD8-82B7-47EA-83F4-427A24F138F9}" type="presOf" srcId="{0C9AB7AE-3BE4-4C35-A0C3-9CC9E9684C80}" destId="{34EFC3C6-FD71-4BDE-9343-C6A63DACE5F4}" srcOrd="1" destOrd="0" presId="urn:microsoft.com/office/officeart/2005/8/layout/hierarchy2"/>
    <dgm:cxn modelId="{B57D38C9-2DE4-40EA-B31B-E9FB963B6151}" type="presOf" srcId="{77F73FF1-2C8F-4369-9912-199011675866}" destId="{CC2B75C2-7F3B-4A78-8559-7E08DB0484EC}" srcOrd="0" destOrd="0" presId="urn:microsoft.com/office/officeart/2005/8/layout/hierarchy2"/>
    <dgm:cxn modelId="{747F2B18-046D-46CF-974E-DC5A14D71989}" type="presOf" srcId="{F02E41A6-1975-4F8C-B8A0-4F87BA8BFC5B}" destId="{55A81A31-FAB6-4A16-8D15-80EC60345E92}" srcOrd="0" destOrd="0" presId="urn:microsoft.com/office/officeart/2005/8/layout/hierarchy2"/>
    <dgm:cxn modelId="{229FB8AA-6D5F-44D6-AD70-57DB799907AB}" type="presOf" srcId="{B1AC4AA3-A313-44C8-841C-F1F2F2C19EAE}" destId="{B0685800-85A4-4E45-9975-D0468465E5C1}" srcOrd="0" destOrd="0" presId="urn:microsoft.com/office/officeart/2005/8/layout/hierarchy2"/>
    <dgm:cxn modelId="{84AE8723-C95F-49AA-AA0B-FEB82C8851EB}" type="presOf" srcId="{B1AC4AA3-A313-44C8-841C-F1F2F2C19EAE}" destId="{C97FCEB9-7CDC-4B9D-BE35-0F7C03DBE39F}" srcOrd="1" destOrd="0" presId="urn:microsoft.com/office/officeart/2005/8/layout/hierarchy2"/>
    <dgm:cxn modelId="{A7236023-0ED3-45A9-824C-8BE72ED9E378}" type="presOf" srcId="{0C9AB7AE-3BE4-4C35-A0C3-9CC9E9684C80}" destId="{5F3CBAB2-1B26-48C6-A51F-44016210B6B1}" srcOrd="0" destOrd="0" presId="urn:microsoft.com/office/officeart/2005/8/layout/hierarchy2"/>
    <dgm:cxn modelId="{0650AEAA-6B8A-434B-8FD3-7EC0FDBB3569}" srcId="{303EEBDD-EC42-4A6F-9C6A-BF17B0D98124}" destId="{8D70687C-424D-4640-BB65-66B146102B35}" srcOrd="1" destOrd="0" parTransId="{E52A6F6F-78BF-45DA-90C6-FE15E41503E1}" sibTransId="{BE95DF50-2AF2-4FC0-BAB6-391CE979B7A7}"/>
    <dgm:cxn modelId="{1788CA4F-00E7-4E25-9E9C-E0EE414F9892}" type="presOf" srcId="{8E7B0B74-0929-45C0-A594-E04DD95F8ED1}" destId="{D07E5E5B-B7A3-4824-BF26-3B759B2AB9B3}" srcOrd="0" destOrd="0" presId="urn:microsoft.com/office/officeart/2005/8/layout/hierarchy2"/>
    <dgm:cxn modelId="{4D72526E-5661-442E-BCA6-9A3EFB0B8A50}" type="presOf" srcId="{E52A6F6F-78BF-45DA-90C6-FE15E41503E1}" destId="{53C6448D-23DB-4241-9BD2-6FB73A2B30B2}" srcOrd="1" destOrd="0" presId="urn:microsoft.com/office/officeart/2005/8/layout/hierarchy2"/>
    <dgm:cxn modelId="{1F2CEF79-24C8-494F-9B10-6A7CE7DB3D8C}" type="presOf" srcId="{9D674EB9-EA22-4230-9C96-EE2AD5BA1106}" destId="{DAF25CC3-F59F-4C4B-8FD0-C82B13A0960E}" srcOrd="0" destOrd="0" presId="urn:microsoft.com/office/officeart/2005/8/layout/hierarchy2"/>
    <dgm:cxn modelId="{510CE310-64FC-4C16-B014-A09D2E0D71FC}" srcId="{77F73FF1-2C8F-4369-9912-199011675866}" destId="{7B129E23-971D-484F-915C-40AF39C23944}" srcOrd="0" destOrd="0" parTransId="{DDB98BB9-46F2-4737-8BA5-FABDB4910CFF}" sibTransId="{31C0CB9A-A4EB-4FF6-A907-46B60A2E9797}"/>
    <dgm:cxn modelId="{205435DA-ED0C-43E7-80B6-76A120807258}" type="presOf" srcId="{D96C5E9B-9CBF-4F06-9A8F-25C008DAB250}" destId="{7C91BCE5-5B25-4DFA-894B-2727C7F21467}" srcOrd="1" destOrd="0" presId="urn:microsoft.com/office/officeart/2005/8/layout/hierarchy2"/>
    <dgm:cxn modelId="{4590626E-02B9-464D-B616-8B053D36511A}" type="presOf" srcId="{303EEBDD-EC42-4A6F-9C6A-BF17B0D98124}" destId="{20B5BBA4-5391-4AF5-B408-68676A1222F8}" srcOrd="0" destOrd="0" presId="urn:microsoft.com/office/officeart/2005/8/layout/hierarchy2"/>
    <dgm:cxn modelId="{773AE7EB-1DE4-4A28-A838-D8800EC13920}" type="presOf" srcId="{E52A6F6F-78BF-45DA-90C6-FE15E41503E1}" destId="{09E6F5C7-34AA-432A-84CE-5E2E687DF874}" srcOrd="0" destOrd="0" presId="urn:microsoft.com/office/officeart/2005/8/layout/hierarchy2"/>
    <dgm:cxn modelId="{F5605178-405B-482F-8010-8893DBE3BA9D}" srcId="{303EEBDD-EC42-4A6F-9C6A-BF17B0D98124}" destId="{8070149B-6891-42D3-A82A-024B77C3CCED}" srcOrd="3" destOrd="0" parTransId="{0C9AB7AE-3BE4-4C35-A0C3-9CC9E9684C80}" sibTransId="{21966179-EB51-407C-8AA8-EFE8877B137C}"/>
    <dgm:cxn modelId="{9ECF4320-BFC3-4AC0-9303-A3C95344B295}" type="presOf" srcId="{7B129E23-971D-484F-915C-40AF39C23944}" destId="{1DEDF8F4-5CEB-451B-AAEF-842F02C7A17A}" srcOrd="0" destOrd="0" presId="urn:microsoft.com/office/officeart/2005/8/layout/hierarchy2"/>
    <dgm:cxn modelId="{CAECB032-2770-445D-AD63-FD23C4FE18A1}" type="presOf" srcId="{F0B7029A-BEC0-4519-BAC9-EE223D5BCA53}" destId="{0E569049-4526-4692-ADBF-28218A2C8227}" srcOrd="0" destOrd="0" presId="urn:microsoft.com/office/officeart/2005/8/layout/hierarchy2"/>
    <dgm:cxn modelId="{AE79857C-FE60-495A-AD53-7D1A1A02B92C}" type="presOf" srcId="{DDB98BB9-46F2-4737-8BA5-FABDB4910CFF}" destId="{95BE8813-2790-4F25-888C-41468ED286F0}" srcOrd="1" destOrd="0" presId="urn:microsoft.com/office/officeart/2005/8/layout/hierarchy2"/>
    <dgm:cxn modelId="{4F0DDB72-8CA7-4DCC-B822-C42E41E57868}" type="presOf" srcId="{396B456D-616F-4A44-9836-0291CDD54AA7}" destId="{06238C43-80F9-48C4-BD33-039527757CB6}" srcOrd="0" destOrd="0" presId="urn:microsoft.com/office/officeart/2005/8/layout/hierarchy2"/>
    <dgm:cxn modelId="{29019B61-2812-4C73-9C21-B03488FEFB66}" type="presOf" srcId="{37A6969B-2AF4-4652-B47B-7A6BBE3B8944}" destId="{8CD64EA1-8BBA-46D1-B660-33F049E69307}" srcOrd="0" destOrd="0" presId="urn:microsoft.com/office/officeart/2005/8/layout/hierarchy2"/>
    <dgm:cxn modelId="{9B540BB7-5B30-4A69-9644-8E3893F8E595}" type="presOf" srcId="{8070149B-6891-42D3-A82A-024B77C3CCED}" destId="{57CF5FC1-E3EB-4C88-981F-895160DE5374}" srcOrd="0" destOrd="0" presId="urn:microsoft.com/office/officeart/2005/8/layout/hierarchy2"/>
    <dgm:cxn modelId="{ABB959D1-B9CB-41D5-9A1B-71807DC6CC45}" srcId="{7B129E23-971D-484F-915C-40AF39C23944}" destId="{8E7B0B74-0929-45C0-A594-E04DD95F8ED1}" srcOrd="2" destOrd="0" parTransId="{37A6969B-2AF4-4652-B47B-7A6BBE3B8944}" sibTransId="{DB1EE6EA-FDC8-4EFE-9BAA-ED18009C5795}"/>
    <dgm:cxn modelId="{2581FB67-C74C-4064-9677-D1C298BD3D67}" type="presOf" srcId="{8B8D0626-CBE4-423E-A4E6-6E93CFBD5C8C}" destId="{95C8C6EC-7B83-4AFF-88A4-9871BFD38E5A}" srcOrd="0" destOrd="0" presId="urn:microsoft.com/office/officeart/2005/8/layout/hierarchy2"/>
    <dgm:cxn modelId="{AA064AA6-85B5-4154-A75B-A6224C826E80}" type="presOf" srcId="{DDB98BB9-46F2-4737-8BA5-FABDB4910CFF}" destId="{C63F7339-BC71-4971-BE74-75D27D4554A8}" srcOrd="0" destOrd="0" presId="urn:microsoft.com/office/officeart/2005/8/layout/hierarchy2"/>
    <dgm:cxn modelId="{9185AB59-996F-4D54-A7BA-C193725FEE51}" srcId="{7B129E23-971D-484F-915C-40AF39C23944}" destId="{F0B7029A-BEC0-4519-BAC9-EE223D5BCA53}" srcOrd="1" destOrd="0" parTransId="{9D674EB9-EA22-4230-9C96-EE2AD5BA1106}" sibTransId="{3FB00EB7-7498-4203-9E6B-962FCB3A7183}"/>
    <dgm:cxn modelId="{601A101D-27A9-45DE-90AC-E49584C7C4A7}" type="presOf" srcId="{25252655-3F30-4E3E-B9F6-96A3DFC6AF72}" destId="{41C2F1E9-18A0-4E52-95EC-7F17D5578106}" srcOrd="0" destOrd="0" presId="urn:microsoft.com/office/officeart/2005/8/layout/hierarchy2"/>
    <dgm:cxn modelId="{7E9E191B-F321-4357-9D5A-F8C6039A6DF7}" srcId="{303EEBDD-EC42-4A6F-9C6A-BF17B0D98124}" destId="{B0387E7B-575C-4D4B-A208-E5AAB239D08F}" srcOrd="0" destOrd="0" parTransId="{25252655-3F30-4E3E-B9F6-96A3DFC6AF72}" sibTransId="{A49A8C90-7902-42CF-8439-4C8B1F36E3DD}"/>
    <dgm:cxn modelId="{6593A70E-9533-46DA-BF1B-A07245114E42}" srcId="{7B129E23-971D-484F-915C-40AF39C23944}" destId="{303EEBDD-EC42-4A6F-9C6A-BF17B0D98124}" srcOrd="3" destOrd="0" parTransId="{D96C5E9B-9CBF-4F06-9A8F-25C008DAB250}" sibTransId="{6C7945DF-E461-4BD5-B4A5-844E3A07220D}"/>
    <dgm:cxn modelId="{364C2592-13BD-4FEB-A7A3-A45918B42C62}" type="presParOf" srcId="{95C8C6EC-7B83-4AFF-88A4-9871BFD38E5A}" destId="{6E5CD61A-CF61-4F59-A543-1877AFD6CA44}" srcOrd="0" destOrd="0" presId="urn:microsoft.com/office/officeart/2005/8/layout/hierarchy2"/>
    <dgm:cxn modelId="{2633C9DA-3F96-43D0-A4A5-680A4D298EE1}" type="presParOf" srcId="{6E5CD61A-CF61-4F59-A543-1877AFD6CA44}" destId="{06238C43-80F9-48C4-BD33-039527757CB6}" srcOrd="0" destOrd="0" presId="urn:microsoft.com/office/officeart/2005/8/layout/hierarchy2"/>
    <dgm:cxn modelId="{DA1AACFC-938F-495D-A740-2D9426B102ED}" type="presParOf" srcId="{6E5CD61A-CF61-4F59-A543-1877AFD6CA44}" destId="{0B0020B3-6260-41D4-85B3-FD6E5EEB61D7}" srcOrd="1" destOrd="0" presId="urn:microsoft.com/office/officeart/2005/8/layout/hierarchy2"/>
    <dgm:cxn modelId="{5B663D47-A2D1-448D-B8FF-25779810814E}" type="presParOf" srcId="{0B0020B3-6260-41D4-85B3-FD6E5EEB61D7}" destId="{DC0A3999-9628-4753-9C08-CBE8B839C9BE}" srcOrd="0" destOrd="0" presId="urn:microsoft.com/office/officeart/2005/8/layout/hierarchy2"/>
    <dgm:cxn modelId="{B5A5F1C4-77DC-44A4-BD90-254DD22EBDCD}" type="presParOf" srcId="{DC0A3999-9628-4753-9C08-CBE8B839C9BE}" destId="{9DF21D3A-E4E5-4D6C-8ED2-283201CFE162}" srcOrd="0" destOrd="0" presId="urn:microsoft.com/office/officeart/2005/8/layout/hierarchy2"/>
    <dgm:cxn modelId="{B1B9CF05-7C6A-4889-8478-76E48BAA9B43}" type="presParOf" srcId="{0B0020B3-6260-41D4-85B3-FD6E5EEB61D7}" destId="{FC27B586-8667-42BD-B7AC-84BBD6B35F93}" srcOrd="1" destOrd="0" presId="urn:microsoft.com/office/officeart/2005/8/layout/hierarchy2"/>
    <dgm:cxn modelId="{A51085E1-6CF6-47E2-B152-D153F3055719}" type="presParOf" srcId="{FC27B586-8667-42BD-B7AC-84BBD6B35F93}" destId="{CC2B75C2-7F3B-4A78-8559-7E08DB0484EC}" srcOrd="0" destOrd="0" presId="urn:microsoft.com/office/officeart/2005/8/layout/hierarchy2"/>
    <dgm:cxn modelId="{2A53CD7E-8607-434D-BCD7-386352E7EF9C}" type="presParOf" srcId="{FC27B586-8667-42BD-B7AC-84BBD6B35F93}" destId="{E53B71E7-9134-4444-A8F8-2533DBD5C933}" srcOrd="1" destOrd="0" presId="urn:microsoft.com/office/officeart/2005/8/layout/hierarchy2"/>
    <dgm:cxn modelId="{0D4D6A0B-14C2-45FF-96B5-67219F16FDAF}" type="presParOf" srcId="{E53B71E7-9134-4444-A8F8-2533DBD5C933}" destId="{C63F7339-BC71-4971-BE74-75D27D4554A8}" srcOrd="0" destOrd="0" presId="urn:microsoft.com/office/officeart/2005/8/layout/hierarchy2"/>
    <dgm:cxn modelId="{1B13EABB-9DB3-49EB-9CEA-750261123AFB}" type="presParOf" srcId="{C63F7339-BC71-4971-BE74-75D27D4554A8}" destId="{95BE8813-2790-4F25-888C-41468ED286F0}" srcOrd="0" destOrd="0" presId="urn:microsoft.com/office/officeart/2005/8/layout/hierarchy2"/>
    <dgm:cxn modelId="{98109B7D-2A83-456A-AFE5-C6D789DA6E2F}" type="presParOf" srcId="{E53B71E7-9134-4444-A8F8-2533DBD5C933}" destId="{47AB6E9C-0B88-4A92-B744-AC1502085F58}" srcOrd="1" destOrd="0" presId="urn:microsoft.com/office/officeart/2005/8/layout/hierarchy2"/>
    <dgm:cxn modelId="{BBDC16B3-3416-46F3-99DB-AB89F63B1B88}" type="presParOf" srcId="{47AB6E9C-0B88-4A92-B744-AC1502085F58}" destId="{1DEDF8F4-5CEB-451B-AAEF-842F02C7A17A}" srcOrd="0" destOrd="0" presId="urn:microsoft.com/office/officeart/2005/8/layout/hierarchy2"/>
    <dgm:cxn modelId="{8EA1CBBF-6C5A-4FA5-AE3D-494ADD38E1F5}" type="presParOf" srcId="{47AB6E9C-0B88-4A92-B744-AC1502085F58}" destId="{FFE93B3D-2349-42CA-BB00-72DDA2208BA4}" srcOrd="1" destOrd="0" presId="urn:microsoft.com/office/officeart/2005/8/layout/hierarchy2"/>
    <dgm:cxn modelId="{20154491-6AD3-43F7-B460-62C2DD299C6C}" type="presParOf" srcId="{FFE93B3D-2349-42CA-BB00-72DDA2208BA4}" destId="{C3A5D140-EC64-48AA-B8AB-E2ECA36C1FE4}" srcOrd="0" destOrd="0" presId="urn:microsoft.com/office/officeart/2005/8/layout/hierarchy2"/>
    <dgm:cxn modelId="{2AC579AC-9B97-4C79-BC06-35F6D1EAE49A}" type="presParOf" srcId="{C3A5D140-EC64-48AA-B8AB-E2ECA36C1FE4}" destId="{9CFDB591-D3F4-492B-886D-43782A71B174}" srcOrd="0" destOrd="0" presId="urn:microsoft.com/office/officeart/2005/8/layout/hierarchy2"/>
    <dgm:cxn modelId="{29F0E7DA-43B0-4644-8255-50E6B46A5FD3}" type="presParOf" srcId="{FFE93B3D-2349-42CA-BB00-72DDA2208BA4}" destId="{C0CB38D1-F6E0-46B0-82EE-7E06B378C6FB}" srcOrd="1" destOrd="0" presId="urn:microsoft.com/office/officeart/2005/8/layout/hierarchy2"/>
    <dgm:cxn modelId="{4CD95FA8-0D74-454F-8618-1A0F56F89755}" type="presParOf" srcId="{C0CB38D1-F6E0-46B0-82EE-7E06B378C6FB}" destId="{A80F43C5-B965-45B8-9A28-426CCE291DE5}" srcOrd="0" destOrd="0" presId="urn:microsoft.com/office/officeart/2005/8/layout/hierarchy2"/>
    <dgm:cxn modelId="{92DDCA21-C284-4007-BEDA-9DB789D1416B}" type="presParOf" srcId="{C0CB38D1-F6E0-46B0-82EE-7E06B378C6FB}" destId="{49289530-9CE5-44E3-B72A-5AC9892C1A2D}" srcOrd="1" destOrd="0" presId="urn:microsoft.com/office/officeart/2005/8/layout/hierarchy2"/>
    <dgm:cxn modelId="{A6084EFD-EE7D-4C21-8861-FA8844BE6729}" type="presParOf" srcId="{FFE93B3D-2349-42CA-BB00-72DDA2208BA4}" destId="{DAF25CC3-F59F-4C4B-8FD0-C82B13A0960E}" srcOrd="2" destOrd="0" presId="urn:microsoft.com/office/officeart/2005/8/layout/hierarchy2"/>
    <dgm:cxn modelId="{CF54E583-A33E-4712-9B2A-B5CD2ABB02D4}" type="presParOf" srcId="{DAF25CC3-F59F-4C4B-8FD0-C82B13A0960E}" destId="{629E5135-8AA6-4950-B85B-5FC0049CC692}" srcOrd="0" destOrd="0" presId="urn:microsoft.com/office/officeart/2005/8/layout/hierarchy2"/>
    <dgm:cxn modelId="{89DD2BE0-A3C6-4ECA-9122-E1306366A5D5}" type="presParOf" srcId="{FFE93B3D-2349-42CA-BB00-72DDA2208BA4}" destId="{F7FFB7F5-D351-4EC8-A0B5-5365C5F3D754}" srcOrd="3" destOrd="0" presId="urn:microsoft.com/office/officeart/2005/8/layout/hierarchy2"/>
    <dgm:cxn modelId="{89B9BF69-5740-45FB-935D-155428A8AAEB}" type="presParOf" srcId="{F7FFB7F5-D351-4EC8-A0B5-5365C5F3D754}" destId="{0E569049-4526-4692-ADBF-28218A2C8227}" srcOrd="0" destOrd="0" presId="urn:microsoft.com/office/officeart/2005/8/layout/hierarchy2"/>
    <dgm:cxn modelId="{E7E4B26D-9F53-42B5-817C-F2903BA05B44}" type="presParOf" srcId="{F7FFB7F5-D351-4EC8-A0B5-5365C5F3D754}" destId="{A9AA6775-16F3-433B-A019-EB4FC7832728}" srcOrd="1" destOrd="0" presId="urn:microsoft.com/office/officeart/2005/8/layout/hierarchy2"/>
    <dgm:cxn modelId="{C03A6CB5-9588-4577-B7C9-848F4D29E6AE}" type="presParOf" srcId="{FFE93B3D-2349-42CA-BB00-72DDA2208BA4}" destId="{8CD64EA1-8BBA-46D1-B660-33F049E69307}" srcOrd="4" destOrd="0" presId="urn:microsoft.com/office/officeart/2005/8/layout/hierarchy2"/>
    <dgm:cxn modelId="{86DBE9AE-4A66-4E84-BB0D-465DE3BAA34E}" type="presParOf" srcId="{8CD64EA1-8BBA-46D1-B660-33F049E69307}" destId="{D6237AC7-B0C3-415B-BD40-3BA77468CB12}" srcOrd="0" destOrd="0" presId="urn:microsoft.com/office/officeart/2005/8/layout/hierarchy2"/>
    <dgm:cxn modelId="{4677D2C8-C3E0-4954-814C-E3670E0CFB62}" type="presParOf" srcId="{FFE93B3D-2349-42CA-BB00-72DDA2208BA4}" destId="{F4CDAE7B-96C9-44A6-99D4-C041177399B7}" srcOrd="5" destOrd="0" presId="urn:microsoft.com/office/officeart/2005/8/layout/hierarchy2"/>
    <dgm:cxn modelId="{16BD5E02-8739-41EA-A19F-BECF15653403}" type="presParOf" srcId="{F4CDAE7B-96C9-44A6-99D4-C041177399B7}" destId="{D07E5E5B-B7A3-4824-BF26-3B759B2AB9B3}" srcOrd="0" destOrd="0" presId="urn:microsoft.com/office/officeart/2005/8/layout/hierarchy2"/>
    <dgm:cxn modelId="{32C2B5AA-E37D-491A-9968-F6A3A0361CBC}" type="presParOf" srcId="{F4CDAE7B-96C9-44A6-99D4-C041177399B7}" destId="{C16E6E96-FED2-40D3-839B-9113AEFA23C4}" srcOrd="1" destOrd="0" presId="urn:microsoft.com/office/officeart/2005/8/layout/hierarchy2"/>
    <dgm:cxn modelId="{9943F106-498C-4D9B-9E45-124A407AC54E}" type="presParOf" srcId="{FFE93B3D-2349-42CA-BB00-72DDA2208BA4}" destId="{700F5C80-D949-406F-B9DC-3BAE0888023B}" srcOrd="6" destOrd="0" presId="urn:microsoft.com/office/officeart/2005/8/layout/hierarchy2"/>
    <dgm:cxn modelId="{13012514-91C1-4D5F-98BB-35F2A583A954}" type="presParOf" srcId="{700F5C80-D949-406F-B9DC-3BAE0888023B}" destId="{7C91BCE5-5B25-4DFA-894B-2727C7F21467}" srcOrd="0" destOrd="0" presId="urn:microsoft.com/office/officeart/2005/8/layout/hierarchy2"/>
    <dgm:cxn modelId="{68A9C059-9132-4582-B05E-DA2ADF355C49}" type="presParOf" srcId="{FFE93B3D-2349-42CA-BB00-72DDA2208BA4}" destId="{7A3F4879-A3C9-46E9-9632-EF7300EC2DC3}" srcOrd="7" destOrd="0" presId="urn:microsoft.com/office/officeart/2005/8/layout/hierarchy2"/>
    <dgm:cxn modelId="{2D141BBD-6FD8-488A-BDE1-A2420878A3C3}" type="presParOf" srcId="{7A3F4879-A3C9-46E9-9632-EF7300EC2DC3}" destId="{20B5BBA4-5391-4AF5-B408-68676A1222F8}" srcOrd="0" destOrd="0" presId="urn:microsoft.com/office/officeart/2005/8/layout/hierarchy2"/>
    <dgm:cxn modelId="{93A1E229-1546-409C-A36F-F2347FB981CD}" type="presParOf" srcId="{7A3F4879-A3C9-46E9-9632-EF7300EC2DC3}" destId="{707D5C93-A836-450A-B499-21ACF50F5E2F}" srcOrd="1" destOrd="0" presId="urn:microsoft.com/office/officeart/2005/8/layout/hierarchy2"/>
    <dgm:cxn modelId="{A16BE75B-C9F8-45EA-8D8A-328A539976A7}" type="presParOf" srcId="{707D5C93-A836-450A-B499-21ACF50F5E2F}" destId="{41C2F1E9-18A0-4E52-95EC-7F17D5578106}" srcOrd="0" destOrd="0" presId="urn:microsoft.com/office/officeart/2005/8/layout/hierarchy2"/>
    <dgm:cxn modelId="{451F32C5-BEB6-44B2-8F3C-60428D386C04}" type="presParOf" srcId="{41C2F1E9-18A0-4E52-95EC-7F17D5578106}" destId="{3D38FC0C-FA73-4BF1-AFBC-139165521ACF}" srcOrd="0" destOrd="0" presId="urn:microsoft.com/office/officeart/2005/8/layout/hierarchy2"/>
    <dgm:cxn modelId="{EFF88D04-2D30-4F14-820B-EC14891A237E}" type="presParOf" srcId="{707D5C93-A836-450A-B499-21ACF50F5E2F}" destId="{7AD75EB7-4D4A-4DF7-AC94-2C5ED8F523A9}" srcOrd="1" destOrd="0" presId="urn:microsoft.com/office/officeart/2005/8/layout/hierarchy2"/>
    <dgm:cxn modelId="{AE891A25-C7DB-4CCC-8EE2-D156820F8301}" type="presParOf" srcId="{7AD75EB7-4D4A-4DF7-AC94-2C5ED8F523A9}" destId="{18B0FA19-90A0-48AF-AF43-3201AC66713B}" srcOrd="0" destOrd="0" presId="urn:microsoft.com/office/officeart/2005/8/layout/hierarchy2"/>
    <dgm:cxn modelId="{EF556E06-E8A8-4646-ABB4-75E5A59D25BD}" type="presParOf" srcId="{7AD75EB7-4D4A-4DF7-AC94-2C5ED8F523A9}" destId="{BA27CB52-DC56-477B-9B53-47AE03E618DC}" srcOrd="1" destOrd="0" presId="urn:microsoft.com/office/officeart/2005/8/layout/hierarchy2"/>
    <dgm:cxn modelId="{ADF9E35C-F5DB-4A4A-9243-7F5FA7BE5206}" type="presParOf" srcId="{707D5C93-A836-450A-B499-21ACF50F5E2F}" destId="{09E6F5C7-34AA-432A-84CE-5E2E687DF874}" srcOrd="2" destOrd="0" presId="urn:microsoft.com/office/officeart/2005/8/layout/hierarchy2"/>
    <dgm:cxn modelId="{43BD3E17-E0EE-434D-8C29-A917E2F72A77}" type="presParOf" srcId="{09E6F5C7-34AA-432A-84CE-5E2E687DF874}" destId="{53C6448D-23DB-4241-9BD2-6FB73A2B30B2}" srcOrd="0" destOrd="0" presId="urn:microsoft.com/office/officeart/2005/8/layout/hierarchy2"/>
    <dgm:cxn modelId="{F09895EA-A67A-446D-8F70-0D7E0513C15B}" type="presParOf" srcId="{707D5C93-A836-450A-B499-21ACF50F5E2F}" destId="{2FA4100B-9345-4CE6-B5AA-155CB966BBC7}" srcOrd="3" destOrd="0" presId="urn:microsoft.com/office/officeart/2005/8/layout/hierarchy2"/>
    <dgm:cxn modelId="{32067EA6-BA84-41D3-9AC6-E02E934EF887}" type="presParOf" srcId="{2FA4100B-9345-4CE6-B5AA-155CB966BBC7}" destId="{C29C3AFC-B382-4D66-A065-46E6C0AA1B54}" srcOrd="0" destOrd="0" presId="urn:microsoft.com/office/officeart/2005/8/layout/hierarchy2"/>
    <dgm:cxn modelId="{7F87CF59-211A-47CA-A362-0F19B1420876}" type="presParOf" srcId="{2FA4100B-9345-4CE6-B5AA-155CB966BBC7}" destId="{CB9F9E1B-0265-4245-B79A-6943CE4A403E}" srcOrd="1" destOrd="0" presId="urn:microsoft.com/office/officeart/2005/8/layout/hierarchy2"/>
    <dgm:cxn modelId="{D463607A-7AFD-4017-A682-068CFCDA62F4}" type="presParOf" srcId="{707D5C93-A836-450A-B499-21ACF50F5E2F}" destId="{B0685800-85A4-4E45-9975-D0468465E5C1}" srcOrd="4" destOrd="0" presId="urn:microsoft.com/office/officeart/2005/8/layout/hierarchy2"/>
    <dgm:cxn modelId="{D8768C18-3D13-45CF-A7D7-DC245A27C0F7}" type="presParOf" srcId="{B0685800-85A4-4E45-9975-D0468465E5C1}" destId="{C97FCEB9-7CDC-4B9D-BE35-0F7C03DBE39F}" srcOrd="0" destOrd="0" presId="urn:microsoft.com/office/officeart/2005/8/layout/hierarchy2"/>
    <dgm:cxn modelId="{19F5840B-3F00-4728-94A6-FA714B11CD85}" type="presParOf" srcId="{707D5C93-A836-450A-B499-21ACF50F5E2F}" destId="{78FAD781-3F9F-4B8C-8123-AABE1C775C50}" srcOrd="5" destOrd="0" presId="urn:microsoft.com/office/officeart/2005/8/layout/hierarchy2"/>
    <dgm:cxn modelId="{4A8645FC-960A-4EFC-AE07-FA90BF146C12}" type="presParOf" srcId="{78FAD781-3F9F-4B8C-8123-AABE1C775C50}" destId="{55A81A31-FAB6-4A16-8D15-80EC60345E92}" srcOrd="0" destOrd="0" presId="urn:microsoft.com/office/officeart/2005/8/layout/hierarchy2"/>
    <dgm:cxn modelId="{E0F80079-9715-4982-9BFE-88AD5CBC526E}" type="presParOf" srcId="{78FAD781-3F9F-4B8C-8123-AABE1C775C50}" destId="{8D95C649-C859-4A69-A4C0-15DDE8493223}" srcOrd="1" destOrd="0" presId="urn:microsoft.com/office/officeart/2005/8/layout/hierarchy2"/>
    <dgm:cxn modelId="{1B685D59-6367-4D87-9897-8D5465E18431}" type="presParOf" srcId="{707D5C93-A836-450A-B499-21ACF50F5E2F}" destId="{5F3CBAB2-1B26-48C6-A51F-44016210B6B1}" srcOrd="6" destOrd="0" presId="urn:microsoft.com/office/officeart/2005/8/layout/hierarchy2"/>
    <dgm:cxn modelId="{8336DE24-724D-44B2-AD48-956B9D58AA9D}" type="presParOf" srcId="{5F3CBAB2-1B26-48C6-A51F-44016210B6B1}" destId="{34EFC3C6-FD71-4BDE-9343-C6A63DACE5F4}" srcOrd="0" destOrd="0" presId="urn:microsoft.com/office/officeart/2005/8/layout/hierarchy2"/>
    <dgm:cxn modelId="{8CF82CAF-A8A1-4645-87B1-92585F8A0D21}" type="presParOf" srcId="{707D5C93-A836-450A-B499-21ACF50F5E2F}" destId="{1372B177-8595-4648-A6A5-8495DA07E3EA}" srcOrd="7" destOrd="0" presId="urn:microsoft.com/office/officeart/2005/8/layout/hierarchy2"/>
    <dgm:cxn modelId="{0378EAC5-0EEB-4798-8B49-01FD89C0BF4F}" type="presParOf" srcId="{1372B177-8595-4648-A6A5-8495DA07E3EA}" destId="{57CF5FC1-E3EB-4C88-981F-895160DE5374}" srcOrd="0" destOrd="0" presId="urn:microsoft.com/office/officeart/2005/8/layout/hierarchy2"/>
    <dgm:cxn modelId="{74309AF2-3114-4557-835E-009C7BDA884B}" type="presParOf" srcId="{1372B177-8595-4648-A6A5-8495DA07E3EA}" destId="{38715609-6BE6-4B73-97B9-5662E32B314E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417CC-9DC9-4128-BAA6-08CC47DB4ADF}" type="datetimeFigureOut">
              <a:rPr kumimoji="1" lang="ja-JP" altLang="en-US" smtClean="0"/>
              <a:pPr/>
              <a:t>2008/12/23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CB8C5-E141-4851-927B-9CDC255FE92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E7249-59A1-4456-8214-EB8B186A10A6}" type="datetimeFigureOut">
              <a:rPr kumimoji="1" lang="ja-JP" altLang="en-US" smtClean="0"/>
              <a:pPr/>
              <a:t>2008/12/23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7ABE0-85ED-4B21-8184-F7D3B513735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 smtClean="0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同盟　東京勉強会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0.png"/><Relationship Id="rId4" Type="http://schemas.openxmlformats.org/officeDocument/2006/relationships/hyperlink" Target="ms-help://MS.VSCC.v90/MS.MSDNQTR.v90.ja/fxref_presentationframework/html/cdb75889-e84d-3566-c40b-a7ab215bdd72.htm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.hatena.ne.jp/Yamaki/20080610/1213085261" TargetMode="External"/><Relationship Id="rId2" Type="http://schemas.openxmlformats.org/officeDocument/2006/relationships/hyperlink" Target="http://d.hatena.ne.jp/Yamaki/20080409/1207721518" TargetMode="Externa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msdn.com/ashish/archive/2008/04/03/silverlight-roadmap-questions.aspx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1840CAB5-196C-4264-B55D-562242A72625&amp;displaylang=en" TargetMode="External"/><Relationship Id="rId2" Type="http://schemas.openxmlformats.org/officeDocument/2006/relationships/hyperlink" Target="http://www.microsoft.com/downloads/details.aspx?FamilyId=4E03409A-77F3-413F-B108-1243C243C4FE&amp;displaylang=en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microsoft.com/downloads/details.aspx?FamilyId=32A3E916-E681-4955-BC9F-CFBA49273C7C&amp;displaylang=en" TargetMode="External"/><Relationship Id="rId4" Type="http://schemas.openxmlformats.org/officeDocument/2006/relationships/hyperlink" Target="http://www.microsoft.com/downloads/details.aspx?displaylang=ja&amp;FamilyID=e0bae58e-9c0b-4090-a1db-f134d9f095f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downloads/details.aspx?FamilyID=bce7684a-507b-4fc6-bc99-6933cd690cab&amp;DisplayLang=en" TargetMode="External"/><Relationship Id="rId2" Type="http://schemas.openxmlformats.org/officeDocument/2006/relationships/hyperlink" Target="http://www.microsoft.com/downloads/details.aspx?FamilyId=4E03409A-77F3-413F-B108-1243C243C4FE&amp;displaylang=en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microsoft.com/downloads/details.aspx?FamilyID=32a3e916-e681-4955-bc9f-cfba49273c7c&amp;DisplayLang=en" TargetMode="External"/><Relationship Id="rId4" Type="http://schemas.openxmlformats.org/officeDocument/2006/relationships/hyperlink" Target="https://www.microsoft.com/downloads/details.aspx?FamilyID=50a9ec01-267b-4521-b7d7-c0dba8866434&amp;DisplayLang=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233875"/>
          </a:xfrm>
        </p:spPr>
        <p:txBody>
          <a:bodyPr/>
          <a:lstStyle/>
          <a:p>
            <a:pPr>
              <a:buNone/>
            </a:pPr>
            <a:endParaRPr lang="en-US" altLang="ja-JP" sz="5400" dirty="0" smtClean="0"/>
          </a:p>
          <a:p>
            <a:pPr>
              <a:buNone/>
            </a:pPr>
            <a:r>
              <a:rPr lang="en-US" altLang="ja-JP" sz="5400" dirty="0" smtClean="0"/>
              <a:t>WPF(.NET3.5) </a:t>
            </a:r>
          </a:p>
          <a:p>
            <a:pPr>
              <a:buNone/>
            </a:pPr>
            <a:r>
              <a:rPr lang="ja-JP" altLang="en-US" sz="5400" dirty="0" smtClean="0"/>
              <a:t>　</a:t>
            </a:r>
            <a:r>
              <a:rPr lang="en-US" altLang="ja-JP" sz="5400" dirty="0" smtClean="0"/>
              <a:t>	</a:t>
            </a:r>
            <a:r>
              <a:rPr lang="en-US" altLang="ja-JP" sz="5400" dirty="0" err="1" smtClean="0"/>
              <a:t>vs</a:t>
            </a:r>
            <a:r>
              <a:rPr lang="en-US" altLang="ja-JP" sz="5400" dirty="0" smtClean="0"/>
              <a:t> Silverlight 2.0 Beta1</a:t>
            </a:r>
          </a:p>
          <a:p>
            <a:pPr algn="ctr">
              <a:buNone/>
            </a:pPr>
            <a:endParaRPr lang="en-US" altLang="ja-JP" sz="4800" dirty="0" smtClean="0"/>
          </a:p>
          <a:p>
            <a:pPr algn="ctr">
              <a:buNone/>
            </a:pPr>
            <a:r>
              <a:rPr lang="ja-JP" altLang="en-US" sz="4800" dirty="0" smtClean="0"/>
              <a:t>中　博俊＠</a:t>
            </a:r>
            <a:r>
              <a:rPr lang="ja-JP" altLang="en-US" sz="4800" dirty="0" err="1" smtClean="0"/>
              <a:t>わんくま</a:t>
            </a:r>
            <a:r>
              <a:rPr lang="ja-JP" altLang="en-US" sz="4800" dirty="0" smtClean="0"/>
              <a:t>同盟</a:t>
            </a:r>
            <a:endParaRPr lang="en-US" altLang="ja-JP" sz="4800" dirty="0" smtClean="0"/>
          </a:p>
          <a:p>
            <a:pPr>
              <a:buNone/>
            </a:pPr>
            <a:endParaRPr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 rot="20130854">
            <a:off x="6435472" y="3756568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  <a:latin typeface="Brush Script MT" pitchFamily="66" charset="0"/>
              </a:rPr>
              <a:t>+Beta2?</a:t>
            </a:r>
            <a:endParaRPr kumimoji="1" lang="ja-JP" altLang="en-US" sz="4800" dirty="0">
              <a:solidFill>
                <a:srgbClr val="FF000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ja-JP" altLang="en-US" sz="4400" dirty="0" smtClean="0"/>
              <a:t>細かい違いをみてみよう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起動ルーチン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のデフォルトは</a:t>
            </a:r>
            <a:r>
              <a:rPr kumimoji="1" lang="en-US" altLang="ja-JP" dirty="0" err="1" smtClean="0"/>
              <a:t>StartupUri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ほかに</a:t>
            </a:r>
            <a:r>
              <a:rPr lang="en-US" altLang="ja-JP" dirty="0" err="1" smtClean="0"/>
              <a:t>Application.Start</a:t>
            </a:r>
            <a:r>
              <a:rPr lang="ja-JP" altLang="en-US" dirty="0" smtClean="0"/>
              <a:t>イベントを利用する。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7000924" cy="1959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6643702" y="285749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起動ルーチン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のデフォルトは</a:t>
            </a:r>
            <a:r>
              <a:rPr kumimoji="1" lang="en-US" altLang="ja-JP" dirty="0" smtClean="0"/>
              <a:t>Startup</a:t>
            </a:r>
            <a:r>
              <a:rPr kumimoji="1" lang="ja-JP" altLang="en-US" dirty="0" smtClean="0"/>
              <a:t>イベント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err="1" smtClean="0"/>
              <a:t>RootVisual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Page</a:t>
            </a:r>
            <a:r>
              <a:rPr kumimoji="1" lang="ja-JP" altLang="en-US" dirty="0" smtClean="0"/>
              <a:t>を入れています。</a:t>
            </a:r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7500990" cy="272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6143636" y="5214950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Application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5572139"/>
            <a:ext cx="8229600" cy="554023"/>
          </a:xfrm>
        </p:spPr>
        <p:txBody>
          <a:bodyPr/>
          <a:lstStyle/>
          <a:p>
            <a:r>
              <a:rPr lang="ja-JP" altLang="en-US" dirty="0" smtClean="0"/>
              <a:t>必要最小限に絞り込まれています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233488"/>
            <a:ext cx="22002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72137" y="1285860"/>
            <a:ext cx="2819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正方形/長方形 7"/>
          <p:cNvSpPr/>
          <p:nvPr/>
        </p:nvSpPr>
        <p:spPr>
          <a:xfrm>
            <a:off x="7420450" y="107154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4857760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1071546"/>
            <a:ext cx="2986102" cy="392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Application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終了させる方法は？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たぶん</a:t>
            </a:r>
            <a:r>
              <a:rPr lang="en-US" altLang="ja-JP" dirty="0" err="1" smtClean="0"/>
              <a:t>Silverlight</a:t>
            </a:r>
            <a:r>
              <a:rPr lang="ja-JP" altLang="en-US" dirty="0" smtClean="0"/>
              <a:t>はない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Flash</a:t>
            </a:r>
            <a:r>
              <a:rPr lang="ja-JP" altLang="en-US" dirty="0" err="1" smtClean="0"/>
              <a:t>っぽい</a:t>
            </a:r>
            <a:r>
              <a:rPr lang="ja-JP" altLang="en-US" dirty="0" smtClean="0"/>
              <a:t>アプリケーションなら頭から再生を用意しよう。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業務系ならあっさり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TextBlock</a:t>
            </a:r>
            <a:r>
              <a:rPr lang="en-US" altLang="ja-JP" dirty="0" smtClean="0"/>
              <a:t> Text=“</a:t>
            </a:r>
            <a:r>
              <a:rPr lang="ja-JP" altLang="en-US" dirty="0" smtClean="0"/>
              <a:t>終了しました</a:t>
            </a:r>
            <a:r>
              <a:rPr lang="en-US" altLang="ja-JP" dirty="0" smtClean="0"/>
              <a:t>”&gt;</a:t>
            </a:r>
            <a:r>
              <a:rPr lang="ja-JP" altLang="en-US" dirty="0" smtClean="0"/>
              <a:t>でいいかもしれない。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Application.Exit</a:t>
            </a:r>
            <a:r>
              <a:rPr lang="ja-JP" altLang="en-US" dirty="0" smtClean="0"/>
              <a:t>イベントが走るのはブラウザが閉じられるか、別ページに行ったとき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Web</a:t>
            </a:r>
            <a:r>
              <a:rPr lang="ja-JP" altLang="en-US" dirty="0" smtClean="0"/>
              <a:t>のお約束で、実行を期待しないこと。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7"/>
            <a:ext cx="7715304" cy="49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正方形/長方形 4"/>
          <p:cNvSpPr/>
          <p:nvPr/>
        </p:nvSpPr>
        <p:spPr>
          <a:xfrm>
            <a:off x="7420450" y="107154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449031" y="2143116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090603"/>
          </a:xfrm>
        </p:spPr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Window</a:t>
            </a:r>
            <a:r>
              <a:rPr kumimoji="1" lang="ja-JP" altLang="en-US" dirty="0" smtClean="0"/>
              <a:t>作成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1"/>
            <a:ext cx="7929618" cy="161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929066"/>
            <a:ext cx="8143932" cy="20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57200" y="3286124"/>
            <a:ext cx="8229600" cy="109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Silverlight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はすべて</a:t>
            </a:r>
            <a:r>
              <a:rPr kumimoji="1" lang="en-US" altLang="ja-JP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UserControl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643702" y="228599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143636" y="5214950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画面遷移などは？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ja-JP" altLang="en-US" dirty="0" smtClean="0"/>
              <a:t>今までの</a:t>
            </a:r>
            <a:r>
              <a:rPr lang="en-US" altLang="ja-JP" dirty="0" err="1" smtClean="0"/>
              <a:t>WindowsForm</a:t>
            </a:r>
            <a:r>
              <a:rPr lang="ja-JP" altLang="en-US" dirty="0" smtClean="0"/>
              <a:t>と特に変わらない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88"/>
            <a:ext cx="7429552" cy="158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正方形/長方形 8"/>
          <p:cNvSpPr/>
          <p:nvPr/>
        </p:nvSpPr>
        <p:spPr>
          <a:xfrm>
            <a:off x="6643702" y="2714620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</a:t>
            </a:r>
            <a:r>
              <a:rPr kumimoji="1" lang="ja-JP" altLang="en-US" dirty="0" smtClean="0"/>
              <a:t>がない</a:t>
            </a:r>
            <a:endParaRPr kumimoji="1" lang="en-US" altLang="ja-JP" dirty="0" smtClean="0"/>
          </a:p>
          <a:p>
            <a:r>
              <a:rPr lang="ja-JP" altLang="en-US" dirty="0" smtClean="0"/>
              <a:t>画面遷移などは？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85992"/>
            <a:ext cx="7715304" cy="173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143380"/>
            <a:ext cx="6786610" cy="1724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正方形/長方形 9"/>
          <p:cNvSpPr/>
          <p:nvPr/>
        </p:nvSpPr>
        <p:spPr>
          <a:xfrm>
            <a:off x="6143636" y="5214950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1" name="ドーナツ 10"/>
          <p:cNvSpPr/>
          <p:nvPr/>
        </p:nvSpPr>
        <p:spPr>
          <a:xfrm>
            <a:off x="1500166" y="4643446"/>
            <a:ext cx="3071834" cy="714380"/>
          </a:xfrm>
          <a:prstGeom prst="donut">
            <a:avLst>
              <a:gd name="adj" fmla="val 530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最初の画面、画面遷移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</a:t>
            </a:r>
            <a:r>
              <a:rPr kumimoji="1" lang="en-US" altLang="ja-JP" sz="23900" dirty="0" smtClean="0">
                <a:latin typeface="Freestyle Script" pitchFamily="66" charset="0"/>
              </a:rPr>
              <a:t>1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メッセージボックス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いつものメッセージボックス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err="1" smtClean="0"/>
              <a:t>Javascript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Silverlight</a:t>
            </a:r>
            <a:r>
              <a:rPr lang="ja-JP" altLang="en-US" dirty="0" smtClean="0"/>
              <a:t>はホストページの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confirm</a:t>
            </a:r>
            <a:r>
              <a:rPr lang="ja-JP" altLang="en-US" dirty="0" smtClean="0"/>
              <a:t>をつかう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88"/>
            <a:ext cx="5476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1571612"/>
            <a:ext cx="24288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正方形/長方形 5"/>
          <p:cNvSpPr/>
          <p:nvPr/>
        </p:nvSpPr>
        <p:spPr>
          <a:xfrm>
            <a:off x="5500694" y="85723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3286124"/>
            <a:ext cx="24288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3357562"/>
            <a:ext cx="4143404" cy="69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8" y="2571744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4929197"/>
            <a:ext cx="5857916" cy="93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6143636" y="5214950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5400" dirty="0" smtClean="0"/>
              <a:t>Silverlight2.0</a:t>
            </a:r>
            <a:r>
              <a:rPr lang="ja-JP" altLang="en-US" sz="5400" dirty="0" err="1" smtClean="0"/>
              <a:t>までの</a:t>
            </a:r>
            <a:r>
              <a:rPr lang="en-US" altLang="ja-JP" sz="5400" dirty="0" smtClean="0"/>
              <a:t/>
            </a:r>
            <a:br>
              <a:rPr lang="en-US" altLang="ja-JP" sz="5400" dirty="0" smtClean="0"/>
            </a:br>
            <a:r>
              <a:rPr lang="ja-JP" altLang="en-US" sz="5400" dirty="0" smtClean="0"/>
              <a:t>おさらい</a:t>
            </a:r>
            <a:endParaRPr lang="en-US" altLang="ja-JP" sz="5400" dirty="0" smtClean="0"/>
          </a:p>
          <a:p>
            <a:r>
              <a:rPr lang="ja-JP" altLang="en-US" sz="5400" dirty="0" smtClean="0"/>
              <a:t>細かい違いを見てみよう</a:t>
            </a:r>
            <a:endParaRPr lang="en-US" altLang="ja-JP" sz="5400" dirty="0" smtClean="0"/>
          </a:p>
          <a:p>
            <a:r>
              <a:rPr lang="ja-JP" altLang="en-US" sz="5400" dirty="0" smtClean="0"/>
              <a:t>まとめ</a:t>
            </a:r>
            <a:endParaRPr lang="en-US" altLang="ja-JP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メッセージボックス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</a:t>
            </a:r>
            <a:r>
              <a:rPr kumimoji="1" lang="en-US" altLang="ja-JP" sz="23900" dirty="0" smtClean="0">
                <a:latin typeface="Freestyle Script" pitchFamily="66" charset="0"/>
              </a:rPr>
              <a:t>2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System.Windows.Browser</a:t>
            </a:r>
            <a:r>
              <a:rPr lang="ja-JP" altLang="en-US" dirty="0" smtClean="0"/>
              <a:t>　名前空間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00628" y="1857364"/>
            <a:ext cx="3500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一通りの</a:t>
            </a:r>
            <a:r>
              <a:rPr lang="en-US" altLang="ja-JP" sz="3200" dirty="0" smtClean="0"/>
              <a:t>DOM</a:t>
            </a:r>
            <a:r>
              <a:rPr lang="ja-JP" altLang="en-US" sz="3200" dirty="0" smtClean="0"/>
              <a:t>コントロールはできるようです。</a:t>
            </a:r>
            <a:endParaRPr kumimoji="1" lang="ja-JP" altLang="en-US" sz="32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71546"/>
            <a:ext cx="3857652" cy="505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Panel</a:t>
            </a:r>
            <a:r>
              <a:rPr kumimoji="1" lang="ja-JP" altLang="en-US" dirty="0" smtClean="0"/>
              <a:t>要素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Grid, </a:t>
            </a:r>
            <a:r>
              <a:rPr lang="en-US" altLang="ja-JP" dirty="0" err="1" smtClean="0"/>
              <a:t>StackPanel</a:t>
            </a:r>
            <a:r>
              <a:rPr lang="ja-JP" altLang="en-US" dirty="0" smtClean="0"/>
              <a:t>が</a:t>
            </a:r>
            <a:r>
              <a:rPr lang="en-US" altLang="ja-JP" dirty="0" smtClean="0"/>
              <a:t>2.0</a:t>
            </a:r>
            <a:r>
              <a:rPr lang="ja-JP" altLang="en-US" dirty="0" smtClean="0"/>
              <a:t>で増えた。</a:t>
            </a:r>
            <a:endParaRPr lang="en-US" altLang="ja-JP" dirty="0" smtClean="0"/>
          </a:p>
          <a:p>
            <a:r>
              <a:rPr kumimoji="1" lang="en-US" altLang="ja-JP" dirty="0" err="1" smtClean="0"/>
              <a:t>WrapPanel</a:t>
            </a:r>
            <a:r>
              <a:rPr kumimoji="1" lang="ja-JP" altLang="en-US" dirty="0" smtClean="0"/>
              <a:t>がないのがちょっと残念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Grid</a:t>
            </a:r>
            <a:r>
              <a:rPr kumimoji="1" lang="ja-JP" altLang="en-US" dirty="0" smtClean="0"/>
              <a:t>で代用）</a:t>
            </a:r>
            <a:endParaRPr kumimoji="1" lang="ja-JP" alt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28726" y="1857364"/>
            <a:ext cx="4643470" cy="246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正方形/長方形 5"/>
          <p:cNvSpPr/>
          <p:nvPr/>
        </p:nvSpPr>
        <p:spPr>
          <a:xfrm>
            <a:off x="1643042" y="85723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86380" y="1071546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9413" y="1928802"/>
            <a:ext cx="5784085" cy="210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279082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5286388"/>
            <a:ext cx="4714908" cy="81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571472" y="142852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929322" y="357166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643446"/>
            <a:ext cx="41814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テキスト ボックス 9"/>
          <p:cNvSpPr txBox="1"/>
          <p:nvPr/>
        </p:nvSpPr>
        <p:spPr>
          <a:xfrm rot="20130854">
            <a:off x="6960767" y="3042188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  <a:latin typeface="Brush Script MT" pitchFamily="66" charset="0"/>
              </a:rPr>
              <a:t>+Beta2</a:t>
            </a:r>
            <a:endParaRPr kumimoji="1" lang="ja-JP" altLang="en-US" sz="4800" dirty="0">
              <a:solidFill>
                <a:srgbClr val="FF0000"/>
              </a:solidFill>
              <a:latin typeface="Brush Script MT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54" y="1000108"/>
            <a:ext cx="346693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6446" y="1000108"/>
            <a:ext cx="3138497" cy="367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6182" y="1071547"/>
            <a:ext cx="4900618" cy="5054616"/>
          </a:xfrm>
        </p:spPr>
        <p:txBody>
          <a:bodyPr/>
          <a:lstStyle/>
          <a:p>
            <a:r>
              <a:rPr lang="ja-JP" altLang="en-US" dirty="0" smtClean="0"/>
              <a:t>ポイントになりそうな欠け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ElementName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別の要素の値へのバインド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RelativeSource</a:t>
            </a:r>
            <a:endParaRPr kumimoji="1" lang="en-US" altLang="ja-JP" dirty="0" smtClean="0"/>
          </a:p>
          <a:p>
            <a:pPr lvl="2"/>
            <a:r>
              <a:rPr lang="en-US" altLang="ja-JP" dirty="0" err="1" smtClean="0"/>
              <a:t>VisualTree</a:t>
            </a:r>
            <a:r>
              <a:rPr lang="ja-JP" altLang="en-US" dirty="0" smtClean="0"/>
              <a:t>をたどってのバインド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Xpath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XML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直接のバインド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3286148" cy="4676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altLang="ja-JP" sz="23900" dirty="0" smtClean="0">
                <a:latin typeface="Freestyle Script" pitchFamily="66" charset="0"/>
              </a:rPr>
              <a:t>DEMO3</a:t>
            </a:r>
            <a:endParaRPr kumimoji="1" lang="ja-JP" altLang="en-US" sz="23900" dirty="0"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Binding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428860" y="3071811"/>
            <a:ext cx="4500594" cy="3054352"/>
          </a:xfrm>
        </p:spPr>
        <p:txBody>
          <a:bodyPr/>
          <a:lstStyle/>
          <a:p>
            <a:pPr>
              <a:buNone/>
            </a:pPr>
            <a:r>
              <a:rPr lang="ja-JP" altLang="en-US" dirty="0" smtClean="0"/>
              <a:t>反映させるコントロールには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{Binding text1, Mode=</a:t>
            </a:r>
            <a:r>
              <a:rPr lang="en-US" altLang="ja-JP" dirty="0" err="1" smtClean="0"/>
              <a:t>TwoWay</a:t>
            </a:r>
            <a:r>
              <a:rPr lang="en-US" altLang="ja-JP" dirty="0" smtClean="0"/>
              <a:t>}</a:t>
            </a:r>
          </a:p>
          <a:p>
            <a:pPr>
              <a:buNone/>
            </a:pPr>
            <a:r>
              <a:rPr kumimoji="1" lang="ja-JP" altLang="en-US" dirty="0" smtClean="0"/>
              <a:t>と明示的に書かねばいけない。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64" y="1071546"/>
            <a:ext cx="5143536" cy="182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000372"/>
            <a:ext cx="1685930" cy="327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正方形/長方形 6"/>
          <p:cNvSpPr/>
          <p:nvPr/>
        </p:nvSpPr>
        <p:spPr>
          <a:xfrm>
            <a:off x="5929322" y="357166"/>
            <a:ext cx="29145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900" cmpd="sng">
                  <a:solidFill>
                    <a:srgbClr val="FF0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Silverlight</a:t>
            </a:r>
            <a:endParaRPr lang="ja-JP" altLang="en-US" sz="4400" b="1" cap="none" spc="0" dirty="0">
              <a:ln w="900" cmpd="sng">
                <a:solidFill>
                  <a:srgbClr val="FF0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596" y="1214422"/>
            <a:ext cx="3000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hlinkClick r:id="rId4" action="ppaction://hlinkfile"/>
              </a:rPr>
              <a:t>BindingMode</a:t>
            </a:r>
            <a:r>
              <a:rPr lang="ja-JP" altLang="en-US" dirty="0" smtClean="0"/>
              <a:t> 値のいずれか。既定値は </a:t>
            </a:r>
            <a:r>
              <a:rPr lang="en-US" altLang="ja-JP" dirty="0" smtClean="0">
                <a:hlinkClick r:id="rId4" action="ppaction://hlinkfile"/>
              </a:rPr>
              <a:t>Default</a:t>
            </a:r>
            <a:r>
              <a:rPr lang="ja-JP" altLang="en-US" dirty="0" smtClean="0"/>
              <a:t> で、これは対象となる依存関係プロパティの既定のバインディング モード値を返します。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714348" y="357166"/>
            <a:ext cx="1723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altLang="ja-JP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WPF</a:t>
            </a:r>
            <a:endParaRPr lang="ja-JP" altLang="en-US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714620"/>
            <a:ext cx="1785950" cy="343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UIElement.IsEnabled</a:t>
            </a:r>
            <a:r>
              <a:rPr kumimoji="1" lang="ja-JP" altLang="en-US" dirty="0" smtClean="0"/>
              <a:t>と、プロパティの継承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http://d.hatena.ne.jp/Yamaki/20080409/1207721518</a:t>
            </a:r>
            <a:endParaRPr lang="en-US" altLang="ja-JP" dirty="0" smtClean="0"/>
          </a:p>
          <a:p>
            <a:r>
              <a:rPr kumimoji="1" lang="en-US" altLang="ja-JP" dirty="0" smtClean="0"/>
              <a:t>Silverlight2</a:t>
            </a:r>
            <a:r>
              <a:rPr kumimoji="1" lang="ja-JP" altLang="en-US" dirty="0" smtClean="0"/>
              <a:t>では依存プロパティ値を継承させる方法がない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>
                <a:hlinkClick r:id="rId3"/>
              </a:rPr>
              <a:t>http://d.hatena.ne.jp/Yamaki/20080610/1213085261</a:t>
            </a:r>
            <a:endParaRPr lang="en-US" altLang="ja-JP" dirty="0" smtClean="0"/>
          </a:p>
          <a:p>
            <a:r>
              <a:rPr kumimoji="1" lang="en-US" altLang="ja-JP" dirty="0" smtClean="0"/>
              <a:t>Beta</a:t>
            </a:r>
            <a:r>
              <a:rPr lang="en-US" altLang="ja-JP" dirty="0" smtClean="0"/>
              <a:t>2</a:t>
            </a:r>
            <a:r>
              <a:rPr lang="ja-JP" altLang="en-US" dirty="0" smtClean="0"/>
              <a:t>で解禁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 rot="20130854">
            <a:off x="5863968" y="4399510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  <a:latin typeface="Brush Script MT" pitchFamily="66" charset="0"/>
              </a:rPr>
              <a:t>+Beta2</a:t>
            </a:r>
            <a:endParaRPr kumimoji="1" lang="ja-JP" altLang="en-US" sz="4800" dirty="0">
              <a:solidFill>
                <a:srgbClr val="FF0000"/>
              </a:solidFill>
              <a:latin typeface="Brush Script MT" pitchFamily="66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 rot="20130854">
            <a:off x="5935406" y="2613560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latin typeface="Brush Script MT" pitchFamily="66" charset="0"/>
              </a:rPr>
              <a:t>Beta1</a:t>
            </a:r>
            <a:endParaRPr kumimoji="1" lang="ja-JP" altLang="en-US" sz="4800" dirty="0"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UIElement.IsEnabled</a:t>
            </a:r>
            <a:r>
              <a:rPr kumimoji="1" lang="ja-JP" altLang="en-US" dirty="0" smtClean="0"/>
              <a:t>と、プロパティの継承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UIElement.IsEnabled</a:t>
            </a:r>
            <a:r>
              <a:rPr kumimoji="1" lang="ja-JP" altLang="en-US" dirty="0" smtClean="0"/>
              <a:t>がない</a:t>
            </a:r>
            <a:endParaRPr kumimoji="1" lang="en-US" altLang="ja-JP" dirty="0" smtClean="0"/>
          </a:p>
          <a:p>
            <a:r>
              <a:rPr lang="en-US" altLang="ja-JP" dirty="0" err="1" smtClean="0"/>
              <a:t>ContentControl.IsEnabled</a:t>
            </a:r>
            <a:r>
              <a:rPr lang="ja-JP" altLang="en-US" dirty="0" smtClean="0"/>
              <a:t>がある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→パネルの範囲を無効にするとかができない。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 rot="20130854">
            <a:off x="7364164" y="541858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  <a:latin typeface="Brush Script MT" pitchFamily="66" charset="0"/>
              </a:rPr>
              <a:t>+Beta2</a:t>
            </a:r>
            <a:endParaRPr kumimoji="1" lang="ja-JP" altLang="en-US" sz="4800" dirty="0">
              <a:solidFill>
                <a:srgbClr val="FF0000"/>
              </a:solidFill>
              <a:latin typeface="Brush Script MT" pitchFamily="66" charset="0"/>
            </a:endParaRPr>
          </a:p>
        </p:txBody>
      </p:sp>
      <p:graphicFrame>
        <p:nvGraphicFramePr>
          <p:cNvPr id="5" name="図表 4"/>
          <p:cNvGraphicFramePr/>
          <p:nvPr/>
        </p:nvGraphicFramePr>
        <p:xfrm>
          <a:off x="285720" y="2786058"/>
          <a:ext cx="8001056" cy="3078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ja-JP" altLang="en-US" sz="4400" dirty="0" smtClean="0"/>
              <a:t>まとめ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85720" y="285728"/>
            <a:ext cx="8572560" cy="58404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None/>
            </a:pPr>
            <a:r>
              <a:rPr lang="en-US" altLang="ja-JP" sz="4400" dirty="0" smtClean="0"/>
              <a:t>Silverlight2.0</a:t>
            </a:r>
            <a:r>
              <a:rPr lang="ja-JP" altLang="en-US" sz="4400" dirty="0" err="1" smtClean="0"/>
              <a:t>までの</a:t>
            </a:r>
            <a:r>
              <a:rPr lang="ja-JP" altLang="en-US" sz="4400" dirty="0" smtClean="0"/>
              <a:t>おさらい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知って</a:t>
            </a:r>
            <a:r>
              <a:rPr kumimoji="1" lang="ja-JP" altLang="en-US" dirty="0" err="1" smtClean="0"/>
              <a:t>れば</a:t>
            </a:r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は全く怖くない</a:t>
            </a:r>
            <a:endParaRPr kumimoji="1" lang="en-US" altLang="ja-JP" dirty="0" smtClean="0"/>
          </a:p>
          <a:p>
            <a:r>
              <a:rPr lang="ja-JP" altLang="en-US" dirty="0" smtClean="0"/>
              <a:t>はまるポイント</a:t>
            </a:r>
            <a:r>
              <a:rPr lang="en-US" altLang="ja-JP" dirty="0" smtClean="0"/>
              <a:t>(</a:t>
            </a:r>
            <a:r>
              <a:rPr lang="ja-JP" altLang="en-US" dirty="0" smtClean="0"/>
              <a:t>できること、できないことをきっちりと</a:t>
            </a:r>
            <a:r>
              <a:rPr lang="en-US" altLang="ja-JP" dirty="0" smtClean="0"/>
              <a:t>)</a:t>
            </a:r>
            <a:r>
              <a:rPr lang="ja-JP" altLang="en-US" dirty="0" smtClean="0"/>
              <a:t>は確実に抑えよう</a:t>
            </a:r>
            <a:endParaRPr lang="en-US" altLang="ja-JP" dirty="0" smtClean="0"/>
          </a:p>
          <a:p>
            <a:r>
              <a:rPr lang="ja-JP" altLang="en-US" dirty="0" smtClean="0"/>
              <a:t>そのためには</a:t>
            </a:r>
            <a:r>
              <a:rPr lang="en-US" altLang="ja-JP" dirty="0" err="1" smtClean="0"/>
              <a:t>Silverlight</a:t>
            </a:r>
            <a:r>
              <a:rPr lang="ja-JP" altLang="en-US" dirty="0" smtClean="0"/>
              <a:t>アプリも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アプリも作っておくことが必要。</a:t>
            </a:r>
            <a:endParaRPr lang="en-US" altLang="ja-JP" dirty="0" smtClean="0"/>
          </a:p>
          <a:p>
            <a:r>
              <a:rPr lang="en-US" altLang="ja-JP" dirty="0" smtClean="0"/>
              <a:t>RTW</a:t>
            </a:r>
            <a:r>
              <a:rPr lang="ja-JP" altLang="en-US" dirty="0" smtClean="0"/>
              <a:t>がめちゃめちゃたのしみです。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85720" y="4429132"/>
            <a:ext cx="8358246" cy="164307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/>
              <a:t>Enjoy WPF &amp; Silverlight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1.0</a:t>
            </a:r>
            <a:r>
              <a:rPr lang="ja-JP" altLang="en-US" dirty="0" smtClean="0"/>
              <a:t>が</a:t>
            </a:r>
            <a:r>
              <a:rPr lang="en-US" altLang="ja-JP" dirty="0" smtClean="0"/>
              <a:t>2007/09/04</a:t>
            </a:r>
            <a:r>
              <a:rPr lang="ja-JP" altLang="en-US" dirty="0" smtClean="0"/>
              <a:t>リリース</a:t>
            </a:r>
            <a:endParaRPr lang="en-US" altLang="ja-JP" dirty="0" smtClean="0"/>
          </a:p>
          <a:p>
            <a:pPr lvl="1"/>
            <a:r>
              <a:rPr lang="en-US" altLang="ja-JP" sz="1800" dirty="0" smtClean="0"/>
              <a:t>http://www.microsoft.com/presspass/press/2007/sep07/09-04SilverlightPR.mspx</a:t>
            </a:r>
          </a:p>
          <a:p>
            <a:r>
              <a:rPr kumimoji="1" lang="en-US" altLang="ja-JP" dirty="0" smtClean="0"/>
              <a:t>Flash</a:t>
            </a:r>
            <a:r>
              <a:rPr kumimoji="1" lang="ja-JP" altLang="en-US" dirty="0" smtClean="0"/>
              <a:t>キラー？</a:t>
            </a:r>
            <a:endParaRPr kumimoji="1" lang="en-US" altLang="ja-JP" dirty="0" smtClean="0"/>
          </a:p>
          <a:p>
            <a:r>
              <a:rPr lang="en-US" altLang="ja-JP" dirty="0" smtClean="0"/>
              <a:t>XAML(</a:t>
            </a:r>
            <a:r>
              <a:rPr lang="ja-JP" altLang="en-US" dirty="0" smtClean="0"/>
              <a:t>サブセット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で見た目を作成する</a:t>
            </a:r>
            <a:endParaRPr kumimoji="1" lang="en-US" altLang="ja-JP" dirty="0" smtClean="0"/>
          </a:p>
          <a:p>
            <a:r>
              <a:rPr lang="en-US" altLang="ja-JP" dirty="0" smtClean="0"/>
              <a:t>OS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Windows</a:t>
            </a:r>
            <a:r>
              <a:rPr lang="ja-JP" altLang="en-US" dirty="0" smtClean="0"/>
              <a:t>と</a:t>
            </a:r>
            <a:r>
              <a:rPr lang="en-US" altLang="ja-JP" dirty="0" smtClean="0"/>
              <a:t>Macintosh</a:t>
            </a:r>
          </a:p>
          <a:p>
            <a:r>
              <a:rPr lang="ja-JP" altLang="en-US" dirty="0" smtClean="0"/>
              <a:t>ブラウザが</a:t>
            </a:r>
            <a:r>
              <a:rPr lang="en-US" altLang="ja-JP" dirty="0" smtClean="0"/>
              <a:t>IE, Safari, Firefox, Mozilla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Silverlight Mobile (Nokia)</a:t>
            </a:r>
            <a:r>
              <a:rPr lang="ja-JP" altLang="en-US" dirty="0" smtClean="0"/>
              <a:t>　が発表されました。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http://www.nokia.com/A4136001?newsid=1197788</a:t>
            </a:r>
          </a:p>
          <a:p>
            <a:pPr lvl="1"/>
            <a:r>
              <a:rPr lang="ja-JP" altLang="en-US" dirty="0" smtClean="0"/>
              <a:t>日本上陸は？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2.0</a:t>
            </a:r>
            <a:r>
              <a:rPr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MiniCLR</a:t>
            </a:r>
            <a:r>
              <a:rPr kumimoji="1" lang="ja-JP" altLang="en-US" dirty="0" smtClean="0"/>
              <a:t>が搭載されている</a:t>
            </a:r>
            <a:endParaRPr kumimoji="1" lang="en-US" altLang="ja-JP" dirty="0" smtClean="0"/>
          </a:p>
          <a:p>
            <a:r>
              <a:rPr lang="en-US" altLang="ja-JP" dirty="0" err="1" smtClean="0"/>
              <a:t>Xaml</a:t>
            </a:r>
            <a:r>
              <a:rPr lang="ja-JP" altLang="en-US" dirty="0" smtClean="0"/>
              <a:t>のデータモデルが結構変更されている。</a:t>
            </a:r>
            <a:endParaRPr lang="en-US" altLang="ja-JP" dirty="0" smtClean="0"/>
          </a:p>
          <a:p>
            <a:r>
              <a:rPr lang="ja-JP" altLang="en-US" dirty="0" smtClean="0"/>
              <a:t>日本語対応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2.0</a:t>
            </a:r>
            <a:r>
              <a:rPr lang="ja-JP" altLang="en-US" dirty="0" smtClean="0"/>
              <a:t>って？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2.0</a:t>
            </a:r>
            <a:r>
              <a:rPr lang="ja-JP" altLang="en-US" dirty="0" smtClean="0"/>
              <a:t>は今年中リリース予定？</a:t>
            </a:r>
          </a:p>
          <a:p>
            <a:pPr lvl="1"/>
            <a:r>
              <a:rPr lang="en-US" altLang="ja-JP" dirty="0" smtClean="0">
                <a:hlinkClick r:id="rId2"/>
              </a:rPr>
              <a:t>http://blogs.msdn.com/ashish/archive/2008/04/03/silverlight-roadmap-questions.aspx</a:t>
            </a:r>
            <a:endParaRPr lang="en-US" altLang="ja-JP" dirty="0" smtClean="0"/>
          </a:p>
          <a:p>
            <a:pPr lvl="0"/>
            <a:r>
              <a:rPr lang="en-US" sz="2000" dirty="0" smtClean="0"/>
              <a:t>We are targeting late Summer</a:t>
            </a:r>
          </a:p>
          <a:p>
            <a:r>
              <a:rPr lang="en-US" sz="2000" dirty="0" smtClean="0"/>
              <a:t>Here is a rough timeline: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Beta 1 (Q1CY08 with limited (non commercial) Go-Live) 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Beta 2 (Q2CY08 with Go-Live)</a:t>
            </a:r>
            <a:br>
              <a:rPr lang="en-US" sz="2000" dirty="0" smtClean="0"/>
            </a:br>
            <a:r>
              <a:rPr lang="en-US" sz="2000" dirty="0" err="1" smtClean="0"/>
              <a:t>Silverlight</a:t>
            </a:r>
            <a:r>
              <a:rPr lang="en-US" sz="2000" dirty="0" smtClean="0"/>
              <a:t> 2.0 RTM (Summer 2008) – Exact timing TBD</a:t>
            </a:r>
          </a:p>
          <a:p>
            <a:r>
              <a:rPr lang="en-US" sz="2000" dirty="0" err="1" smtClean="0"/>
              <a:t>Silverlight</a:t>
            </a:r>
            <a:r>
              <a:rPr lang="en-US" sz="2000" dirty="0" smtClean="0"/>
              <a:t> </a:t>
            </a:r>
            <a:r>
              <a:rPr lang="en-US" sz="2000" dirty="0" err="1" smtClean="0"/>
              <a:t>v.next</a:t>
            </a:r>
            <a:r>
              <a:rPr lang="en-US" sz="2000" dirty="0" smtClean="0"/>
              <a:t> – We are working on a </a:t>
            </a:r>
            <a:r>
              <a:rPr lang="en-US" sz="2000" dirty="0" err="1" smtClean="0"/>
              <a:t>v.Next</a:t>
            </a:r>
            <a:r>
              <a:rPr lang="en-US" sz="2000" dirty="0" smtClean="0"/>
              <a:t> plan and have nothing to announce at this time</a:t>
            </a:r>
          </a:p>
          <a:p>
            <a:r>
              <a:rPr lang="en-US" sz="2000" dirty="0" err="1" smtClean="0"/>
              <a:t>Silverlight</a:t>
            </a:r>
            <a:r>
              <a:rPr lang="en-US" sz="2000" dirty="0" smtClean="0"/>
              <a:t> for mobile – No date available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929322" y="3714752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</a:rPr>
              <a:t>←イマココ</a:t>
            </a:r>
            <a:endParaRPr kumimoji="1" lang="ja-JP" altLang="en-US" sz="2800" dirty="0">
              <a:solidFill>
                <a:srgbClr val="FF0000"/>
              </a:solidFill>
              <a:latin typeface="HG創英角ﾎﾟｯﾌﾟ体" pitchFamily="49" charset="-128"/>
              <a:ea typeface="HG創英角ﾎﾟｯﾌﾟ体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00694" y="5072074"/>
            <a:ext cx="3214710" cy="92333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CY = Calendar Year = </a:t>
            </a:r>
            <a:r>
              <a:rPr kumimoji="1" lang="ja-JP" altLang="en-US" dirty="0" smtClean="0"/>
              <a:t>暦日</a:t>
            </a:r>
            <a:endParaRPr kumimoji="1" lang="en-US" altLang="ja-JP" dirty="0" smtClean="0"/>
          </a:p>
          <a:p>
            <a:r>
              <a:rPr lang="en-US" altLang="ja-JP" dirty="0" smtClean="0"/>
              <a:t>Q = Quarter = 4</a:t>
            </a:r>
            <a:r>
              <a:rPr lang="ja-JP" altLang="en-US" dirty="0" smtClean="0"/>
              <a:t>半期</a:t>
            </a:r>
            <a:endParaRPr lang="en-US" altLang="ja-JP" dirty="0" smtClean="0"/>
          </a:p>
          <a:p>
            <a:r>
              <a:rPr kumimoji="1" lang="en-US" altLang="ja-JP" dirty="0" smtClean="0"/>
              <a:t>H = Half = </a:t>
            </a:r>
            <a:r>
              <a:rPr kumimoji="1" lang="ja-JP" altLang="en-US" dirty="0" smtClean="0"/>
              <a:t>半期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2.0 Beta1</a:t>
            </a:r>
            <a:r>
              <a:rPr kumimoji="1" lang="ja-JP" altLang="en-US" dirty="0" smtClean="0"/>
              <a:t>を試す環境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 dirty="0" smtClean="0"/>
              <a:t>Silverlight 2.0 SDK Beta1</a:t>
            </a:r>
          </a:p>
          <a:p>
            <a:pPr lvl="1"/>
            <a:r>
              <a:rPr lang="en-US" altLang="ja-JP" sz="1800" dirty="0" smtClean="0">
                <a:hlinkClick r:id="rId2"/>
              </a:rPr>
              <a:t>http://www.microsoft.com/downloads/details.aspx?FamilyId=4E03409A-77F3-413F-B108-1243C243C4FE&amp;displaylang=en</a:t>
            </a:r>
            <a:endParaRPr lang="en-US" altLang="ja-JP" sz="1800" dirty="0" smtClean="0"/>
          </a:p>
          <a:p>
            <a:r>
              <a:rPr lang="en-US" altLang="ja-JP" sz="2800" dirty="0" smtClean="0"/>
              <a:t>Microsoft® </a:t>
            </a:r>
            <a:r>
              <a:rPr lang="en-US" altLang="ja-JP" sz="2800" dirty="0" err="1" smtClean="0"/>
              <a:t>Silverlight</a:t>
            </a:r>
            <a:r>
              <a:rPr lang="en-US" altLang="ja-JP" sz="2800" dirty="0" smtClean="0"/>
              <a:t>™ 2 Software Development Kit Beta 1 Documentation</a:t>
            </a:r>
          </a:p>
          <a:p>
            <a:pPr lvl="1"/>
            <a:r>
              <a:rPr lang="en-US" altLang="ja-JP" sz="1800" dirty="0" smtClean="0">
                <a:hlinkClick r:id="rId3"/>
              </a:rPr>
              <a:t>http://www.microsoft.com/downloads/details.aspx?FamilyId=1840CAB5-196C-4264-B55D-562242A72625&amp;displaylang=en</a:t>
            </a:r>
            <a:endParaRPr lang="en-US" altLang="ja-JP" sz="1800" dirty="0" smtClean="0"/>
          </a:p>
          <a:p>
            <a:r>
              <a:rPr lang="en-US" altLang="ja-JP" sz="2800" dirty="0" smtClean="0"/>
              <a:t>Tools Beta1</a:t>
            </a:r>
          </a:p>
          <a:p>
            <a:pPr lvl="1"/>
            <a:r>
              <a:rPr lang="en-US" altLang="ja-JP" sz="1800" dirty="0" smtClean="0">
                <a:hlinkClick r:id="rId4"/>
              </a:rPr>
              <a:t>http://www.microsoft.com/downloads/details.aspx?displaylang=ja&amp;FamilyID=e0bae58e-9c0b-4090-a1db-f134d9f095fd</a:t>
            </a:r>
            <a:endParaRPr lang="en-US" altLang="ja-JP" sz="1800" dirty="0" smtClean="0"/>
          </a:p>
          <a:p>
            <a:r>
              <a:rPr lang="en-US" altLang="ja-JP" sz="2800" dirty="0" smtClean="0"/>
              <a:t>Blend 2.5 March 2008 Preview</a:t>
            </a:r>
          </a:p>
          <a:p>
            <a:pPr lvl="1">
              <a:buNone/>
            </a:pPr>
            <a:r>
              <a:rPr lang="en-US" altLang="ja-JP" sz="1400" dirty="0" smtClean="0">
                <a:hlinkClick r:id="rId5"/>
              </a:rPr>
              <a:t>http://www.microsoft.com/downloads/details.aspx?FamilyId=32A3E916-E681-4955-BC9F-CFBA49273C7C&amp;displaylang=en</a:t>
            </a:r>
            <a:endParaRPr lang="en-US" altLang="ja-JP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2.0 Beta2</a:t>
            </a:r>
            <a:r>
              <a:rPr kumimoji="1" lang="ja-JP" altLang="en-US" dirty="0" smtClean="0"/>
              <a:t>を試す環境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US" sz="2400" dirty="0" smtClean="0"/>
              <a:t>Microsoft® </a:t>
            </a:r>
            <a:r>
              <a:rPr lang="en-US" sz="2400" dirty="0" err="1" smtClean="0"/>
              <a:t>Silverlight</a:t>
            </a:r>
            <a:r>
              <a:rPr lang="en-US" sz="2400" dirty="0" smtClean="0"/>
              <a:t>™ 2 Software Development Kit Beta 2</a:t>
            </a:r>
          </a:p>
          <a:p>
            <a:pPr lvl="1"/>
            <a:r>
              <a:rPr lang="en-US" altLang="ja-JP" sz="1600" dirty="0" smtClean="0">
                <a:hlinkClick r:id="rId2"/>
              </a:rPr>
              <a:t>http://www.microsoft.com/downloads/details.aspx?FamilyId=4E03409A-77F3-413F-B108-1243C243C4FE&amp;displaylang=en</a:t>
            </a:r>
            <a:endParaRPr lang="en-US" altLang="ja-JP" sz="1200" dirty="0" smtClean="0"/>
          </a:p>
          <a:p>
            <a:r>
              <a:rPr lang="en-US" sz="2400" dirty="0" smtClean="0"/>
              <a:t>Microsoft® </a:t>
            </a:r>
            <a:r>
              <a:rPr lang="en-US" sz="2400" dirty="0" err="1" smtClean="0"/>
              <a:t>Silverlight</a:t>
            </a:r>
            <a:r>
              <a:rPr lang="en-US" sz="2400" dirty="0" smtClean="0"/>
              <a:t>™ 2 Software Development Kit Beta 2 Documentation</a:t>
            </a:r>
          </a:p>
          <a:p>
            <a:pPr lvl="1"/>
            <a:r>
              <a:rPr lang="en-US" altLang="ja-JP" sz="1600" dirty="0" smtClean="0">
                <a:hlinkClick r:id="rId3"/>
              </a:rPr>
              <a:t>https://www.microsoft.com/downloads/details.aspx?FamilyID=bce7684a-507b-4fc6-bc99-6933cd690cab&amp;DisplayLang=en</a:t>
            </a:r>
            <a:endParaRPr lang="en-US" altLang="ja-JP" sz="1600" dirty="0" smtClean="0"/>
          </a:p>
          <a:p>
            <a:r>
              <a:rPr lang="en-US" sz="2400" dirty="0" smtClean="0"/>
              <a:t>Microsoft </a:t>
            </a:r>
            <a:r>
              <a:rPr lang="en-US" sz="2400" dirty="0" err="1" smtClean="0"/>
              <a:t>Silverlight</a:t>
            </a:r>
            <a:r>
              <a:rPr lang="en-US" sz="2400" dirty="0" smtClean="0"/>
              <a:t> Tools Beta 2 for Visual Studio 2008</a:t>
            </a:r>
          </a:p>
          <a:p>
            <a:pPr lvl="1"/>
            <a:r>
              <a:rPr lang="en-US" altLang="ja-JP" sz="1600" dirty="0" smtClean="0">
                <a:hlinkClick r:id="rId4"/>
              </a:rPr>
              <a:t>https://www.microsoft.com/downloads/details.aspx?FamilyID=50a9ec01-267b-4521-b7d7-c0dba8866434&amp;DisplayLang=en</a:t>
            </a:r>
            <a:endParaRPr lang="en-US" altLang="ja-JP" sz="1600" dirty="0" smtClean="0"/>
          </a:p>
          <a:p>
            <a:r>
              <a:rPr lang="en-US" sz="2800" dirty="0" smtClean="0"/>
              <a:t>Microsoft Expression Blend 2.5 June 2008 Preview</a:t>
            </a:r>
          </a:p>
          <a:p>
            <a:pPr lvl="1"/>
            <a:r>
              <a:rPr lang="en-US" altLang="ja-JP" sz="1600" dirty="0" smtClean="0">
                <a:hlinkClick r:id="rId5"/>
              </a:rPr>
              <a:t>https://www.microsoft.com/downloads/details.aspx?FamilyID=32a3e916-e681-4955-bc9f-cfba49273c7c&amp;DisplayLang=en</a:t>
            </a:r>
            <a:endParaRPr lang="en-US" altLang="ja-JP" sz="16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 rot="20130854">
            <a:off x="7364164" y="541858"/>
            <a:ext cx="210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  <a:latin typeface="Brush Script MT" pitchFamily="66" charset="0"/>
              </a:rPr>
              <a:t>+Beta2</a:t>
            </a:r>
            <a:endParaRPr kumimoji="1" lang="ja-JP" altLang="en-US" sz="4800" dirty="0">
              <a:solidFill>
                <a:srgbClr val="FF000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1_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5776</TotalTime>
  <Words>630</Words>
  <Application>Microsoft Office PowerPoint</Application>
  <PresentationFormat>画面に合わせる (4:3)</PresentationFormat>
  <Paragraphs>182</Paragraphs>
  <Slides>30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1_プレゼンテーション1</vt:lpstr>
      <vt:lpstr>スライド 1</vt:lpstr>
      <vt:lpstr>アジェンダ</vt:lpstr>
      <vt:lpstr>スライド 3</vt:lpstr>
      <vt:lpstr>Silverlightとは</vt:lpstr>
      <vt:lpstr>Silverlightとは</vt:lpstr>
      <vt:lpstr>2.0の特徴</vt:lpstr>
      <vt:lpstr>2.0って？</vt:lpstr>
      <vt:lpstr>2.0 Beta1を試す環境</vt:lpstr>
      <vt:lpstr>2.0 Beta2を試す環境</vt:lpstr>
      <vt:lpstr>スライド 10</vt:lpstr>
      <vt:lpstr>起動ルーチン</vt:lpstr>
      <vt:lpstr>起動ルーチン</vt:lpstr>
      <vt:lpstr>Application</vt:lpstr>
      <vt:lpstr>Application</vt:lpstr>
      <vt:lpstr>最初の画面、画面遷移</vt:lpstr>
      <vt:lpstr>最初の画面、画面遷移</vt:lpstr>
      <vt:lpstr>最初の画面、画面遷移</vt:lpstr>
      <vt:lpstr>最初の画面、画面遷移</vt:lpstr>
      <vt:lpstr>メッセージボックス</vt:lpstr>
      <vt:lpstr>メッセージボックス</vt:lpstr>
      <vt:lpstr>System.Windows.Browser　名前空間</vt:lpstr>
      <vt:lpstr>Panel要素</vt:lpstr>
      <vt:lpstr>Binding</vt:lpstr>
      <vt:lpstr>Binding</vt:lpstr>
      <vt:lpstr>Binding</vt:lpstr>
      <vt:lpstr>Binding</vt:lpstr>
      <vt:lpstr>UIElement.IsEnabledと、プロパティの継承</vt:lpstr>
      <vt:lpstr>UIElement.IsEnabledと、プロパティの継承</vt:lpstr>
      <vt:lpstr>スライド 29</vt:lpstr>
      <vt:lpstr>スライド 30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わんくま同盟</cp:lastModifiedBy>
  <cp:revision>510</cp:revision>
  <dcterms:created xsi:type="dcterms:W3CDTF">2006-05-15T04:25:02Z</dcterms:created>
  <dcterms:modified xsi:type="dcterms:W3CDTF">2008-12-23T04:08:56Z</dcterms:modified>
</cp:coreProperties>
</file>