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328" r:id="rId2"/>
    <p:sldId id="333" r:id="rId3"/>
    <p:sldId id="334" r:id="rId4"/>
    <p:sldId id="341" r:id="rId5"/>
    <p:sldId id="335" r:id="rId6"/>
    <p:sldId id="336" r:id="rId7"/>
    <p:sldId id="337" r:id="rId8"/>
    <p:sldId id="338" r:id="rId9"/>
    <p:sldId id="339" r:id="rId10"/>
    <p:sldId id="340" r:id="rId11"/>
    <p:sldId id="332" r:id="rId12"/>
    <p:sldId id="342" r:id="rId1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426" autoAdjust="0"/>
    <p:restoredTop sz="94660"/>
  </p:normalViewPr>
  <p:slideViewPr>
    <p:cSldViewPr>
      <p:cViewPr varScale="1">
        <p:scale>
          <a:sx n="70" d="100"/>
          <a:sy n="70" d="100"/>
        </p:scale>
        <p:origin x="-618" y="-90"/>
      </p:cViewPr>
      <p:guideLst>
        <p:guide orient="horz" pos="2160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5755DD-96B3-45FB-B77E-859ACDE21A7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1B334254-1034-4736-9E45-67446DB4D21D}">
      <dgm:prSet/>
      <dgm:spPr/>
      <dgm:t>
        <a:bodyPr/>
        <a:lstStyle/>
        <a:p>
          <a:pPr rtl="0"/>
          <a:r>
            <a:rPr kumimoji="1" lang="ja-JP" dirty="0" smtClean="0"/>
            <a:t>手の位置を決めたらそれに合わせて肘や肩の位置を自動的に計算</a:t>
          </a:r>
          <a:endParaRPr kumimoji="1" lang="ja-JP" dirty="0"/>
        </a:p>
      </dgm:t>
    </dgm:pt>
    <dgm:pt modelId="{3703481D-AA25-44AA-A894-EF55CFBA1836}" type="parTrans" cxnId="{3BD43B10-2997-4B96-A502-4A9764AB1E04}">
      <dgm:prSet/>
      <dgm:spPr/>
      <dgm:t>
        <a:bodyPr/>
        <a:lstStyle/>
        <a:p>
          <a:endParaRPr kumimoji="1" lang="ja-JP" altLang="en-US"/>
        </a:p>
      </dgm:t>
    </dgm:pt>
    <dgm:pt modelId="{F2BE3ED3-441C-4C86-84C4-0DB9372946E2}" type="sibTrans" cxnId="{3BD43B10-2997-4B96-A502-4A9764AB1E04}">
      <dgm:prSet/>
      <dgm:spPr/>
      <dgm:t>
        <a:bodyPr/>
        <a:lstStyle/>
        <a:p>
          <a:endParaRPr kumimoji="1" lang="ja-JP" altLang="en-US"/>
        </a:p>
      </dgm:t>
    </dgm:pt>
    <dgm:pt modelId="{CD8DE3DA-5802-4DD7-A705-3D7D3D373C53}">
      <dgm:prSet/>
      <dgm:spPr/>
      <dgm:t>
        <a:bodyPr/>
        <a:lstStyle/>
        <a:p>
          <a:pPr rtl="0"/>
          <a:r>
            <a:rPr kumimoji="1" lang="ja-JP" dirty="0" smtClean="0"/>
            <a:t>各関節の可動範囲、動作負担割合を考慮するものもある</a:t>
          </a:r>
          <a:endParaRPr kumimoji="1" lang="en-US" dirty="0"/>
        </a:p>
      </dgm:t>
    </dgm:pt>
    <dgm:pt modelId="{95B1D423-E3A2-4FDB-BA73-FA304B953473}" type="parTrans" cxnId="{DF11E5BC-C7A2-4F27-87A6-887AAC7244F7}">
      <dgm:prSet/>
      <dgm:spPr/>
      <dgm:t>
        <a:bodyPr/>
        <a:lstStyle/>
        <a:p>
          <a:endParaRPr kumimoji="1" lang="ja-JP" altLang="en-US"/>
        </a:p>
      </dgm:t>
    </dgm:pt>
    <dgm:pt modelId="{F5BC3AAB-8989-4337-AFAF-5A71B6E7315E}" type="sibTrans" cxnId="{DF11E5BC-C7A2-4F27-87A6-887AAC7244F7}">
      <dgm:prSet/>
      <dgm:spPr/>
      <dgm:t>
        <a:bodyPr/>
        <a:lstStyle/>
        <a:p>
          <a:endParaRPr kumimoji="1" lang="ja-JP" altLang="en-US"/>
        </a:p>
      </dgm:t>
    </dgm:pt>
    <dgm:pt modelId="{2CF39BC4-5C55-49B5-84B9-AE2F4205AF70}">
      <dgm:prSet/>
      <dgm:spPr/>
      <dgm:t>
        <a:bodyPr/>
        <a:lstStyle/>
        <a:p>
          <a:pPr rtl="0"/>
          <a:r>
            <a:rPr kumimoji="1" lang="en-US" dirty="0" smtClean="0"/>
            <a:t>IK</a:t>
          </a:r>
          <a:r>
            <a:rPr kumimoji="1" lang="ja-JP" dirty="0" smtClean="0"/>
            <a:t>を使った時の弱点は、動きがソフトの想定範囲</a:t>
          </a:r>
          <a:r>
            <a:rPr kumimoji="1" lang="ja-JP" dirty="0" err="1" smtClean="0"/>
            <a:t>ないの</a:t>
          </a:r>
          <a:r>
            <a:rPr kumimoji="1" lang="ja-JP" dirty="0" smtClean="0"/>
            <a:t>動作になるためダンスなどでトリッキーな動作に対応できない</a:t>
          </a:r>
          <a:endParaRPr kumimoji="1" lang="ja-JP" dirty="0"/>
        </a:p>
      </dgm:t>
    </dgm:pt>
    <dgm:pt modelId="{ACCDFE27-ED30-4FF6-A95C-0D00B0391725}" type="parTrans" cxnId="{23281AC4-0A75-478F-B700-42AB5A63E1AF}">
      <dgm:prSet/>
      <dgm:spPr/>
      <dgm:t>
        <a:bodyPr/>
        <a:lstStyle/>
        <a:p>
          <a:endParaRPr kumimoji="1" lang="ja-JP" altLang="en-US"/>
        </a:p>
      </dgm:t>
    </dgm:pt>
    <dgm:pt modelId="{6317A5A4-51F1-42E6-B18B-5294175DD430}" type="sibTrans" cxnId="{23281AC4-0A75-478F-B700-42AB5A63E1AF}">
      <dgm:prSet/>
      <dgm:spPr/>
      <dgm:t>
        <a:bodyPr/>
        <a:lstStyle/>
        <a:p>
          <a:endParaRPr kumimoji="1" lang="ja-JP" altLang="en-US"/>
        </a:p>
      </dgm:t>
    </dgm:pt>
    <dgm:pt modelId="{18F260F7-1DCC-4F46-97AE-7F0D090C2A22}" type="pres">
      <dgm:prSet presAssocID="{705755DD-96B3-45FB-B77E-859ACDE21A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3F84DA2-7C4B-4654-BE9F-737E447E8A46}" type="pres">
      <dgm:prSet presAssocID="{1B334254-1034-4736-9E45-67446DB4D21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7E0193D-F4BD-497A-B2FE-40D463CF95E2}" type="pres">
      <dgm:prSet presAssocID="{F2BE3ED3-441C-4C86-84C4-0DB9372946E2}" presName="spacer" presStyleCnt="0"/>
      <dgm:spPr/>
    </dgm:pt>
    <dgm:pt modelId="{A245D8BD-4BCF-425B-80C4-BA0EA8FC48A3}" type="pres">
      <dgm:prSet presAssocID="{CD8DE3DA-5802-4DD7-A705-3D7D3D373C5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483C622-907E-43FA-B157-09E923DD520C}" type="pres">
      <dgm:prSet presAssocID="{F5BC3AAB-8989-4337-AFAF-5A71B6E7315E}" presName="spacer" presStyleCnt="0"/>
      <dgm:spPr/>
    </dgm:pt>
    <dgm:pt modelId="{4F7E9B66-317A-40ED-898F-0213E09987F6}" type="pres">
      <dgm:prSet presAssocID="{2CF39BC4-5C55-49B5-84B9-AE2F4205AF7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2F11D38-81D7-445E-B62C-FB2AB6F64E07}" type="presOf" srcId="{2CF39BC4-5C55-49B5-84B9-AE2F4205AF70}" destId="{4F7E9B66-317A-40ED-898F-0213E09987F6}" srcOrd="0" destOrd="0" presId="urn:microsoft.com/office/officeart/2005/8/layout/vList2"/>
    <dgm:cxn modelId="{159F2B17-33CD-47B0-A9B8-E8DE10823252}" type="presOf" srcId="{1B334254-1034-4736-9E45-67446DB4D21D}" destId="{C3F84DA2-7C4B-4654-BE9F-737E447E8A46}" srcOrd="0" destOrd="0" presId="urn:microsoft.com/office/officeart/2005/8/layout/vList2"/>
    <dgm:cxn modelId="{D520E97F-D856-4F95-9FFB-ABCAB685E6C0}" type="presOf" srcId="{CD8DE3DA-5802-4DD7-A705-3D7D3D373C53}" destId="{A245D8BD-4BCF-425B-80C4-BA0EA8FC48A3}" srcOrd="0" destOrd="0" presId="urn:microsoft.com/office/officeart/2005/8/layout/vList2"/>
    <dgm:cxn modelId="{DF11E5BC-C7A2-4F27-87A6-887AAC7244F7}" srcId="{705755DD-96B3-45FB-B77E-859ACDE21A72}" destId="{CD8DE3DA-5802-4DD7-A705-3D7D3D373C53}" srcOrd="1" destOrd="0" parTransId="{95B1D423-E3A2-4FDB-BA73-FA304B953473}" sibTransId="{F5BC3AAB-8989-4337-AFAF-5A71B6E7315E}"/>
    <dgm:cxn modelId="{3BD43B10-2997-4B96-A502-4A9764AB1E04}" srcId="{705755DD-96B3-45FB-B77E-859ACDE21A72}" destId="{1B334254-1034-4736-9E45-67446DB4D21D}" srcOrd="0" destOrd="0" parTransId="{3703481D-AA25-44AA-A894-EF55CFBA1836}" sibTransId="{F2BE3ED3-441C-4C86-84C4-0DB9372946E2}"/>
    <dgm:cxn modelId="{23281AC4-0A75-478F-B700-42AB5A63E1AF}" srcId="{705755DD-96B3-45FB-B77E-859ACDE21A72}" destId="{2CF39BC4-5C55-49B5-84B9-AE2F4205AF70}" srcOrd="2" destOrd="0" parTransId="{ACCDFE27-ED30-4FF6-A95C-0D00B0391725}" sibTransId="{6317A5A4-51F1-42E6-B18B-5294175DD430}"/>
    <dgm:cxn modelId="{05E0301A-25CD-4C9B-B5D2-69CCFB474E8A}" type="presOf" srcId="{705755DD-96B3-45FB-B77E-859ACDE21A72}" destId="{18F260F7-1DCC-4F46-97AE-7F0D090C2A22}" srcOrd="0" destOrd="0" presId="urn:microsoft.com/office/officeart/2005/8/layout/vList2"/>
    <dgm:cxn modelId="{4C2DFD34-8704-4889-90CA-4C2E299E5B3D}" type="presParOf" srcId="{18F260F7-1DCC-4F46-97AE-7F0D090C2A22}" destId="{C3F84DA2-7C4B-4654-BE9F-737E447E8A46}" srcOrd="0" destOrd="0" presId="urn:microsoft.com/office/officeart/2005/8/layout/vList2"/>
    <dgm:cxn modelId="{4C22C37D-E3A1-45A4-A4F1-A07D0A10AEB4}" type="presParOf" srcId="{18F260F7-1DCC-4F46-97AE-7F0D090C2A22}" destId="{37E0193D-F4BD-497A-B2FE-40D463CF95E2}" srcOrd="1" destOrd="0" presId="urn:microsoft.com/office/officeart/2005/8/layout/vList2"/>
    <dgm:cxn modelId="{A62944C7-82BB-48FA-8BDF-FDA64E593DAB}" type="presParOf" srcId="{18F260F7-1DCC-4F46-97AE-7F0D090C2A22}" destId="{A245D8BD-4BCF-425B-80C4-BA0EA8FC48A3}" srcOrd="2" destOrd="0" presId="urn:microsoft.com/office/officeart/2005/8/layout/vList2"/>
    <dgm:cxn modelId="{7A384692-DEDE-44F0-BE73-6CE48B68DF0D}" type="presParOf" srcId="{18F260F7-1DCC-4F46-97AE-7F0D090C2A22}" destId="{4483C622-907E-43FA-B157-09E923DD520C}" srcOrd="3" destOrd="0" presId="urn:microsoft.com/office/officeart/2005/8/layout/vList2"/>
    <dgm:cxn modelId="{4E83CB68-F0EF-4363-8360-ECEF2BB89B54}" type="presParOf" srcId="{18F260F7-1DCC-4F46-97AE-7F0D090C2A22}" destId="{4F7E9B66-317A-40ED-898F-0213E09987F6}" srcOrd="4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666F4D-5700-4FD2-984E-73A3A7D7FB3B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BD738FD-013F-4FA2-A992-E27351D90AA4}">
      <dgm:prSet/>
      <dgm:spPr/>
      <dgm:t>
        <a:bodyPr/>
        <a:lstStyle/>
        <a:p>
          <a:pPr rtl="0"/>
          <a:r>
            <a:rPr kumimoji="1" lang="ja-JP" dirty="0" smtClean="0"/>
            <a:t>ポーズの登録</a:t>
          </a:r>
          <a:endParaRPr kumimoji="1" lang="en-US" dirty="0"/>
        </a:p>
      </dgm:t>
    </dgm:pt>
    <dgm:pt modelId="{E7ABA407-8780-42EB-90C3-61B21AC3215D}" type="parTrans" cxnId="{1FE70484-00FD-4BFD-B6C7-DC85BA4A59BE}">
      <dgm:prSet/>
      <dgm:spPr/>
      <dgm:t>
        <a:bodyPr/>
        <a:lstStyle/>
        <a:p>
          <a:endParaRPr kumimoji="1" lang="ja-JP" altLang="en-US"/>
        </a:p>
      </dgm:t>
    </dgm:pt>
    <dgm:pt modelId="{43901735-77E9-421E-A49C-3C0850537294}" type="sibTrans" cxnId="{1FE70484-00FD-4BFD-B6C7-DC85BA4A59BE}">
      <dgm:prSet/>
      <dgm:spPr/>
      <dgm:t>
        <a:bodyPr/>
        <a:lstStyle/>
        <a:p>
          <a:endParaRPr kumimoji="1" lang="ja-JP" altLang="en-US"/>
        </a:p>
      </dgm:t>
    </dgm:pt>
    <dgm:pt modelId="{6A262B12-B9D8-4C61-AF29-A637A4FBFEB3}">
      <dgm:prSet/>
      <dgm:spPr/>
      <dgm:t>
        <a:bodyPr/>
        <a:lstStyle/>
        <a:p>
          <a:pPr rtl="0"/>
          <a:r>
            <a:rPr kumimoji="1" lang="ja-JP" dirty="0" smtClean="0"/>
            <a:t>フレーム登録</a:t>
          </a:r>
          <a:r>
            <a:rPr kumimoji="1" lang="en-US" altLang="ja-JP" dirty="0" smtClean="0">
              <a:solidFill>
                <a:srgbClr val="FF0000"/>
              </a:solidFill>
            </a:rPr>
            <a:t>【</a:t>
          </a:r>
          <a:r>
            <a:rPr kumimoji="1" lang="ja-JP" altLang="en-US" dirty="0" smtClean="0">
              <a:solidFill>
                <a:srgbClr val="FF0000"/>
              </a:solidFill>
            </a:rPr>
            <a:t>選択したボーンのみ</a:t>
          </a:r>
          <a:r>
            <a:rPr kumimoji="1" lang="en-US" altLang="ja-JP" dirty="0" smtClean="0">
              <a:solidFill>
                <a:srgbClr val="FF0000"/>
              </a:solidFill>
            </a:rPr>
            <a:t>】</a:t>
          </a:r>
          <a:endParaRPr kumimoji="1" lang="en-US" dirty="0">
            <a:solidFill>
              <a:srgbClr val="FF0000"/>
            </a:solidFill>
          </a:endParaRPr>
        </a:p>
      </dgm:t>
    </dgm:pt>
    <dgm:pt modelId="{5B8C97B7-EADE-474C-BE59-30662DC05A70}" type="parTrans" cxnId="{F22F818D-7F7B-4B07-9075-C356A1B5BBAA}">
      <dgm:prSet/>
      <dgm:spPr/>
      <dgm:t>
        <a:bodyPr/>
        <a:lstStyle/>
        <a:p>
          <a:endParaRPr kumimoji="1" lang="ja-JP" altLang="en-US"/>
        </a:p>
      </dgm:t>
    </dgm:pt>
    <dgm:pt modelId="{EB85D9CC-197E-4A44-872A-49A87771D8A4}" type="sibTrans" cxnId="{F22F818D-7F7B-4B07-9075-C356A1B5BBAA}">
      <dgm:prSet/>
      <dgm:spPr/>
      <dgm:t>
        <a:bodyPr/>
        <a:lstStyle/>
        <a:p>
          <a:endParaRPr kumimoji="1" lang="ja-JP" altLang="en-US"/>
        </a:p>
      </dgm:t>
    </dgm:pt>
    <dgm:pt modelId="{3B2EA4C5-0E21-4CA2-99FC-A79A21D98E6A}">
      <dgm:prSet/>
      <dgm:spPr/>
      <dgm:t>
        <a:bodyPr/>
        <a:lstStyle/>
        <a:p>
          <a:pPr rtl="0"/>
          <a:r>
            <a:rPr kumimoji="1" lang="ja-JP" dirty="0" smtClean="0"/>
            <a:t>表情</a:t>
          </a:r>
          <a:endParaRPr kumimoji="1" lang="en-US" dirty="0"/>
        </a:p>
      </dgm:t>
    </dgm:pt>
    <dgm:pt modelId="{A1B85AB7-EC49-4518-9DCF-46696DF84743}" type="parTrans" cxnId="{701D0D67-E4C7-474B-82A3-F506E3DF591E}">
      <dgm:prSet/>
      <dgm:spPr/>
      <dgm:t>
        <a:bodyPr/>
        <a:lstStyle/>
        <a:p>
          <a:endParaRPr kumimoji="1" lang="ja-JP" altLang="en-US"/>
        </a:p>
      </dgm:t>
    </dgm:pt>
    <dgm:pt modelId="{4BD1050F-0356-45C5-908C-3D03E8FD8B26}" type="sibTrans" cxnId="{701D0D67-E4C7-474B-82A3-F506E3DF591E}">
      <dgm:prSet/>
      <dgm:spPr/>
      <dgm:t>
        <a:bodyPr/>
        <a:lstStyle/>
        <a:p>
          <a:endParaRPr kumimoji="1" lang="ja-JP" altLang="en-US"/>
        </a:p>
      </dgm:t>
    </dgm:pt>
    <dgm:pt modelId="{97730B55-5920-4D07-90C2-D1D49244B720}">
      <dgm:prSet/>
      <dgm:spPr/>
      <dgm:t>
        <a:bodyPr/>
        <a:lstStyle/>
        <a:p>
          <a:pPr rtl="0"/>
          <a:r>
            <a:rPr kumimoji="1" lang="ja-JP" dirty="0" smtClean="0"/>
            <a:t>目登録</a:t>
          </a:r>
          <a:endParaRPr kumimoji="1" lang="en-US" dirty="0"/>
        </a:p>
      </dgm:t>
    </dgm:pt>
    <dgm:pt modelId="{4BEF4A30-39B8-4EC7-ABE3-BED2B227EFC8}" type="parTrans" cxnId="{DCA39041-8379-4DD2-BA11-B9A1D1114424}">
      <dgm:prSet/>
      <dgm:spPr/>
      <dgm:t>
        <a:bodyPr/>
        <a:lstStyle/>
        <a:p>
          <a:endParaRPr kumimoji="1" lang="ja-JP" altLang="en-US"/>
        </a:p>
      </dgm:t>
    </dgm:pt>
    <dgm:pt modelId="{2BC0BE98-165D-44ED-92D0-E7E12EF0B90E}" type="sibTrans" cxnId="{DCA39041-8379-4DD2-BA11-B9A1D1114424}">
      <dgm:prSet/>
      <dgm:spPr/>
      <dgm:t>
        <a:bodyPr/>
        <a:lstStyle/>
        <a:p>
          <a:endParaRPr kumimoji="1" lang="ja-JP" altLang="en-US"/>
        </a:p>
      </dgm:t>
    </dgm:pt>
    <dgm:pt modelId="{E819BA14-D592-44CC-8F3A-63806193C470}">
      <dgm:prSet/>
      <dgm:spPr/>
      <dgm:t>
        <a:bodyPr/>
        <a:lstStyle/>
        <a:p>
          <a:pPr rtl="0"/>
          <a:r>
            <a:rPr kumimoji="1" lang="ja-JP" dirty="0" smtClean="0"/>
            <a:t>リップ登録</a:t>
          </a:r>
          <a:endParaRPr kumimoji="1" lang="en-US" dirty="0"/>
        </a:p>
      </dgm:t>
    </dgm:pt>
    <dgm:pt modelId="{23D98BB4-E52F-41A5-8696-7661A68730E3}" type="parTrans" cxnId="{12379D74-DAC7-4985-97E8-51262627DE51}">
      <dgm:prSet/>
      <dgm:spPr/>
      <dgm:t>
        <a:bodyPr/>
        <a:lstStyle/>
        <a:p>
          <a:endParaRPr kumimoji="1" lang="ja-JP" altLang="en-US"/>
        </a:p>
      </dgm:t>
    </dgm:pt>
    <dgm:pt modelId="{1720D0A5-2E67-49C0-A167-DE5FCFB2B3E8}" type="sibTrans" cxnId="{12379D74-DAC7-4985-97E8-51262627DE51}">
      <dgm:prSet/>
      <dgm:spPr/>
      <dgm:t>
        <a:bodyPr/>
        <a:lstStyle/>
        <a:p>
          <a:endParaRPr kumimoji="1" lang="ja-JP" altLang="en-US"/>
        </a:p>
      </dgm:t>
    </dgm:pt>
    <dgm:pt modelId="{7B30D936-71C3-4277-8523-3268C80B10C9}">
      <dgm:prSet/>
      <dgm:spPr/>
      <dgm:t>
        <a:bodyPr/>
        <a:lstStyle/>
        <a:p>
          <a:pPr rtl="0"/>
          <a:r>
            <a:rPr kumimoji="1" lang="ja-JP" dirty="0" err="1" smtClean="0"/>
            <a:t>まゆ</a:t>
          </a:r>
          <a:r>
            <a:rPr kumimoji="1" lang="ja-JP" dirty="0" smtClean="0"/>
            <a:t>登録</a:t>
          </a:r>
          <a:endParaRPr kumimoji="1" lang="en-US" dirty="0"/>
        </a:p>
      </dgm:t>
    </dgm:pt>
    <dgm:pt modelId="{C1244FC2-405F-44B0-8B34-FCDA814FE3AF}" type="parTrans" cxnId="{10E5B6C4-2A9E-4F30-96F2-5A328EAA8FDE}">
      <dgm:prSet/>
      <dgm:spPr/>
      <dgm:t>
        <a:bodyPr/>
        <a:lstStyle/>
        <a:p>
          <a:endParaRPr kumimoji="1" lang="ja-JP" altLang="en-US"/>
        </a:p>
      </dgm:t>
    </dgm:pt>
    <dgm:pt modelId="{AE4A0C05-7067-4D98-9AF1-DF7D8A824610}" type="sibTrans" cxnId="{10E5B6C4-2A9E-4F30-96F2-5A328EAA8FDE}">
      <dgm:prSet/>
      <dgm:spPr/>
      <dgm:t>
        <a:bodyPr/>
        <a:lstStyle/>
        <a:p>
          <a:endParaRPr kumimoji="1" lang="ja-JP" altLang="en-US"/>
        </a:p>
      </dgm:t>
    </dgm:pt>
    <dgm:pt modelId="{2483AFCC-F3BD-4407-87A1-8C33226B86AC}">
      <dgm:prSet/>
      <dgm:spPr/>
      <dgm:t>
        <a:bodyPr/>
        <a:lstStyle/>
        <a:p>
          <a:pPr rtl="0"/>
          <a:r>
            <a:rPr kumimoji="1" lang="ja-JP" dirty="0" smtClean="0"/>
            <a:t>演出効果</a:t>
          </a:r>
          <a:endParaRPr kumimoji="1" lang="en-US" dirty="0"/>
        </a:p>
      </dgm:t>
    </dgm:pt>
    <dgm:pt modelId="{3A549563-74DA-4F73-9DAB-4B5B0613BB96}" type="parTrans" cxnId="{D340EA3E-C818-4187-B4F8-8F579A9008E2}">
      <dgm:prSet/>
      <dgm:spPr/>
      <dgm:t>
        <a:bodyPr/>
        <a:lstStyle/>
        <a:p>
          <a:endParaRPr kumimoji="1" lang="ja-JP" altLang="en-US"/>
        </a:p>
      </dgm:t>
    </dgm:pt>
    <dgm:pt modelId="{7E29BD9A-0FE7-4E59-AA17-25A007C2EDD1}" type="sibTrans" cxnId="{D340EA3E-C818-4187-B4F8-8F579A9008E2}">
      <dgm:prSet/>
      <dgm:spPr/>
      <dgm:t>
        <a:bodyPr/>
        <a:lstStyle/>
        <a:p>
          <a:endParaRPr kumimoji="1" lang="ja-JP" altLang="en-US"/>
        </a:p>
      </dgm:t>
    </dgm:pt>
    <dgm:pt modelId="{EF94E587-3659-4276-8359-72BC2504A481}">
      <dgm:prSet/>
      <dgm:spPr/>
      <dgm:t>
        <a:bodyPr/>
        <a:lstStyle/>
        <a:p>
          <a:pPr rtl="0"/>
          <a:r>
            <a:rPr kumimoji="1" lang="ja-JP" dirty="0" smtClean="0"/>
            <a:t>カメラ登録</a:t>
          </a:r>
          <a:endParaRPr kumimoji="1" lang="en-US" dirty="0"/>
        </a:p>
      </dgm:t>
    </dgm:pt>
    <dgm:pt modelId="{C84C20E9-FA2C-441E-ADB5-B517B6382962}" type="parTrans" cxnId="{8C27342F-D341-46E2-B292-5EEEFF188B3C}">
      <dgm:prSet/>
      <dgm:spPr/>
      <dgm:t>
        <a:bodyPr/>
        <a:lstStyle/>
        <a:p>
          <a:endParaRPr kumimoji="1" lang="ja-JP" altLang="en-US"/>
        </a:p>
      </dgm:t>
    </dgm:pt>
    <dgm:pt modelId="{9956CBF7-D7A3-49DF-BBB1-10C65BC166B1}" type="sibTrans" cxnId="{8C27342F-D341-46E2-B292-5EEEFF188B3C}">
      <dgm:prSet/>
      <dgm:spPr/>
      <dgm:t>
        <a:bodyPr/>
        <a:lstStyle/>
        <a:p>
          <a:endParaRPr kumimoji="1" lang="ja-JP" altLang="en-US"/>
        </a:p>
      </dgm:t>
    </dgm:pt>
    <dgm:pt modelId="{7CDCE520-24DE-425F-8528-47EF2B718956}">
      <dgm:prSet/>
      <dgm:spPr/>
      <dgm:t>
        <a:bodyPr/>
        <a:lstStyle/>
        <a:p>
          <a:pPr rtl="0"/>
          <a:r>
            <a:rPr kumimoji="1" lang="ja-JP" dirty="0" smtClean="0"/>
            <a:t>照明登録</a:t>
          </a:r>
          <a:endParaRPr kumimoji="1" lang="en-US" dirty="0"/>
        </a:p>
      </dgm:t>
    </dgm:pt>
    <dgm:pt modelId="{C5E6302C-731E-43D9-B49C-CA982D0CA189}" type="parTrans" cxnId="{43578404-25AB-43B0-AF8F-02FB1308D67B}">
      <dgm:prSet/>
      <dgm:spPr/>
      <dgm:t>
        <a:bodyPr/>
        <a:lstStyle/>
        <a:p>
          <a:endParaRPr kumimoji="1" lang="ja-JP" altLang="en-US"/>
        </a:p>
      </dgm:t>
    </dgm:pt>
    <dgm:pt modelId="{126B6788-0330-41A2-9345-4EDEA00F5E63}" type="sibTrans" cxnId="{43578404-25AB-43B0-AF8F-02FB1308D67B}">
      <dgm:prSet/>
      <dgm:spPr/>
      <dgm:t>
        <a:bodyPr/>
        <a:lstStyle/>
        <a:p>
          <a:endParaRPr kumimoji="1" lang="ja-JP" altLang="en-US"/>
        </a:p>
      </dgm:t>
    </dgm:pt>
    <dgm:pt modelId="{4EC66407-CB55-439E-8138-AE4D03A79E77}">
      <dgm:prSet/>
      <dgm:spPr/>
      <dgm:t>
        <a:bodyPr/>
        <a:lstStyle/>
        <a:p>
          <a:pPr rtl="0"/>
          <a:r>
            <a:rPr kumimoji="1" lang="ja-JP" dirty="0" smtClean="0"/>
            <a:t>アクセサリ登録</a:t>
          </a:r>
          <a:endParaRPr kumimoji="1" lang="ja-JP" dirty="0"/>
        </a:p>
      </dgm:t>
    </dgm:pt>
    <dgm:pt modelId="{B497DBE9-1BC7-4B71-B84F-2FFE32CA8779}" type="parTrans" cxnId="{38BFB65E-F615-42D9-A5F2-C335A380A62C}">
      <dgm:prSet/>
      <dgm:spPr/>
      <dgm:t>
        <a:bodyPr/>
        <a:lstStyle/>
        <a:p>
          <a:endParaRPr kumimoji="1" lang="ja-JP" altLang="en-US"/>
        </a:p>
      </dgm:t>
    </dgm:pt>
    <dgm:pt modelId="{5FB6C915-781D-4BB3-9A5F-8CCABD4BEEE1}" type="sibTrans" cxnId="{38BFB65E-F615-42D9-A5F2-C335A380A62C}">
      <dgm:prSet/>
      <dgm:spPr/>
      <dgm:t>
        <a:bodyPr/>
        <a:lstStyle/>
        <a:p>
          <a:endParaRPr kumimoji="1" lang="ja-JP" altLang="en-US"/>
        </a:p>
      </dgm:t>
    </dgm:pt>
    <dgm:pt modelId="{82F5512A-6986-424F-8E0B-818EE63DC6BB}" type="pres">
      <dgm:prSet presAssocID="{11666F4D-5700-4FD2-984E-73A3A7D7FB3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26A78530-96A2-4C16-991E-2026B98DE258}" type="pres">
      <dgm:prSet presAssocID="{4BD738FD-013F-4FA2-A992-E27351D90AA4}" presName="linNode" presStyleCnt="0"/>
      <dgm:spPr/>
    </dgm:pt>
    <dgm:pt modelId="{00C3275F-EACA-4716-B68B-63B00F2ABA56}" type="pres">
      <dgm:prSet presAssocID="{4BD738FD-013F-4FA2-A992-E27351D90AA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2064151-8106-44F9-96E1-09E5A7986204}" type="pres">
      <dgm:prSet presAssocID="{4BD738FD-013F-4FA2-A992-E27351D90AA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AD66AF0-6974-4DB7-93F7-2C83CCECBB44}" type="pres">
      <dgm:prSet presAssocID="{43901735-77E9-421E-A49C-3C0850537294}" presName="sp" presStyleCnt="0"/>
      <dgm:spPr/>
    </dgm:pt>
    <dgm:pt modelId="{A55F5A14-3A65-4852-8689-B692BDDC0AE5}" type="pres">
      <dgm:prSet presAssocID="{3B2EA4C5-0E21-4CA2-99FC-A79A21D98E6A}" presName="linNode" presStyleCnt="0"/>
      <dgm:spPr/>
    </dgm:pt>
    <dgm:pt modelId="{F1EE9D7F-C160-498B-9EAC-94D0EED2C47B}" type="pres">
      <dgm:prSet presAssocID="{3B2EA4C5-0E21-4CA2-99FC-A79A21D98E6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58B061A-FBA6-44C6-93CF-444A9269B51E}" type="pres">
      <dgm:prSet presAssocID="{3B2EA4C5-0E21-4CA2-99FC-A79A21D98E6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A5E2F98-4E4D-439B-AEEC-F4DED5BDA63E}" type="pres">
      <dgm:prSet presAssocID="{4BD1050F-0356-45C5-908C-3D03E8FD8B26}" presName="sp" presStyleCnt="0"/>
      <dgm:spPr/>
    </dgm:pt>
    <dgm:pt modelId="{F32DDAC8-4305-4594-A89A-9D346EA518EC}" type="pres">
      <dgm:prSet presAssocID="{2483AFCC-F3BD-4407-87A1-8C33226B86AC}" presName="linNode" presStyleCnt="0"/>
      <dgm:spPr/>
    </dgm:pt>
    <dgm:pt modelId="{ED75019D-C713-44E0-B27B-9599B3D9473A}" type="pres">
      <dgm:prSet presAssocID="{2483AFCC-F3BD-4407-87A1-8C33226B86A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0669F65-EA53-4533-98DF-AF2F3D60D1AD}" type="pres">
      <dgm:prSet presAssocID="{2483AFCC-F3BD-4407-87A1-8C33226B86A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340EA3E-C818-4187-B4F8-8F579A9008E2}" srcId="{11666F4D-5700-4FD2-984E-73A3A7D7FB3B}" destId="{2483AFCC-F3BD-4407-87A1-8C33226B86AC}" srcOrd="2" destOrd="0" parTransId="{3A549563-74DA-4F73-9DAB-4B5B0613BB96}" sibTransId="{7E29BD9A-0FE7-4E59-AA17-25A007C2EDD1}"/>
    <dgm:cxn modelId="{81917329-FAB2-4806-ABCA-D452628135B8}" type="presOf" srcId="{4BD738FD-013F-4FA2-A992-E27351D90AA4}" destId="{00C3275F-EACA-4716-B68B-63B00F2ABA56}" srcOrd="0" destOrd="0" presId="urn:microsoft.com/office/officeart/2005/8/layout/vList5"/>
    <dgm:cxn modelId="{701D0D67-E4C7-474B-82A3-F506E3DF591E}" srcId="{11666F4D-5700-4FD2-984E-73A3A7D7FB3B}" destId="{3B2EA4C5-0E21-4CA2-99FC-A79A21D98E6A}" srcOrd="1" destOrd="0" parTransId="{A1B85AB7-EC49-4518-9DCF-46696DF84743}" sibTransId="{4BD1050F-0356-45C5-908C-3D03E8FD8B26}"/>
    <dgm:cxn modelId="{DCA39041-8379-4DD2-BA11-B9A1D1114424}" srcId="{3B2EA4C5-0E21-4CA2-99FC-A79A21D98E6A}" destId="{97730B55-5920-4D07-90C2-D1D49244B720}" srcOrd="0" destOrd="0" parTransId="{4BEF4A30-39B8-4EC7-ABE3-BED2B227EFC8}" sibTransId="{2BC0BE98-165D-44ED-92D0-E7E12EF0B90E}"/>
    <dgm:cxn modelId="{866DC8B3-6295-46FD-AE0D-46C6CE24E0DB}" type="presOf" srcId="{2483AFCC-F3BD-4407-87A1-8C33226B86AC}" destId="{ED75019D-C713-44E0-B27B-9599B3D9473A}" srcOrd="0" destOrd="0" presId="urn:microsoft.com/office/officeart/2005/8/layout/vList5"/>
    <dgm:cxn modelId="{12379D74-DAC7-4985-97E8-51262627DE51}" srcId="{3B2EA4C5-0E21-4CA2-99FC-A79A21D98E6A}" destId="{E819BA14-D592-44CC-8F3A-63806193C470}" srcOrd="1" destOrd="0" parTransId="{23D98BB4-E52F-41A5-8696-7661A68730E3}" sibTransId="{1720D0A5-2E67-49C0-A167-DE5FCFB2B3E8}"/>
    <dgm:cxn modelId="{AAA3ABEA-1D2F-4D8B-B793-427B020EA664}" type="presOf" srcId="{E819BA14-D592-44CC-8F3A-63806193C470}" destId="{658B061A-FBA6-44C6-93CF-444A9269B51E}" srcOrd="0" destOrd="1" presId="urn:microsoft.com/office/officeart/2005/8/layout/vList5"/>
    <dgm:cxn modelId="{38BFB65E-F615-42D9-A5F2-C335A380A62C}" srcId="{2483AFCC-F3BD-4407-87A1-8C33226B86AC}" destId="{4EC66407-CB55-439E-8138-AE4D03A79E77}" srcOrd="2" destOrd="0" parTransId="{B497DBE9-1BC7-4B71-B84F-2FFE32CA8779}" sibTransId="{5FB6C915-781D-4BB3-9A5F-8CCABD4BEEE1}"/>
    <dgm:cxn modelId="{BC5FC95F-8D0A-4A0A-9FCF-170241E509CC}" type="presOf" srcId="{3B2EA4C5-0E21-4CA2-99FC-A79A21D98E6A}" destId="{F1EE9D7F-C160-498B-9EAC-94D0EED2C47B}" srcOrd="0" destOrd="0" presId="urn:microsoft.com/office/officeart/2005/8/layout/vList5"/>
    <dgm:cxn modelId="{D58617CC-ECD9-4E18-87BB-5A307BE41B4C}" type="presOf" srcId="{EF94E587-3659-4276-8359-72BC2504A481}" destId="{A0669F65-EA53-4533-98DF-AF2F3D60D1AD}" srcOrd="0" destOrd="0" presId="urn:microsoft.com/office/officeart/2005/8/layout/vList5"/>
    <dgm:cxn modelId="{8C27342F-D341-46E2-B292-5EEEFF188B3C}" srcId="{2483AFCC-F3BD-4407-87A1-8C33226B86AC}" destId="{EF94E587-3659-4276-8359-72BC2504A481}" srcOrd="0" destOrd="0" parTransId="{C84C20E9-FA2C-441E-ADB5-B517B6382962}" sibTransId="{9956CBF7-D7A3-49DF-BBB1-10C65BC166B1}"/>
    <dgm:cxn modelId="{A723D319-8A4E-425A-8F90-074872891C23}" type="presOf" srcId="{6A262B12-B9D8-4C61-AF29-A637A4FBFEB3}" destId="{B2064151-8106-44F9-96E1-09E5A7986204}" srcOrd="0" destOrd="0" presId="urn:microsoft.com/office/officeart/2005/8/layout/vList5"/>
    <dgm:cxn modelId="{43578404-25AB-43B0-AF8F-02FB1308D67B}" srcId="{2483AFCC-F3BD-4407-87A1-8C33226B86AC}" destId="{7CDCE520-24DE-425F-8528-47EF2B718956}" srcOrd="1" destOrd="0" parTransId="{C5E6302C-731E-43D9-B49C-CA982D0CA189}" sibTransId="{126B6788-0330-41A2-9345-4EDEA00F5E63}"/>
    <dgm:cxn modelId="{5F8492A5-B6A8-4606-85D1-CE237361E6D9}" type="presOf" srcId="{97730B55-5920-4D07-90C2-D1D49244B720}" destId="{658B061A-FBA6-44C6-93CF-444A9269B51E}" srcOrd="0" destOrd="0" presId="urn:microsoft.com/office/officeart/2005/8/layout/vList5"/>
    <dgm:cxn modelId="{1FE70484-00FD-4BFD-B6C7-DC85BA4A59BE}" srcId="{11666F4D-5700-4FD2-984E-73A3A7D7FB3B}" destId="{4BD738FD-013F-4FA2-A992-E27351D90AA4}" srcOrd="0" destOrd="0" parTransId="{E7ABA407-8780-42EB-90C3-61B21AC3215D}" sibTransId="{43901735-77E9-421E-A49C-3C0850537294}"/>
    <dgm:cxn modelId="{CD63D0E2-5F5D-46E0-8CE4-EAC588C18070}" type="presOf" srcId="{7CDCE520-24DE-425F-8528-47EF2B718956}" destId="{A0669F65-EA53-4533-98DF-AF2F3D60D1AD}" srcOrd="0" destOrd="1" presId="urn:microsoft.com/office/officeart/2005/8/layout/vList5"/>
    <dgm:cxn modelId="{120FECBC-6438-42EF-B3D6-97CD2A40ADF3}" type="presOf" srcId="{4EC66407-CB55-439E-8138-AE4D03A79E77}" destId="{A0669F65-EA53-4533-98DF-AF2F3D60D1AD}" srcOrd="0" destOrd="2" presId="urn:microsoft.com/office/officeart/2005/8/layout/vList5"/>
    <dgm:cxn modelId="{8EE3D028-EAD3-4F22-8ABB-2A24E8C335F6}" type="presOf" srcId="{7B30D936-71C3-4277-8523-3268C80B10C9}" destId="{658B061A-FBA6-44C6-93CF-444A9269B51E}" srcOrd="0" destOrd="2" presId="urn:microsoft.com/office/officeart/2005/8/layout/vList5"/>
    <dgm:cxn modelId="{D722D7BA-AE5C-402F-BB92-FBC92E547AA4}" type="presOf" srcId="{11666F4D-5700-4FD2-984E-73A3A7D7FB3B}" destId="{82F5512A-6986-424F-8E0B-818EE63DC6BB}" srcOrd="0" destOrd="0" presId="urn:microsoft.com/office/officeart/2005/8/layout/vList5"/>
    <dgm:cxn modelId="{10E5B6C4-2A9E-4F30-96F2-5A328EAA8FDE}" srcId="{3B2EA4C5-0E21-4CA2-99FC-A79A21D98E6A}" destId="{7B30D936-71C3-4277-8523-3268C80B10C9}" srcOrd="2" destOrd="0" parTransId="{C1244FC2-405F-44B0-8B34-FCDA814FE3AF}" sibTransId="{AE4A0C05-7067-4D98-9AF1-DF7D8A824610}"/>
    <dgm:cxn modelId="{F22F818D-7F7B-4B07-9075-C356A1B5BBAA}" srcId="{4BD738FD-013F-4FA2-A992-E27351D90AA4}" destId="{6A262B12-B9D8-4C61-AF29-A637A4FBFEB3}" srcOrd="0" destOrd="0" parTransId="{5B8C97B7-EADE-474C-BE59-30662DC05A70}" sibTransId="{EB85D9CC-197E-4A44-872A-49A87771D8A4}"/>
    <dgm:cxn modelId="{2BB5D878-27E8-4D9C-9962-C85107D1F621}" type="presParOf" srcId="{82F5512A-6986-424F-8E0B-818EE63DC6BB}" destId="{26A78530-96A2-4C16-991E-2026B98DE258}" srcOrd="0" destOrd="0" presId="urn:microsoft.com/office/officeart/2005/8/layout/vList5"/>
    <dgm:cxn modelId="{32985B75-A524-44BF-8A8E-E3663CA230F5}" type="presParOf" srcId="{26A78530-96A2-4C16-991E-2026B98DE258}" destId="{00C3275F-EACA-4716-B68B-63B00F2ABA56}" srcOrd="0" destOrd="0" presId="urn:microsoft.com/office/officeart/2005/8/layout/vList5"/>
    <dgm:cxn modelId="{492FCC47-D19E-4C8E-9F1C-B3DAAD39A1FD}" type="presParOf" srcId="{26A78530-96A2-4C16-991E-2026B98DE258}" destId="{B2064151-8106-44F9-96E1-09E5A7986204}" srcOrd="1" destOrd="0" presId="urn:microsoft.com/office/officeart/2005/8/layout/vList5"/>
    <dgm:cxn modelId="{0C012E57-CE10-42F6-9C78-804A700E77DE}" type="presParOf" srcId="{82F5512A-6986-424F-8E0B-818EE63DC6BB}" destId="{9AD66AF0-6974-4DB7-93F7-2C83CCECBB44}" srcOrd="1" destOrd="0" presId="urn:microsoft.com/office/officeart/2005/8/layout/vList5"/>
    <dgm:cxn modelId="{FC3D982F-435C-43C6-9569-73DA2DB644EA}" type="presParOf" srcId="{82F5512A-6986-424F-8E0B-818EE63DC6BB}" destId="{A55F5A14-3A65-4852-8689-B692BDDC0AE5}" srcOrd="2" destOrd="0" presId="urn:microsoft.com/office/officeart/2005/8/layout/vList5"/>
    <dgm:cxn modelId="{5EA651CD-8F6B-4F2F-84D0-C59342CC71AB}" type="presParOf" srcId="{A55F5A14-3A65-4852-8689-B692BDDC0AE5}" destId="{F1EE9D7F-C160-498B-9EAC-94D0EED2C47B}" srcOrd="0" destOrd="0" presId="urn:microsoft.com/office/officeart/2005/8/layout/vList5"/>
    <dgm:cxn modelId="{5CB0ADB9-D4FA-41A7-AF59-3D997A6E0981}" type="presParOf" srcId="{A55F5A14-3A65-4852-8689-B692BDDC0AE5}" destId="{658B061A-FBA6-44C6-93CF-444A9269B51E}" srcOrd="1" destOrd="0" presId="urn:microsoft.com/office/officeart/2005/8/layout/vList5"/>
    <dgm:cxn modelId="{90F2CB18-7953-4935-B7DD-A743BF696D9F}" type="presParOf" srcId="{82F5512A-6986-424F-8E0B-818EE63DC6BB}" destId="{3A5E2F98-4E4D-439B-AEEC-F4DED5BDA63E}" srcOrd="3" destOrd="0" presId="urn:microsoft.com/office/officeart/2005/8/layout/vList5"/>
    <dgm:cxn modelId="{C96AC283-B5F3-4A76-8FBD-A8ED63E525CC}" type="presParOf" srcId="{82F5512A-6986-424F-8E0B-818EE63DC6BB}" destId="{F32DDAC8-4305-4594-A89A-9D346EA518EC}" srcOrd="4" destOrd="0" presId="urn:microsoft.com/office/officeart/2005/8/layout/vList5"/>
    <dgm:cxn modelId="{EE1386C9-08ED-4BC0-A5D8-1F9FCD2CD8C2}" type="presParOf" srcId="{F32DDAC8-4305-4594-A89A-9D346EA518EC}" destId="{ED75019D-C713-44E0-B27B-9599B3D9473A}" srcOrd="0" destOrd="0" presId="urn:microsoft.com/office/officeart/2005/8/layout/vList5"/>
    <dgm:cxn modelId="{8D0E738C-EF73-4C9F-96B4-6BE06246D439}" type="presParOf" srcId="{F32DDAC8-4305-4594-A89A-9D346EA518EC}" destId="{A0669F65-EA53-4533-98DF-AF2F3D60D1AD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D747F6-38ED-40E8-9BBB-12DF96E36DBE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EB61611-6044-48F5-9915-8485AEBBFEC1}">
      <dgm:prSet/>
      <dgm:spPr/>
      <dgm:t>
        <a:bodyPr/>
        <a:lstStyle/>
        <a:p>
          <a:pPr rtl="0"/>
          <a:r>
            <a:rPr kumimoji="1" lang="ja-JP" dirty="0" smtClean="0"/>
            <a:t>複数の目の表情が登録</a:t>
          </a:r>
          <a:r>
            <a:rPr kumimoji="1" lang="ja-JP" altLang="en-US" dirty="0" smtClean="0"/>
            <a:t>可能</a:t>
          </a:r>
          <a:endParaRPr kumimoji="1" lang="en-US" dirty="0"/>
        </a:p>
      </dgm:t>
    </dgm:pt>
    <dgm:pt modelId="{BE61E18A-6A05-427D-BB09-1E1F5E300512}" type="parTrans" cxnId="{DB74E819-C7F6-4EF1-B134-B6553A82C35A}">
      <dgm:prSet/>
      <dgm:spPr/>
      <dgm:t>
        <a:bodyPr/>
        <a:lstStyle/>
        <a:p>
          <a:endParaRPr kumimoji="1" lang="ja-JP" altLang="en-US"/>
        </a:p>
      </dgm:t>
    </dgm:pt>
    <dgm:pt modelId="{E34CA1C5-19F0-4707-AE0F-102DDAF252EF}" type="sibTrans" cxnId="{DB74E819-C7F6-4EF1-B134-B6553A82C35A}">
      <dgm:prSet/>
      <dgm:spPr/>
      <dgm:t>
        <a:bodyPr/>
        <a:lstStyle/>
        <a:p>
          <a:endParaRPr kumimoji="1" lang="ja-JP" altLang="en-US"/>
        </a:p>
      </dgm:t>
    </dgm:pt>
    <dgm:pt modelId="{1DF9539F-81AA-419F-BE75-8687AF3D982B}">
      <dgm:prSet/>
      <dgm:spPr/>
      <dgm:t>
        <a:bodyPr/>
        <a:lstStyle/>
        <a:p>
          <a:pPr rtl="0"/>
          <a:r>
            <a:rPr kumimoji="1" lang="ja-JP" dirty="0" smtClean="0"/>
            <a:t>目の表情をかえるときは、目の表情をニュートラルにしたものをフレーム登録してから行う</a:t>
          </a:r>
          <a:endParaRPr kumimoji="1" lang="en-US" dirty="0"/>
        </a:p>
      </dgm:t>
    </dgm:pt>
    <dgm:pt modelId="{C2B6B775-649E-4BB8-847A-EF969BA8791F}" type="parTrans" cxnId="{526C5BFA-45AD-4CB8-A82B-622F768C85F1}">
      <dgm:prSet/>
      <dgm:spPr/>
      <dgm:t>
        <a:bodyPr/>
        <a:lstStyle/>
        <a:p>
          <a:endParaRPr kumimoji="1" lang="ja-JP" altLang="en-US"/>
        </a:p>
      </dgm:t>
    </dgm:pt>
    <dgm:pt modelId="{629B6402-A245-4246-B4DC-F1D247F82609}" type="sibTrans" cxnId="{526C5BFA-45AD-4CB8-A82B-622F768C85F1}">
      <dgm:prSet/>
      <dgm:spPr/>
      <dgm:t>
        <a:bodyPr/>
        <a:lstStyle/>
        <a:p>
          <a:endParaRPr kumimoji="1" lang="ja-JP" altLang="en-US"/>
        </a:p>
      </dgm:t>
    </dgm:pt>
    <dgm:pt modelId="{1CE4B71F-CE21-4AAE-8D46-9817666F6536}">
      <dgm:prSet/>
      <dgm:spPr/>
      <dgm:t>
        <a:bodyPr/>
        <a:lstStyle/>
        <a:p>
          <a:pPr rtl="0"/>
          <a:r>
            <a:rPr kumimoji="1" lang="ja-JP" dirty="0" smtClean="0"/>
            <a:t>まばたきのランダム登録</a:t>
          </a:r>
          <a:r>
            <a:rPr kumimoji="1" lang="ja-JP" altLang="en-US" dirty="0" smtClean="0"/>
            <a:t>機能</a:t>
          </a:r>
          <a:endParaRPr kumimoji="1" lang="en-US" dirty="0"/>
        </a:p>
      </dgm:t>
    </dgm:pt>
    <dgm:pt modelId="{A31D391A-9F94-452E-B091-0E6458DADDA9}" type="parTrans" cxnId="{9392A55A-9220-44B9-A7F8-7901B89CAC3D}">
      <dgm:prSet/>
      <dgm:spPr/>
      <dgm:t>
        <a:bodyPr/>
        <a:lstStyle/>
        <a:p>
          <a:endParaRPr kumimoji="1" lang="ja-JP" altLang="en-US"/>
        </a:p>
      </dgm:t>
    </dgm:pt>
    <dgm:pt modelId="{32B8CCB6-22DF-4CF5-98DF-868508283940}" type="sibTrans" cxnId="{9392A55A-9220-44B9-A7F8-7901B89CAC3D}">
      <dgm:prSet/>
      <dgm:spPr/>
      <dgm:t>
        <a:bodyPr/>
        <a:lstStyle/>
        <a:p>
          <a:endParaRPr kumimoji="1" lang="ja-JP" altLang="en-US"/>
        </a:p>
      </dgm:t>
    </dgm:pt>
    <dgm:pt modelId="{4255DA50-3AB0-42DD-B676-2C3A9523698B}">
      <dgm:prSet/>
      <dgm:spPr/>
      <dgm:t>
        <a:bodyPr/>
        <a:lstStyle/>
        <a:p>
          <a:pPr rtl="0"/>
          <a:r>
            <a:rPr kumimoji="1" lang="ja-JP" dirty="0" smtClean="0"/>
            <a:t>まばたきを登録してから個別の目の表情を登録</a:t>
          </a:r>
          <a:endParaRPr kumimoji="1" lang="en-US" dirty="0"/>
        </a:p>
      </dgm:t>
    </dgm:pt>
    <dgm:pt modelId="{40CF9AEA-5509-4322-A62E-0AD3AF07B36B}" type="parTrans" cxnId="{8034CEE1-90EF-4767-AC5A-4C60FB26D16B}">
      <dgm:prSet/>
      <dgm:spPr/>
      <dgm:t>
        <a:bodyPr/>
        <a:lstStyle/>
        <a:p>
          <a:endParaRPr kumimoji="1" lang="ja-JP" altLang="en-US"/>
        </a:p>
      </dgm:t>
    </dgm:pt>
    <dgm:pt modelId="{4CD4167B-73D8-47EE-833D-EFBF018C7D51}" type="sibTrans" cxnId="{8034CEE1-90EF-4767-AC5A-4C60FB26D16B}">
      <dgm:prSet/>
      <dgm:spPr/>
      <dgm:t>
        <a:bodyPr/>
        <a:lstStyle/>
        <a:p>
          <a:endParaRPr kumimoji="1" lang="ja-JP" altLang="en-US"/>
        </a:p>
      </dgm:t>
    </dgm:pt>
    <dgm:pt modelId="{0A088CFB-62B4-4754-96D6-A613D4A12854}" type="pres">
      <dgm:prSet presAssocID="{0DD747F6-38ED-40E8-9BBB-12DF96E36DB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D444BC8-5A29-4B97-937B-FE7FA61C68FA}" type="pres">
      <dgm:prSet presAssocID="{2EB61611-6044-48F5-9915-8485AEBBFEC1}" presName="parentLin" presStyleCnt="0"/>
      <dgm:spPr/>
    </dgm:pt>
    <dgm:pt modelId="{BF89F347-6BB4-454F-BD61-10AFF88AB3D1}" type="pres">
      <dgm:prSet presAssocID="{2EB61611-6044-48F5-9915-8485AEBBFEC1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046241B-6DAF-426B-B210-932020051639}" type="pres">
      <dgm:prSet presAssocID="{2EB61611-6044-48F5-9915-8485AEBBFEC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A4A481F-9D85-410E-B376-A4232676E3E5}" type="pres">
      <dgm:prSet presAssocID="{2EB61611-6044-48F5-9915-8485AEBBFEC1}" presName="negativeSpace" presStyleCnt="0"/>
      <dgm:spPr/>
    </dgm:pt>
    <dgm:pt modelId="{24D394DC-0756-423B-B33D-E4CAF1BB1C14}" type="pres">
      <dgm:prSet presAssocID="{2EB61611-6044-48F5-9915-8485AEBBFEC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293E33F-DF52-453E-904D-5A4097C61C3D}" type="pres">
      <dgm:prSet presAssocID="{E34CA1C5-19F0-4707-AE0F-102DDAF252EF}" presName="spaceBetweenRectangles" presStyleCnt="0"/>
      <dgm:spPr/>
    </dgm:pt>
    <dgm:pt modelId="{EBE31683-4923-4EB6-83CE-48E3BD12B4A7}" type="pres">
      <dgm:prSet presAssocID="{1CE4B71F-CE21-4AAE-8D46-9817666F6536}" presName="parentLin" presStyleCnt="0"/>
      <dgm:spPr/>
    </dgm:pt>
    <dgm:pt modelId="{B82281C0-1516-410D-B8FB-401CB54835CF}" type="pres">
      <dgm:prSet presAssocID="{1CE4B71F-CE21-4AAE-8D46-9817666F6536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19BEE50B-A5F7-4C79-95DF-816223F6A5FC}" type="pres">
      <dgm:prSet presAssocID="{1CE4B71F-CE21-4AAE-8D46-9817666F653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F6EEA67-DE17-4E10-B592-E76D9ED26790}" type="pres">
      <dgm:prSet presAssocID="{1CE4B71F-CE21-4AAE-8D46-9817666F6536}" presName="negativeSpace" presStyleCnt="0"/>
      <dgm:spPr/>
    </dgm:pt>
    <dgm:pt modelId="{C78912AF-9174-4235-9CDB-877BD6E78C60}" type="pres">
      <dgm:prSet presAssocID="{1CE4B71F-CE21-4AAE-8D46-9817666F6536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392A55A-9220-44B9-A7F8-7901B89CAC3D}" srcId="{0DD747F6-38ED-40E8-9BBB-12DF96E36DBE}" destId="{1CE4B71F-CE21-4AAE-8D46-9817666F6536}" srcOrd="1" destOrd="0" parTransId="{A31D391A-9F94-452E-B091-0E6458DADDA9}" sibTransId="{32B8CCB6-22DF-4CF5-98DF-868508283940}"/>
    <dgm:cxn modelId="{8034CEE1-90EF-4767-AC5A-4C60FB26D16B}" srcId="{1CE4B71F-CE21-4AAE-8D46-9817666F6536}" destId="{4255DA50-3AB0-42DD-B676-2C3A9523698B}" srcOrd="0" destOrd="0" parTransId="{40CF9AEA-5509-4322-A62E-0AD3AF07B36B}" sibTransId="{4CD4167B-73D8-47EE-833D-EFBF018C7D51}"/>
    <dgm:cxn modelId="{526C5BFA-45AD-4CB8-A82B-622F768C85F1}" srcId="{2EB61611-6044-48F5-9915-8485AEBBFEC1}" destId="{1DF9539F-81AA-419F-BE75-8687AF3D982B}" srcOrd="0" destOrd="0" parTransId="{C2B6B775-649E-4BB8-847A-EF969BA8791F}" sibTransId="{629B6402-A245-4246-B4DC-F1D247F82609}"/>
    <dgm:cxn modelId="{B09EE153-BAB8-40D5-A61A-C76DA28BFD64}" type="presOf" srcId="{1CE4B71F-CE21-4AAE-8D46-9817666F6536}" destId="{19BEE50B-A5F7-4C79-95DF-816223F6A5FC}" srcOrd="1" destOrd="0" presId="urn:microsoft.com/office/officeart/2005/8/layout/list1"/>
    <dgm:cxn modelId="{9586257C-FAAF-4BEB-AA52-6E2CB429BD15}" type="presOf" srcId="{2EB61611-6044-48F5-9915-8485AEBBFEC1}" destId="{5046241B-6DAF-426B-B210-932020051639}" srcOrd="1" destOrd="0" presId="urn:microsoft.com/office/officeart/2005/8/layout/list1"/>
    <dgm:cxn modelId="{3510638F-6856-430C-8A3C-938DF94E8501}" type="presOf" srcId="{4255DA50-3AB0-42DD-B676-2C3A9523698B}" destId="{C78912AF-9174-4235-9CDB-877BD6E78C60}" srcOrd="0" destOrd="0" presId="urn:microsoft.com/office/officeart/2005/8/layout/list1"/>
    <dgm:cxn modelId="{9AF71F8E-AAEF-49F7-87D9-6A655324B427}" type="presOf" srcId="{0DD747F6-38ED-40E8-9BBB-12DF96E36DBE}" destId="{0A088CFB-62B4-4754-96D6-A613D4A12854}" srcOrd="0" destOrd="0" presId="urn:microsoft.com/office/officeart/2005/8/layout/list1"/>
    <dgm:cxn modelId="{BBA2113C-BA4E-41EC-A3BB-A647D582DB61}" type="presOf" srcId="{2EB61611-6044-48F5-9915-8485AEBBFEC1}" destId="{BF89F347-6BB4-454F-BD61-10AFF88AB3D1}" srcOrd="0" destOrd="0" presId="urn:microsoft.com/office/officeart/2005/8/layout/list1"/>
    <dgm:cxn modelId="{ECF19D5B-9526-47DE-99E4-90A1300A3590}" type="presOf" srcId="{1DF9539F-81AA-419F-BE75-8687AF3D982B}" destId="{24D394DC-0756-423B-B33D-E4CAF1BB1C14}" srcOrd="0" destOrd="0" presId="urn:microsoft.com/office/officeart/2005/8/layout/list1"/>
    <dgm:cxn modelId="{0F109664-3D3E-4B00-9E60-F251DCA573E6}" type="presOf" srcId="{1CE4B71F-CE21-4AAE-8D46-9817666F6536}" destId="{B82281C0-1516-410D-B8FB-401CB54835CF}" srcOrd="0" destOrd="0" presId="urn:microsoft.com/office/officeart/2005/8/layout/list1"/>
    <dgm:cxn modelId="{DB74E819-C7F6-4EF1-B134-B6553A82C35A}" srcId="{0DD747F6-38ED-40E8-9BBB-12DF96E36DBE}" destId="{2EB61611-6044-48F5-9915-8485AEBBFEC1}" srcOrd="0" destOrd="0" parTransId="{BE61E18A-6A05-427D-BB09-1E1F5E300512}" sibTransId="{E34CA1C5-19F0-4707-AE0F-102DDAF252EF}"/>
    <dgm:cxn modelId="{6BE801A1-6C5E-439A-8BB7-8C4DA1F011EB}" type="presParOf" srcId="{0A088CFB-62B4-4754-96D6-A613D4A12854}" destId="{CD444BC8-5A29-4B97-937B-FE7FA61C68FA}" srcOrd="0" destOrd="0" presId="urn:microsoft.com/office/officeart/2005/8/layout/list1"/>
    <dgm:cxn modelId="{8949279D-35EB-4F63-B135-D220C59EAE97}" type="presParOf" srcId="{CD444BC8-5A29-4B97-937B-FE7FA61C68FA}" destId="{BF89F347-6BB4-454F-BD61-10AFF88AB3D1}" srcOrd="0" destOrd="0" presId="urn:microsoft.com/office/officeart/2005/8/layout/list1"/>
    <dgm:cxn modelId="{E0E9B1F1-9AF4-43B7-8D62-974999FE0187}" type="presParOf" srcId="{CD444BC8-5A29-4B97-937B-FE7FA61C68FA}" destId="{5046241B-6DAF-426B-B210-932020051639}" srcOrd="1" destOrd="0" presId="urn:microsoft.com/office/officeart/2005/8/layout/list1"/>
    <dgm:cxn modelId="{C54DDD01-ACF1-4A56-8DA7-475713E65CF9}" type="presParOf" srcId="{0A088CFB-62B4-4754-96D6-A613D4A12854}" destId="{FA4A481F-9D85-410E-B376-A4232676E3E5}" srcOrd="1" destOrd="0" presId="urn:microsoft.com/office/officeart/2005/8/layout/list1"/>
    <dgm:cxn modelId="{381CC227-D93E-4B79-88F4-A4268E9CFF52}" type="presParOf" srcId="{0A088CFB-62B4-4754-96D6-A613D4A12854}" destId="{24D394DC-0756-423B-B33D-E4CAF1BB1C14}" srcOrd="2" destOrd="0" presId="urn:microsoft.com/office/officeart/2005/8/layout/list1"/>
    <dgm:cxn modelId="{941D5DF5-7460-444E-9D15-AC6179D1953E}" type="presParOf" srcId="{0A088CFB-62B4-4754-96D6-A613D4A12854}" destId="{0293E33F-DF52-453E-904D-5A4097C61C3D}" srcOrd="3" destOrd="0" presId="urn:microsoft.com/office/officeart/2005/8/layout/list1"/>
    <dgm:cxn modelId="{42D259AA-9AAC-44A3-B0CF-F38546D9CB95}" type="presParOf" srcId="{0A088CFB-62B4-4754-96D6-A613D4A12854}" destId="{EBE31683-4923-4EB6-83CE-48E3BD12B4A7}" srcOrd="4" destOrd="0" presId="urn:microsoft.com/office/officeart/2005/8/layout/list1"/>
    <dgm:cxn modelId="{6207107A-4416-4CFC-9ABF-5449C8F7F28D}" type="presParOf" srcId="{EBE31683-4923-4EB6-83CE-48E3BD12B4A7}" destId="{B82281C0-1516-410D-B8FB-401CB54835CF}" srcOrd="0" destOrd="0" presId="urn:microsoft.com/office/officeart/2005/8/layout/list1"/>
    <dgm:cxn modelId="{F3A02C83-2871-48F7-A6FD-A9DD41AA89E8}" type="presParOf" srcId="{EBE31683-4923-4EB6-83CE-48E3BD12B4A7}" destId="{19BEE50B-A5F7-4C79-95DF-816223F6A5FC}" srcOrd="1" destOrd="0" presId="urn:microsoft.com/office/officeart/2005/8/layout/list1"/>
    <dgm:cxn modelId="{5A16E89C-5EAE-4339-B206-4FA5658B55A6}" type="presParOf" srcId="{0A088CFB-62B4-4754-96D6-A613D4A12854}" destId="{1F6EEA67-DE17-4E10-B592-E76D9ED26790}" srcOrd="5" destOrd="0" presId="urn:microsoft.com/office/officeart/2005/8/layout/list1"/>
    <dgm:cxn modelId="{E3A80847-D8BE-4930-908E-832CE12B599A}" type="presParOf" srcId="{0A088CFB-62B4-4754-96D6-A613D4A12854}" destId="{C78912AF-9174-4235-9CDB-877BD6E78C60}" srcOrd="6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D747F6-38ED-40E8-9BBB-12DF96E36DBE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EB61611-6044-48F5-9915-8485AEBBFEC1}">
      <dgm:prSet/>
      <dgm:spPr/>
      <dgm:t>
        <a:bodyPr/>
        <a:lstStyle/>
        <a:p>
          <a:pPr rtl="0"/>
          <a:r>
            <a:rPr kumimoji="1" lang="ja-JP" altLang="en-US" dirty="0" smtClean="0"/>
            <a:t>個別に指定する事も可能</a:t>
          </a:r>
          <a:endParaRPr kumimoji="1" lang="en-US" dirty="0"/>
        </a:p>
      </dgm:t>
    </dgm:pt>
    <dgm:pt modelId="{BE61E18A-6A05-427D-BB09-1E1F5E300512}" type="parTrans" cxnId="{DB74E819-C7F6-4EF1-B134-B6553A82C35A}">
      <dgm:prSet/>
      <dgm:spPr/>
      <dgm:t>
        <a:bodyPr/>
        <a:lstStyle/>
        <a:p>
          <a:endParaRPr kumimoji="1" lang="ja-JP" altLang="en-US"/>
        </a:p>
      </dgm:t>
    </dgm:pt>
    <dgm:pt modelId="{E34CA1C5-19F0-4707-AE0F-102DDAF252EF}" type="sibTrans" cxnId="{DB74E819-C7F6-4EF1-B134-B6553A82C35A}">
      <dgm:prSet/>
      <dgm:spPr/>
      <dgm:t>
        <a:bodyPr/>
        <a:lstStyle/>
        <a:p>
          <a:endParaRPr kumimoji="1" lang="ja-JP" altLang="en-US"/>
        </a:p>
      </dgm:t>
    </dgm:pt>
    <dgm:pt modelId="{1DF9539F-81AA-419F-BE75-8687AF3D982B}">
      <dgm:prSet/>
      <dgm:spPr/>
      <dgm:t>
        <a:bodyPr/>
        <a:lstStyle/>
        <a:p>
          <a:pPr rtl="0"/>
          <a:r>
            <a:rPr kumimoji="1" lang="ja-JP" altLang="en-US" dirty="0" smtClean="0"/>
            <a:t>複数のリップ</a:t>
          </a:r>
          <a:r>
            <a:rPr kumimoji="1" lang="ja-JP" dirty="0" smtClean="0"/>
            <a:t>を</a:t>
          </a:r>
          <a:r>
            <a:rPr kumimoji="1" lang="ja-JP" altLang="en-US" dirty="0" smtClean="0"/>
            <a:t>指定しても違和感なし</a:t>
          </a:r>
          <a:endParaRPr kumimoji="1" lang="en-US" dirty="0"/>
        </a:p>
      </dgm:t>
    </dgm:pt>
    <dgm:pt modelId="{C2B6B775-649E-4BB8-847A-EF969BA8791F}" type="parTrans" cxnId="{526C5BFA-45AD-4CB8-A82B-622F768C85F1}">
      <dgm:prSet/>
      <dgm:spPr/>
      <dgm:t>
        <a:bodyPr/>
        <a:lstStyle/>
        <a:p>
          <a:endParaRPr kumimoji="1" lang="ja-JP" altLang="en-US"/>
        </a:p>
      </dgm:t>
    </dgm:pt>
    <dgm:pt modelId="{629B6402-A245-4246-B4DC-F1D247F82609}" type="sibTrans" cxnId="{526C5BFA-45AD-4CB8-A82B-622F768C85F1}">
      <dgm:prSet/>
      <dgm:spPr/>
      <dgm:t>
        <a:bodyPr/>
        <a:lstStyle/>
        <a:p>
          <a:endParaRPr kumimoji="1" lang="ja-JP" altLang="en-US"/>
        </a:p>
      </dgm:t>
    </dgm:pt>
    <dgm:pt modelId="{1CE4B71F-CE21-4AAE-8D46-9817666F6536}">
      <dgm:prSet/>
      <dgm:spPr/>
      <dgm:t>
        <a:bodyPr/>
        <a:lstStyle/>
        <a:p>
          <a:pPr rtl="0"/>
          <a:r>
            <a:rPr kumimoji="1" lang="en-US" altLang="ja-JP" dirty="0" smtClean="0"/>
            <a:t>VSQ</a:t>
          </a:r>
          <a:r>
            <a:rPr kumimoji="1" lang="ja-JP" altLang="en-US" dirty="0" smtClean="0"/>
            <a:t>ファイルでの</a:t>
          </a:r>
          <a:r>
            <a:rPr kumimoji="1" lang="en-US" altLang="ja-JP" dirty="0" err="1" smtClean="0"/>
            <a:t>LipSync</a:t>
          </a:r>
          <a:endParaRPr kumimoji="1" lang="en-US" dirty="0"/>
        </a:p>
      </dgm:t>
    </dgm:pt>
    <dgm:pt modelId="{A31D391A-9F94-452E-B091-0E6458DADDA9}" type="parTrans" cxnId="{9392A55A-9220-44B9-A7F8-7901B89CAC3D}">
      <dgm:prSet/>
      <dgm:spPr/>
      <dgm:t>
        <a:bodyPr/>
        <a:lstStyle/>
        <a:p>
          <a:endParaRPr kumimoji="1" lang="ja-JP" altLang="en-US"/>
        </a:p>
      </dgm:t>
    </dgm:pt>
    <dgm:pt modelId="{32B8CCB6-22DF-4CF5-98DF-868508283940}" type="sibTrans" cxnId="{9392A55A-9220-44B9-A7F8-7901B89CAC3D}">
      <dgm:prSet/>
      <dgm:spPr/>
      <dgm:t>
        <a:bodyPr/>
        <a:lstStyle/>
        <a:p>
          <a:endParaRPr kumimoji="1" lang="ja-JP" altLang="en-US"/>
        </a:p>
      </dgm:t>
    </dgm:pt>
    <dgm:pt modelId="{4255DA50-3AB0-42DD-B676-2C3A9523698B}">
      <dgm:prSet/>
      <dgm:spPr/>
      <dgm:t>
        <a:bodyPr/>
        <a:lstStyle/>
        <a:p>
          <a:pPr rtl="0"/>
          <a:r>
            <a:rPr kumimoji="1" lang="ja-JP" altLang="en-US" dirty="0" smtClean="0"/>
            <a:t>歌詞を入れた</a:t>
          </a:r>
          <a:r>
            <a:rPr kumimoji="1" lang="en-US" altLang="ja-JP" dirty="0" smtClean="0"/>
            <a:t>VSQ</a:t>
          </a:r>
          <a:r>
            <a:rPr kumimoji="1" lang="ja-JP" altLang="en-US" dirty="0" smtClean="0"/>
            <a:t>ファイルがあれば、自動的に歌詞に合わせたリップの表情を生成してくれる</a:t>
          </a:r>
          <a:endParaRPr kumimoji="1" lang="en-US" dirty="0"/>
        </a:p>
      </dgm:t>
    </dgm:pt>
    <dgm:pt modelId="{40CF9AEA-5509-4322-A62E-0AD3AF07B36B}" type="parTrans" cxnId="{8034CEE1-90EF-4767-AC5A-4C60FB26D16B}">
      <dgm:prSet/>
      <dgm:spPr/>
      <dgm:t>
        <a:bodyPr/>
        <a:lstStyle/>
        <a:p>
          <a:endParaRPr kumimoji="1" lang="ja-JP" altLang="en-US"/>
        </a:p>
      </dgm:t>
    </dgm:pt>
    <dgm:pt modelId="{4CD4167B-73D8-47EE-833D-EFBF018C7D51}" type="sibTrans" cxnId="{8034CEE1-90EF-4767-AC5A-4C60FB26D16B}">
      <dgm:prSet/>
      <dgm:spPr/>
      <dgm:t>
        <a:bodyPr/>
        <a:lstStyle/>
        <a:p>
          <a:endParaRPr kumimoji="1" lang="ja-JP" altLang="en-US"/>
        </a:p>
      </dgm:t>
    </dgm:pt>
    <dgm:pt modelId="{0A088CFB-62B4-4754-96D6-A613D4A12854}" type="pres">
      <dgm:prSet presAssocID="{0DD747F6-38ED-40E8-9BBB-12DF96E36DB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D444BC8-5A29-4B97-937B-FE7FA61C68FA}" type="pres">
      <dgm:prSet presAssocID="{2EB61611-6044-48F5-9915-8485AEBBFEC1}" presName="parentLin" presStyleCnt="0"/>
      <dgm:spPr/>
    </dgm:pt>
    <dgm:pt modelId="{BF89F347-6BB4-454F-BD61-10AFF88AB3D1}" type="pres">
      <dgm:prSet presAssocID="{2EB61611-6044-48F5-9915-8485AEBBFEC1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046241B-6DAF-426B-B210-932020051639}" type="pres">
      <dgm:prSet presAssocID="{2EB61611-6044-48F5-9915-8485AEBBFEC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A4A481F-9D85-410E-B376-A4232676E3E5}" type="pres">
      <dgm:prSet presAssocID="{2EB61611-6044-48F5-9915-8485AEBBFEC1}" presName="negativeSpace" presStyleCnt="0"/>
      <dgm:spPr/>
    </dgm:pt>
    <dgm:pt modelId="{24D394DC-0756-423B-B33D-E4CAF1BB1C14}" type="pres">
      <dgm:prSet presAssocID="{2EB61611-6044-48F5-9915-8485AEBBFEC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293E33F-DF52-453E-904D-5A4097C61C3D}" type="pres">
      <dgm:prSet presAssocID="{E34CA1C5-19F0-4707-AE0F-102DDAF252EF}" presName="spaceBetweenRectangles" presStyleCnt="0"/>
      <dgm:spPr/>
    </dgm:pt>
    <dgm:pt modelId="{EBE31683-4923-4EB6-83CE-48E3BD12B4A7}" type="pres">
      <dgm:prSet presAssocID="{1CE4B71F-CE21-4AAE-8D46-9817666F6536}" presName="parentLin" presStyleCnt="0"/>
      <dgm:spPr/>
    </dgm:pt>
    <dgm:pt modelId="{B82281C0-1516-410D-B8FB-401CB54835CF}" type="pres">
      <dgm:prSet presAssocID="{1CE4B71F-CE21-4AAE-8D46-9817666F6536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19BEE50B-A5F7-4C79-95DF-816223F6A5FC}" type="pres">
      <dgm:prSet presAssocID="{1CE4B71F-CE21-4AAE-8D46-9817666F653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F6EEA67-DE17-4E10-B592-E76D9ED26790}" type="pres">
      <dgm:prSet presAssocID="{1CE4B71F-CE21-4AAE-8D46-9817666F6536}" presName="negativeSpace" presStyleCnt="0"/>
      <dgm:spPr/>
    </dgm:pt>
    <dgm:pt modelId="{C78912AF-9174-4235-9CDB-877BD6E78C60}" type="pres">
      <dgm:prSet presAssocID="{1CE4B71F-CE21-4AAE-8D46-9817666F6536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F386226-0FCF-4753-85EC-1CD6A983B0DB}" type="presOf" srcId="{1CE4B71F-CE21-4AAE-8D46-9817666F6536}" destId="{B82281C0-1516-410D-B8FB-401CB54835CF}" srcOrd="0" destOrd="0" presId="urn:microsoft.com/office/officeart/2005/8/layout/list1"/>
    <dgm:cxn modelId="{E4D64556-FF1A-48B7-80CF-11BEE695D5C9}" type="presOf" srcId="{0DD747F6-38ED-40E8-9BBB-12DF96E36DBE}" destId="{0A088CFB-62B4-4754-96D6-A613D4A12854}" srcOrd="0" destOrd="0" presId="urn:microsoft.com/office/officeart/2005/8/layout/list1"/>
    <dgm:cxn modelId="{9392A55A-9220-44B9-A7F8-7901B89CAC3D}" srcId="{0DD747F6-38ED-40E8-9BBB-12DF96E36DBE}" destId="{1CE4B71F-CE21-4AAE-8D46-9817666F6536}" srcOrd="1" destOrd="0" parTransId="{A31D391A-9F94-452E-B091-0E6458DADDA9}" sibTransId="{32B8CCB6-22DF-4CF5-98DF-868508283940}"/>
    <dgm:cxn modelId="{8034CEE1-90EF-4767-AC5A-4C60FB26D16B}" srcId="{1CE4B71F-CE21-4AAE-8D46-9817666F6536}" destId="{4255DA50-3AB0-42DD-B676-2C3A9523698B}" srcOrd="0" destOrd="0" parTransId="{40CF9AEA-5509-4322-A62E-0AD3AF07B36B}" sibTransId="{4CD4167B-73D8-47EE-833D-EFBF018C7D51}"/>
    <dgm:cxn modelId="{526C5BFA-45AD-4CB8-A82B-622F768C85F1}" srcId="{2EB61611-6044-48F5-9915-8485AEBBFEC1}" destId="{1DF9539F-81AA-419F-BE75-8687AF3D982B}" srcOrd="0" destOrd="0" parTransId="{C2B6B775-649E-4BB8-847A-EF969BA8791F}" sibTransId="{629B6402-A245-4246-B4DC-F1D247F82609}"/>
    <dgm:cxn modelId="{D3AC737E-D648-4A9B-A85E-3D0ED25C3689}" type="presOf" srcId="{4255DA50-3AB0-42DD-B676-2C3A9523698B}" destId="{C78912AF-9174-4235-9CDB-877BD6E78C60}" srcOrd="0" destOrd="0" presId="urn:microsoft.com/office/officeart/2005/8/layout/list1"/>
    <dgm:cxn modelId="{84226A37-918A-4DEE-A9DF-8C7C52456AC0}" type="presOf" srcId="{1CE4B71F-CE21-4AAE-8D46-9817666F6536}" destId="{19BEE50B-A5F7-4C79-95DF-816223F6A5FC}" srcOrd="1" destOrd="0" presId="urn:microsoft.com/office/officeart/2005/8/layout/list1"/>
    <dgm:cxn modelId="{68FBCE36-0FE5-4890-90CB-18D4A53B6391}" type="presOf" srcId="{2EB61611-6044-48F5-9915-8485AEBBFEC1}" destId="{BF89F347-6BB4-454F-BD61-10AFF88AB3D1}" srcOrd="0" destOrd="0" presId="urn:microsoft.com/office/officeart/2005/8/layout/list1"/>
    <dgm:cxn modelId="{5BAADB3D-4804-4C86-8C21-DA2B8A7AFE40}" type="presOf" srcId="{2EB61611-6044-48F5-9915-8485AEBBFEC1}" destId="{5046241B-6DAF-426B-B210-932020051639}" srcOrd="1" destOrd="0" presId="urn:microsoft.com/office/officeart/2005/8/layout/list1"/>
    <dgm:cxn modelId="{DB74E819-C7F6-4EF1-B134-B6553A82C35A}" srcId="{0DD747F6-38ED-40E8-9BBB-12DF96E36DBE}" destId="{2EB61611-6044-48F5-9915-8485AEBBFEC1}" srcOrd="0" destOrd="0" parTransId="{BE61E18A-6A05-427D-BB09-1E1F5E300512}" sibTransId="{E34CA1C5-19F0-4707-AE0F-102DDAF252EF}"/>
    <dgm:cxn modelId="{BB250ED0-7FDD-41E0-9875-2A93149A2301}" type="presOf" srcId="{1DF9539F-81AA-419F-BE75-8687AF3D982B}" destId="{24D394DC-0756-423B-B33D-E4CAF1BB1C14}" srcOrd="0" destOrd="0" presId="urn:microsoft.com/office/officeart/2005/8/layout/list1"/>
    <dgm:cxn modelId="{49E3F511-7922-437F-8C8F-98CEB298028A}" type="presParOf" srcId="{0A088CFB-62B4-4754-96D6-A613D4A12854}" destId="{CD444BC8-5A29-4B97-937B-FE7FA61C68FA}" srcOrd="0" destOrd="0" presId="urn:microsoft.com/office/officeart/2005/8/layout/list1"/>
    <dgm:cxn modelId="{09A193A4-D73D-43EA-97C3-62D7E32D707F}" type="presParOf" srcId="{CD444BC8-5A29-4B97-937B-FE7FA61C68FA}" destId="{BF89F347-6BB4-454F-BD61-10AFF88AB3D1}" srcOrd="0" destOrd="0" presId="urn:microsoft.com/office/officeart/2005/8/layout/list1"/>
    <dgm:cxn modelId="{225081D3-6EBB-45E2-915D-996E4EC29CB2}" type="presParOf" srcId="{CD444BC8-5A29-4B97-937B-FE7FA61C68FA}" destId="{5046241B-6DAF-426B-B210-932020051639}" srcOrd="1" destOrd="0" presId="urn:microsoft.com/office/officeart/2005/8/layout/list1"/>
    <dgm:cxn modelId="{2AD278CB-1D80-4F00-A81F-693BC4FE9081}" type="presParOf" srcId="{0A088CFB-62B4-4754-96D6-A613D4A12854}" destId="{FA4A481F-9D85-410E-B376-A4232676E3E5}" srcOrd="1" destOrd="0" presId="urn:microsoft.com/office/officeart/2005/8/layout/list1"/>
    <dgm:cxn modelId="{3DFD0123-88D0-488D-B273-1929ADEF2B1F}" type="presParOf" srcId="{0A088CFB-62B4-4754-96D6-A613D4A12854}" destId="{24D394DC-0756-423B-B33D-E4CAF1BB1C14}" srcOrd="2" destOrd="0" presId="urn:microsoft.com/office/officeart/2005/8/layout/list1"/>
    <dgm:cxn modelId="{B269ECF3-9B60-4F96-B6FE-A5BA85A36D69}" type="presParOf" srcId="{0A088CFB-62B4-4754-96D6-A613D4A12854}" destId="{0293E33F-DF52-453E-904D-5A4097C61C3D}" srcOrd="3" destOrd="0" presId="urn:microsoft.com/office/officeart/2005/8/layout/list1"/>
    <dgm:cxn modelId="{36CA2971-00BD-4188-BE87-2A6754FBE40D}" type="presParOf" srcId="{0A088CFB-62B4-4754-96D6-A613D4A12854}" destId="{EBE31683-4923-4EB6-83CE-48E3BD12B4A7}" srcOrd="4" destOrd="0" presId="urn:microsoft.com/office/officeart/2005/8/layout/list1"/>
    <dgm:cxn modelId="{56562312-1A08-455D-AE29-155C1BA9ECAC}" type="presParOf" srcId="{EBE31683-4923-4EB6-83CE-48E3BD12B4A7}" destId="{B82281C0-1516-410D-B8FB-401CB54835CF}" srcOrd="0" destOrd="0" presId="urn:microsoft.com/office/officeart/2005/8/layout/list1"/>
    <dgm:cxn modelId="{04EB3DA3-04D7-4EED-BA5C-6CD71BFC78BC}" type="presParOf" srcId="{EBE31683-4923-4EB6-83CE-48E3BD12B4A7}" destId="{19BEE50B-A5F7-4C79-95DF-816223F6A5FC}" srcOrd="1" destOrd="0" presId="urn:microsoft.com/office/officeart/2005/8/layout/list1"/>
    <dgm:cxn modelId="{0102C62B-DD9B-468F-92E4-3F34401D9506}" type="presParOf" srcId="{0A088CFB-62B4-4754-96D6-A613D4A12854}" destId="{1F6EEA67-DE17-4E10-B592-E76D9ED26790}" srcOrd="5" destOrd="0" presId="urn:microsoft.com/office/officeart/2005/8/layout/list1"/>
    <dgm:cxn modelId="{B446F82A-F0B4-45EF-96DF-643E11E9BF2F}" type="presParOf" srcId="{0A088CFB-62B4-4754-96D6-A613D4A12854}" destId="{C78912AF-9174-4235-9CDB-877BD6E78C60}" srcOrd="6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2008/12/23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487363"/>
            <a:ext cx="6257925" cy="6381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62000" y="1412875"/>
            <a:ext cx="7842250" cy="482441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7F4779C-D8B1-441D-BBA3-8AF8A678BCD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73025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ja-JP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MikuMikuDance</a:t>
            </a:r>
            <a:endParaRPr kumimoji="1" lang="ja-JP" alt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357158" y="3886200"/>
            <a:ext cx="2857520" cy="17526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en-US" altLang="ja-JP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2008.06.07</a:t>
            </a:r>
          </a:p>
          <a:p>
            <a:r>
              <a:rPr lang="ja-JP" alt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初音 玲</a:t>
            </a:r>
            <a:endParaRPr kumimoji="1" lang="ja-JP" alt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6900" y="1285860"/>
            <a:ext cx="546735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外部ファイル取り込み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5073650"/>
          </a:xfrm>
        </p:spPr>
        <p:txBody>
          <a:bodyPr/>
          <a:lstStyle/>
          <a:p>
            <a:r>
              <a:rPr kumimoji="1" lang="en-US" altLang="ja-JP" dirty="0" smtClean="0"/>
              <a:t>BMP</a:t>
            </a:r>
            <a:r>
              <a:rPr kumimoji="1" lang="ja-JP" altLang="en-US" dirty="0" smtClean="0"/>
              <a:t>ファイル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背景</a:t>
            </a:r>
            <a:endParaRPr kumimoji="1" lang="en-US" altLang="ja-JP" dirty="0" smtClean="0"/>
          </a:p>
          <a:p>
            <a:r>
              <a:rPr lang="en-US" altLang="ja-JP" dirty="0" smtClean="0"/>
              <a:t>AVI</a:t>
            </a:r>
            <a:r>
              <a:rPr lang="ja-JP" altLang="en-US" dirty="0" smtClean="0"/>
              <a:t>ファイル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背景動画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MikuMikuDance</a:t>
            </a:r>
            <a:r>
              <a:rPr lang="ja-JP" altLang="en-US" dirty="0" smtClean="0"/>
              <a:t>重ね撮り</a:t>
            </a:r>
            <a:endParaRPr lang="en-US" altLang="ja-JP" dirty="0" smtClean="0"/>
          </a:p>
          <a:p>
            <a:r>
              <a:rPr kumimoji="1" lang="en-US" altLang="ja-JP" dirty="0" smtClean="0"/>
              <a:t>WAV</a:t>
            </a:r>
            <a:r>
              <a:rPr kumimoji="1" lang="ja-JP" altLang="en-US" dirty="0" smtClean="0"/>
              <a:t>ファイル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BGM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557216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ja-JP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DEMO</a:t>
            </a:r>
            <a:endParaRPr kumimoji="1" lang="ja-JP" alt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円形吹き出し 4"/>
          <p:cNvSpPr/>
          <p:nvPr/>
        </p:nvSpPr>
        <p:spPr>
          <a:xfrm>
            <a:off x="1857356" y="2285992"/>
            <a:ext cx="3500462" cy="2500330"/>
          </a:xfrm>
          <a:prstGeom prst="wedgeEllipseCallout">
            <a:avLst>
              <a:gd name="adj1" fmla="val 58363"/>
              <a:gd name="adj2" fmla="val 2592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ありがとうございました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txBody>
          <a:bodyPr/>
          <a:lstStyle/>
          <a:p>
            <a:r>
              <a:rPr kumimoji="1" lang="en-US" altLang="ja-JP" dirty="0" err="1" smtClean="0"/>
              <a:t>MikuMikuDance</a:t>
            </a:r>
            <a:r>
              <a:rPr kumimoji="1" lang="ja-JP" altLang="en-US" dirty="0" smtClean="0"/>
              <a:t>画面構成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000108"/>
            <a:ext cx="7072362" cy="509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ボーン操作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28718"/>
            <a:ext cx="5191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直線コネクタ 16"/>
          <p:cNvCxnSpPr/>
          <p:nvPr/>
        </p:nvCxnSpPr>
        <p:spPr>
          <a:xfrm rot="5400000">
            <a:off x="5429256" y="3857628"/>
            <a:ext cx="1643074" cy="78581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5400000">
            <a:off x="4250529" y="3821909"/>
            <a:ext cx="4143404" cy="7143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rot="10800000">
            <a:off x="5705484" y="4143380"/>
            <a:ext cx="1223970" cy="158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643702" y="321468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Z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929454" y="398836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X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175096" y="135729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Y</a:t>
            </a:r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571472" y="1428736"/>
            <a:ext cx="2928958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</a:rPr>
              <a:t>各軸を中心とした回転が基本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IK(</a:t>
            </a:r>
            <a:r>
              <a:rPr lang="ja-JP" altLang="en-US" dirty="0" smtClean="0"/>
              <a:t>ンバース キネマティクス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graphicFrame>
        <p:nvGraphicFramePr>
          <p:cNvPr id="13" name="コンテンツ プレースホルダ 12"/>
          <p:cNvGraphicFramePr>
            <a:graphicFrameLocks noGrp="1"/>
          </p:cNvGraphicFramePr>
          <p:nvPr>
            <p:ph idx="1"/>
          </p:nvPr>
        </p:nvGraphicFramePr>
        <p:xfrm>
          <a:off x="2000232" y="1052513"/>
          <a:ext cx="6604018" cy="4876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58" y="1000108"/>
            <a:ext cx="1593431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ポーズが決まったら登録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txBody>
          <a:bodyPr/>
          <a:lstStyle/>
          <a:p>
            <a:endParaRPr kumimoji="1" lang="ja-JP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00108"/>
            <a:ext cx="3786214" cy="5079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テキスト ボックス 5"/>
          <p:cNvSpPr txBox="1"/>
          <p:nvPr/>
        </p:nvSpPr>
        <p:spPr>
          <a:xfrm>
            <a:off x="4786314" y="1201151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現フレーム位置</a:t>
            </a:r>
            <a:endParaRPr kumimoji="1" lang="ja-JP" altLang="en-US" sz="2800" dirty="0"/>
          </a:p>
        </p:txBody>
      </p:sp>
      <p:cxnSp>
        <p:nvCxnSpPr>
          <p:cNvPr id="8" name="直線矢印コネクタ 7"/>
          <p:cNvCxnSpPr>
            <a:stCxn id="6" idx="1"/>
          </p:cNvCxnSpPr>
          <p:nvPr/>
        </p:nvCxnSpPr>
        <p:spPr>
          <a:xfrm rot="10800000" flipV="1">
            <a:off x="2643174" y="1462760"/>
            <a:ext cx="2143140" cy="38133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円/楕円 8"/>
          <p:cNvSpPr/>
          <p:nvPr/>
        </p:nvSpPr>
        <p:spPr>
          <a:xfrm>
            <a:off x="1285852" y="1142984"/>
            <a:ext cx="642942" cy="485778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86314" y="4929198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フレーム登録されているボーンなど</a:t>
            </a:r>
            <a:endParaRPr kumimoji="1" lang="ja-JP" altLang="en-US" sz="2800" dirty="0"/>
          </a:p>
        </p:txBody>
      </p:sp>
      <p:cxnSp>
        <p:nvCxnSpPr>
          <p:cNvPr id="11" name="直線矢印コネクタ 10"/>
          <p:cNvCxnSpPr>
            <a:stCxn id="10" idx="1"/>
          </p:cNvCxnSpPr>
          <p:nvPr/>
        </p:nvCxnSpPr>
        <p:spPr>
          <a:xfrm rot="10800000" flipV="1">
            <a:off x="1643042" y="5406252"/>
            <a:ext cx="3143272" cy="2373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/>
          <p:nvPr/>
        </p:nvSpPr>
        <p:spPr>
          <a:xfrm>
            <a:off x="2357422" y="3929066"/>
            <a:ext cx="571504" cy="5000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786314" y="3214686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フレーム登録されているボーンなど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フレームとフレームの間は動きが補完される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71547"/>
            <a:ext cx="8147050" cy="5054616"/>
          </a:xfrm>
        </p:spPr>
        <p:txBody>
          <a:bodyPr/>
          <a:lstStyle/>
          <a:p>
            <a:r>
              <a:rPr kumimoji="1" lang="ja-JP" altLang="en-US" dirty="0" smtClean="0"/>
              <a:t>動き始めと動き終わりのスピードは調整可能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大きな動きを登録して補完しきれないときは、任意のフレームにボーンを登録する事で動きを調整できる。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714488"/>
            <a:ext cx="339234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目の表情について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リップ</a:t>
            </a:r>
            <a:r>
              <a:rPr kumimoji="1" lang="ja-JP" altLang="en-US" dirty="0" smtClean="0"/>
              <a:t>の表情について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</TotalTime>
  <Words>290</Words>
  <Application>Microsoft Office PowerPoint</Application>
  <PresentationFormat>画面に合わせる (4:3)</PresentationFormat>
  <Paragraphs>57</Paragraphs>
  <Slides>12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スライドマスタT10</vt:lpstr>
      <vt:lpstr>MikuMikuDance</vt:lpstr>
      <vt:lpstr>MikuMikuDance画面構成</vt:lpstr>
      <vt:lpstr>ボーン操作</vt:lpstr>
      <vt:lpstr>IK(ンバース キネマティクス)</vt:lpstr>
      <vt:lpstr>ポーズが決まったら登録</vt:lpstr>
      <vt:lpstr>スライド 6</vt:lpstr>
      <vt:lpstr>フレームとフレームの間は動きが補完される</vt:lpstr>
      <vt:lpstr>目の表情について</vt:lpstr>
      <vt:lpstr>リップの表情について</vt:lpstr>
      <vt:lpstr>外部ファイル取り込み</vt:lpstr>
      <vt:lpstr>DEMO</vt:lpstr>
      <vt:lpstr>スライド 12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中　博俊</dc:creator>
  <cp:lastModifiedBy>わんくま同盟</cp:lastModifiedBy>
  <cp:revision>57</cp:revision>
  <dcterms:created xsi:type="dcterms:W3CDTF">2007-07-25T12:30:42Z</dcterms:created>
  <dcterms:modified xsi:type="dcterms:W3CDTF">2008-12-23T04:02:19Z</dcterms:modified>
</cp:coreProperties>
</file>