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22.xml" ContentType="application/vnd.openxmlformats-officedocument.drawingml.diagramColors+xml"/>
  <Override PartName="/ppt/slides/slide36.xml" ContentType="application/vnd.openxmlformats-officedocument.presentationml.slid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diagrams/quickStyle17.xml" ContentType="application/vnd.openxmlformats-officedocument.drawingml.diagramStyle+xml"/>
  <Override PartName="/ppt/notesSlides/notesSlide16.xml" ContentType="application/vnd.openxmlformats-officedocument.presentationml.notesSlide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24.xml" ContentType="application/vnd.openxmlformats-officedocument.drawingml.diagramStyle+xml"/>
  <Override PartName="/ppt/notesSlides/notesSlide23.xml" ContentType="application/vnd.openxmlformats-officedocument.presentationml.notesSlide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layout24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ata21.xml" ContentType="application/vnd.openxmlformats-officedocument.drawingml.diagramData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notesSlides/notesSlide13.xml" ContentType="application/vnd.openxmlformats-officedocument.presentationml.notesSlide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5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notesSlides/notesSlide4.xml" ContentType="application/vnd.openxmlformats-officedocument.presentationml.notesSlide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notesSlides/notesSlide14.xml" ContentType="application/vnd.openxmlformats-officedocument.presentationml.notesSlide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notesSlides/notesSlide21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notesSlides/notesSlide10.xml" ContentType="application/vnd.openxmlformats-officedocument.presentationml.notesSlide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notesSlides/notesSlide19.xml" ContentType="application/vnd.openxmlformats-officedocument.presentationml.notesSlide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notesSlides/notesSlide15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notesSlides/notesSlide11.xml" ContentType="application/vnd.openxmlformats-officedocument.presentationml.notesSlid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notesSlides/notesSlide6.xml" ContentType="application/vnd.openxmlformats-officedocument.presentationml.notesSlide+xml"/>
  <Override PartName="/ppt/diagrams/layout23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slides/slide29.xml" ContentType="application/vnd.openxmlformats-officedocument.presentationml.slide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0"/>
  </p:notesMasterIdLst>
  <p:sldIdLst>
    <p:sldId id="266" r:id="rId2"/>
    <p:sldId id="267" r:id="rId3"/>
    <p:sldId id="302" r:id="rId4"/>
    <p:sldId id="307" r:id="rId5"/>
    <p:sldId id="268" r:id="rId6"/>
    <p:sldId id="269" r:id="rId7"/>
    <p:sldId id="303" r:id="rId8"/>
    <p:sldId id="304" r:id="rId9"/>
    <p:sldId id="305" r:id="rId10"/>
    <p:sldId id="308" r:id="rId11"/>
    <p:sldId id="270" r:id="rId12"/>
    <p:sldId id="271" r:id="rId13"/>
    <p:sldId id="272" r:id="rId14"/>
    <p:sldId id="273" r:id="rId15"/>
    <p:sldId id="274" r:id="rId16"/>
    <p:sldId id="275" r:id="rId17"/>
    <p:sldId id="30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309" r:id="rId27"/>
    <p:sldId id="310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311" r:id="rId37"/>
    <p:sldId id="312" r:id="rId38"/>
    <p:sldId id="313" r:id="rId39"/>
    <p:sldId id="314" r:id="rId40"/>
    <p:sldId id="315" r:id="rId41"/>
    <p:sldId id="294" r:id="rId42"/>
    <p:sldId id="295" r:id="rId43"/>
    <p:sldId id="296" r:id="rId44"/>
    <p:sldId id="298" r:id="rId45"/>
    <p:sldId id="299" r:id="rId46"/>
    <p:sldId id="300" r:id="rId47"/>
    <p:sldId id="333" r:id="rId48"/>
    <p:sldId id="331" r:id="rId4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426" autoAdjust="0"/>
    <p:restoredTop sz="94660"/>
  </p:normalViewPr>
  <p:slideViewPr>
    <p:cSldViewPr>
      <p:cViewPr varScale="1">
        <p:scale>
          <a:sx n="70" d="100"/>
          <a:sy n="70" d="100"/>
        </p:scale>
        <p:origin x="-618" y="-90"/>
      </p:cViewPr>
      <p:guideLst>
        <p:guide orient="horz" pos="2160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3990C5-0129-4ED2-AE1C-36EDEEAA787D}" type="doc">
      <dgm:prSet loTypeId="urn:microsoft.com/office/officeart/2005/8/layout/bProcess3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4955F21D-FFC2-4D2A-942E-3A09AAD0D041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Z80</a:t>
          </a:r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ED444375-6092-4CF3-9DE1-475DEAE98EAD}" type="parTrans" cxnId="{BE5EDC52-C8BF-4636-9F3E-82AA5CD82FB8}">
      <dgm:prSet/>
      <dgm:spPr/>
      <dgm:t>
        <a:bodyPr/>
        <a:lstStyle/>
        <a:p>
          <a:endParaRPr kumimoji="1" lang="ja-JP" altLang="en-US"/>
        </a:p>
      </dgm:t>
    </dgm:pt>
    <dgm:pt modelId="{1CFD5C2B-D39F-486E-AA65-4128571920B6}" type="sibTrans" cxnId="{BE5EDC52-C8BF-4636-9F3E-82AA5CD82FB8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DEBCB3D-6608-4EC0-AD22-3F801B740751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6809</a:t>
          </a:r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DD4D1D3E-24F5-4A35-8478-87A20F8A7E6B}" type="parTrans" cxnId="{2F2454D3-85C4-4405-B264-009A55DF441D}">
      <dgm:prSet/>
      <dgm:spPr/>
      <dgm:t>
        <a:bodyPr/>
        <a:lstStyle/>
        <a:p>
          <a:endParaRPr kumimoji="1" lang="ja-JP" altLang="en-US"/>
        </a:p>
      </dgm:t>
    </dgm:pt>
    <dgm:pt modelId="{D0E6E65D-5CE5-44E9-999A-C9FEADE68EE6}" type="sibTrans" cxnId="{2F2454D3-85C4-4405-B264-009A55DF441D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F9C14C1C-DCF8-4B10-BCD9-A4DBB8E44BAA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F-BASIC</a:t>
          </a:r>
          <a:endParaRPr lang="ja-JP" dirty="0"/>
        </a:p>
      </dgm:t>
    </dgm:pt>
    <dgm:pt modelId="{E3436189-FA08-4ABB-903D-92678EFEC63B}" type="parTrans" cxnId="{E112D3FD-558B-4E7D-B9F6-5DB967E7AAE9}">
      <dgm:prSet/>
      <dgm:spPr/>
      <dgm:t>
        <a:bodyPr/>
        <a:lstStyle/>
        <a:p>
          <a:endParaRPr kumimoji="1" lang="ja-JP" altLang="en-US"/>
        </a:p>
      </dgm:t>
    </dgm:pt>
    <dgm:pt modelId="{8E9C2B8E-6E78-463F-B5FE-B485176333D8}" type="sibTrans" cxnId="{E112D3FD-558B-4E7D-B9F6-5DB967E7AAE9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0108BA7B-4F4B-498F-9669-EDBEDCA293E8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kumimoji="1" lang="en-US" dirty="0" smtClean="0"/>
            <a:t>N88-BASIC</a:t>
          </a:r>
          <a:endParaRPr lang="ja-JP" dirty="0"/>
        </a:p>
      </dgm:t>
    </dgm:pt>
    <dgm:pt modelId="{812DB8DF-7AB2-4797-8728-8634406BB2C1}" type="parTrans" cxnId="{DE66F21C-F340-4FD3-B29D-5F2B8475C01E}">
      <dgm:prSet/>
      <dgm:spPr/>
      <dgm:t>
        <a:bodyPr/>
        <a:lstStyle/>
        <a:p>
          <a:endParaRPr kumimoji="1" lang="ja-JP" altLang="en-US"/>
        </a:p>
      </dgm:t>
    </dgm:pt>
    <dgm:pt modelId="{468FAE30-3AAA-41DC-A6E8-11DBF1DF7BDB}" type="sibTrans" cxnId="{DE66F21C-F340-4FD3-B29D-5F2B8475C01E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E04C6906-B30F-4FB2-9F06-26D62ACD896A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en-US" dirty="0" smtClean="0"/>
            <a:t>LISP</a:t>
          </a:r>
          <a:endParaRPr lang="ja-JP" dirty="0"/>
        </a:p>
      </dgm:t>
    </dgm:pt>
    <dgm:pt modelId="{A0C9AB86-8378-418F-8780-558095D6B21C}" type="parTrans" cxnId="{48F78A47-5118-46D2-AB79-C8BD89F7CCBF}">
      <dgm:prSet/>
      <dgm:spPr/>
      <dgm:t>
        <a:bodyPr/>
        <a:lstStyle/>
        <a:p>
          <a:endParaRPr kumimoji="1" lang="ja-JP" altLang="en-US"/>
        </a:p>
      </dgm:t>
    </dgm:pt>
    <dgm:pt modelId="{6A4487EE-5E70-4529-B346-8E92CDB2F0F2}" type="sibTrans" cxnId="{48F78A47-5118-46D2-AB79-C8BD89F7CCBF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13324A85-B04A-4701-81C3-3DC03BE7994E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en-US" dirty="0" smtClean="0"/>
            <a:t>Turbo Pascal</a:t>
          </a:r>
          <a:endParaRPr lang="ja-JP" dirty="0"/>
        </a:p>
      </dgm:t>
    </dgm:pt>
    <dgm:pt modelId="{5107DB20-260C-4D47-AFE2-13871E132EB9}" type="parTrans" cxnId="{1A58A6B6-283C-4F99-933A-0AEA685021C7}">
      <dgm:prSet/>
      <dgm:spPr/>
      <dgm:t>
        <a:bodyPr/>
        <a:lstStyle/>
        <a:p>
          <a:endParaRPr kumimoji="1" lang="ja-JP" altLang="en-US"/>
        </a:p>
      </dgm:t>
    </dgm:pt>
    <dgm:pt modelId="{027686D8-68CB-473B-9174-5A1BF966A3F9}" type="sibTrans" cxnId="{1A58A6B6-283C-4F99-933A-0AEA685021C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C2E268A-C640-426F-8D84-234C4A3136E7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en-US" dirty="0" smtClean="0"/>
            <a:t>Prolog KABA</a:t>
          </a:r>
          <a:endParaRPr lang="ja-JP" dirty="0"/>
        </a:p>
      </dgm:t>
    </dgm:pt>
    <dgm:pt modelId="{6D9F32DA-B4B7-4AC4-95F1-6BA009914DD1}" type="parTrans" cxnId="{9870C026-BD5F-4117-B501-316C157F6AD1}">
      <dgm:prSet/>
      <dgm:spPr/>
      <dgm:t>
        <a:bodyPr/>
        <a:lstStyle/>
        <a:p>
          <a:endParaRPr kumimoji="1" lang="ja-JP" altLang="en-US"/>
        </a:p>
      </dgm:t>
    </dgm:pt>
    <dgm:pt modelId="{503B419A-44B4-420F-9E4E-29AF525E21F4}" type="sibTrans" cxnId="{9870C026-BD5F-4117-B501-316C157F6AD1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0BCAEA7-988B-4152-A676-9A95BCF08EDF}">
      <dgm:prSet/>
      <dgm:spPr>
        <a:solidFill>
          <a:srgbClr val="92D050"/>
        </a:solidFill>
      </dgm:spPr>
      <dgm:t>
        <a:bodyPr/>
        <a:lstStyle/>
        <a:p>
          <a:pPr rtl="0"/>
          <a:r>
            <a:rPr kumimoji="1" lang="ja-JP" dirty="0" smtClean="0"/>
            <a:t>Ｃ言語</a:t>
          </a:r>
          <a:endParaRPr kumimoji="1" lang="en-US" dirty="0"/>
        </a:p>
      </dgm:t>
    </dgm:pt>
    <dgm:pt modelId="{6AA54EE7-1A0E-43CE-B696-723C8FE08075}" type="parTrans" cxnId="{7B17947E-2D4D-4AD6-81E8-012C07A26E4F}">
      <dgm:prSet/>
      <dgm:spPr/>
      <dgm:t>
        <a:bodyPr/>
        <a:lstStyle/>
        <a:p>
          <a:endParaRPr kumimoji="1" lang="ja-JP" altLang="en-US"/>
        </a:p>
      </dgm:t>
    </dgm:pt>
    <dgm:pt modelId="{0A6AD8C5-9059-4068-B686-1B65E7AD68A0}" type="sibTrans" cxnId="{7B17947E-2D4D-4AD6-81E8-012C07A26E4F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03A83F3-CC82-453A-BB86-B5F15A5B2FF5}">
      <dgm:prSet/>
      <dgm:spPr/>
      <dgm:t>
        <a:bodyPr/>
        <a:lstStyle/>
        <a:p>
          <a:pPr rtl="0"/>
          <a:r>
            <a:rPr kumimoji="1" lang="en-US" dirty="0" smtClean="0"/>
            <a:t>M</a:t>
          </a:r>
          <a:r>
            <a:rPr kumimoji="1" lang="ja-JP" dirty="0" smtClean="0"/>
            <a:t>シリーズ</a:t>
          </a:r>
          <a:endParaRPr kumimoji="1" lang="en-US" altLang="ja-JP" dirty="0" smtClean="0"/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5F71EDE7-B5F9-4AF8-B5BE-D7D7F26E9E99}" type="parTrans" cxnId="{81D71AA9-94B0-4280-B469-684D0F0FF7F3}">
      <dgm:prSet/>
      <dgm:spPr/>
      <dgm:t>
        <a:bodyPr/>
        <a:lstStyle/>
        <a:p>
          <a:endParaRPr kumimoji="1" lang="ja-JP" altLang="en-US"/>
        </a:p>
      </dgm:t>
    </dgm:pt>
    <dgm:pt modelId="{D3545AFB-4A23-439C-A501-448BB5AF1F6C}" type="sibTrans" cxnId="{81D71AA9-94B0-4280-B469-684D0F0FF7F3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FA108CC-2456-456C-B8F7-584872850ADE}">
      <dgm:prSet/>
      <dgm:spPr/>
      <dgm:t>
        <a:bodyPr/>
        <a:lstStyle/>
        <a:p>
          <a:pPr rtl="0"/>
          <a:r>
            <a:rPr kumimoji="1" lang="en-US" dirty="0" smtClean="0"/>
            <a:t>PL/I</a:t>
          </a:r>
          <a:endParaRPr kumimoji="1" lang="en-US" dirty="0"/>
        </a:p>
      </dgm:t>
    </dgm:pt>
    <dgm:pt modelId="{62991AB1-AC2D-486F-9C89-D13AF0F48AD1}" type="parTrans" cxnId="{744497FA-8189-41B2-8408-195F2E2B0ABA}">
      <dgm:prSet/>
      <dgm:spPr/>
      <dgm:t>
        <a:bodyPr/>
        <a:lstStyle/>
        <a:p>
          <a:endParaRPr kumimoji="1" lang="ja-JP" altLang="en-US"/>
        </a:p>
      </dgm:t>
    </dgm:pt>
    <dgm:pt modelId="{27D50894-9677-4B8D-BF5A-C5F57BBF22FB}" type="sibTrans" cxnId="{744497FA-8189-41B2-8408-195F2E2B0ABA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A66DB643-A62B-406B-9A1F-743E1D02495D}">
      <dgm:prSet/>
      <dgm:spPr/>
      <dgm:t>
        <a:bodyPr/>
        <a:lstStyle/>
        <a:p>
          <a:pPr rtl="0"/>
          <a:r>
            <a:rPr lang="en-US" altLang="ja-JP" dirty="0" smtClean="0"/>
            <a:t>VB3.0</a:t>
          </a:r>
          <a:r>
            <a:rPr lang="ja-JP" altLang="en-US" dirty="0" smtClean="0"/>
            <a:t>～</a:t>
          </a:r>
          <a:endParaRPr lang="ja-JP" dirty="0"/>
        </a:p>
      </dgm:t>
    </dgm:pt>
    <dgm:pt modelId="{EC24C778-CF7A-4307-AF8A-8B328A24BA6D}" type="parTrans" cxnId="{045516CF-1CD7-4200-90FB-385D83E9E1A6}">
      <dgm:prSet/>
      <dgm:spPr/>
      <dgm:t>
        <a:bodyPr/>
        <a:lstStyle/>
        <a:p>
          <a:endParaRPr kumimoji="1" lang="ja-JP" altLang="en-US"/>
        </a:p>
      </dgm:t>
    </dgm:pt>
    <dgm:pt modelId="{FDD4259B-EADB-4F95-BD25-CEFC04B04571}" type="sibTrans" cxnId="{045516CF-1CD7-4200-90FB-385D83E9E1A6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BC325797-EB03-4582-98A5-A5FF90D32884}">
      <dgm:prSet/>
      <dgm:spPr/>
      <dgm:t>
        <a:bodyPr/>
        <a:lstStyle/>
        <a:p>
          <a:pPr rtl="0"/>
          <a:r>
            <a:rPr kumimoji="1" lang="en-US" dirty="0" smtClean="0"/>
            <a:t>PL/SQL</a:t>
          </a:r>
          <a:endParaRPr lang="ja-JP" dirty="0"/>
        </a:p>
      </dgm:t>
    </dgm:pt>
    <dgm:pt modelId="{6BF98324-9CB9-40CA-96F2-78C3F97E937F}" type="parTrans" cxnId="{D8AC046F-D36B-436F-85B8-DD93DCB90DA7}">
      <dgm:prSet/>
      <dgm:spPr/>
      <dgm:t>
        <a:bodyPr/>
        <a:lstStyle/>
        <a:p>
          <a:endParaRPr kumimoji="1" lang="ja-JP" altLang="en-US"/>
        </a:p>
      </dgm:t>
    </dgm:pt>
    <dgm:pt modelId="{62EAE2D6-821E-41D8-BAA2-B96DBE120977}" type="sibTrans" cxnId="{D8AC046F-D36B-436F-85B8-DD93DCB90DA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17094F7-E30D-4172-AB41-500A4A18530C}">
      <dgm:prSet/>
      <dgm:spPr/>
      <dgm:t>
        <a:bodyPr/>
        <a:lstStyle/>
        <a:p>
          <a:pPr rtl="0"/>
          <a:r>
            <a:rPr kumimoji="1" lang="en-US" dirty="0" smtClean="0"/>
            <a:t>T-SQL</a:t>
          </a:r>
          <a:endParaRPr lang="ja-JP" dirty="0"/>
        </a:p>
      </dgm:t>
    </dgm:pt>
    <dgm:pt modelId="{DADCD623-4451-4A79-AB48-6AF52E0BAA80}" type="parTrans" cxnId="{743F1581-E367-43EC-923F-F2C0CE38AF37}">
      <dgm:prSet/>
      <dgm:spPr/>
      <dgm:t>
        <a:bodyPr/>
        <a:lstStyle/>
        <a:p>
          <a:endParaRPr kumimoji="1" lang="ja-JP" altLang="en-US"/>
        </a:p>
      </dgm:t>
    </dgm:pt>
    <dgm:pt modelId="{215BDFC1-F17D-4CC6-B67E-7A07FCB326EC}" type="sibTrans" cxnId="{743F1581-E367-43EC-923F-F2C0CE38AF3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FB82335-B83D-4926-920F-FD136A7B3409}">
      <dgm:prSet/>
      <dgm:spPr/>
      <dgm:t>
        <a:bodyPr/>
        <a:lstStyle/>
        <a:p>
          <a:pPr rtl="0"/>
          <a:r>
            <a:rPr kumimoji="1" lang="en-US" dirty="0" smtClean="0"/>
            <a:t>VB2005/2008</a:t>
          </a:r>
          <a:endParaRPr lang="ja-JP" dirty="0"/>
        </a:p>
      </dgm:t>
    </dgm:pt>
    <dgm:pt modelId="{DC8D60C8-21F2-4711-AA13-3588E14C10B9}" type="parTrans" cxnId="{23EA892B-41CF-4162-A54C-8F9F836CDE76}">
      <dgm:prSet/>
      <dgm:spPr/>
      <dgm:t>
        <a:bodyPr/>
        <a:lstStyle/>
        <a:p>
          <a:endParaRPr kumimoji="1" lang="ja-JP" altLang="en-US"/>
        </a:p>
      </dgm:t>
    </dgm:pt>
    <dgm:pt modelId="{4A7C2EFA-5667-4651-97E4-8AE2C26FF025}" type="sibTrans" cxnId="{23EA892B-41CF-4162-A54C-8F9F836CDE76}">
      <dgm:prSet/>
      <dgm:spPr/>
      <dgm:t>
        <a:bodyPr/>
        <a:lstStyle/>
        <a:p>
          <a:endParaRPr kumimoji="1" lang="ja-JP" altLang="en-US"/>
        </a:p>
      </dgm:t>
    </dgm:pt>
    <dgm:pt modelId="{CE54D055-AC44-4DF2-86C1-095697918D95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US" altLang="ja-JP" dirty="0" smtClean="0"/>
            <a:t>FORTRAN 77</a:t>
          </a:r>
          <a:endParaRPr lang="ja-JP" dirty="0"/>
        </a:p>
      </dgm:t>
    </dgm:pt>
    <dgm:pt modelId="{A88596DC-9664-47AE-BEEC-1010F44DC168}" type="parTrans" cxnId="{3609937C-CD37-427C-BD4F-1CB4CC22F131}">
      <dgm:prSet/>
      <dgm:spPr/>
      <dgm:t>
        <a:bodyPr/>
        <a:lstStyle/>
        <a:p>
          <a:endParaRPr kumimoji="1" lang="ja-JP" altLang="en-US"/>
        </a:p>
      </dgm:t>
    </dgm:pt>
    <dgm:pt modelId="{0BF737F5-329E-42D2-A8F4-E5D5B607ED88}" type="sibTrans" cxnId="{3609937C-CD37-427C-BD4F-1CB4CC22F131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DE75BB76-2C67-4337-9840-EAB0132AF60F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US" altLang="ja-JP" dirty="0" smtClean="0"/>
            <a:t>COBOL</a:t>
          </a:r>
          <a:endParaRPr lang="ja-JP" dirty="0"/>
        </a:p>
      </dgm:t>
    </dgm:pt>
    <dgm:pt modelId="{0DF360CE-B5F3-4761-8CD9-4994C9916682}" type="parTrans" cxnId="{B2304751-8341-42D1-B811-4008820A6C84}">
      <dgm:prSet/>
      <dgm:spPr/>
      <dgm:t>
        <a:bodyPr/>
        <a:lstStyle/>
        <a:p>
          <a:endParaRPr kumimoji="1" lang="ja-JP" altLang="en-US"/>
        </a:p>
      </dgm:t>
    </dgm:pt>
    <dgm:pt modelId="{592F2C4B-4572-4F3E-B02D-55C2B3615A0A}" type="sibTrans" cxnId="{B2304751-8341-42D1-B811-4008820A6C84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1079A9F6-7982-4C38-A7C2-9F2BB4928469}" type="pres">
      <dgm:prSet presAssocID="{723990C5-0129-4ED2-AE1C-36EDEEAA787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8B07687-230C-4883-A0EC-944B0FCEB9D4}" type="pres">
      <dgm:prSet presAssocID="{4955F21D-FFC2-4D2A-942E-3A09AAD0D041}" presName="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9422497-9716-432C-A94E-18D8BCD401B8}" type="pres">
      <dgm:prSet presAssocID="{1CFD5C2B-D39F-486E-AA65-4128571920B6}" presName="sibTrans" presStyleLbl="sibTrans1D1" presStyleIdx="0" presStyleCnt="15"/>
      <dgm:spPr/>
      <dgm:t>
        <a:bodyPr/>
        <a:lstStyle/>
        <a:p>
          <a:endParaRPr kumimoji="1" lang="ja-JP" altLang="en-US"/>
        </a:p>
      </dgm:t>
    </dgm:pt>
    <dgm:pt modelId="{4EEA4746-B78B-4504-882B-757CAF8C8468}" type="pres">
      <dgm:prSet presAssocID="{1CFD5C2B-D39F-486E-AA65-4128571920B6}" presName="connectorText" presStyleLbl="sibTrans1D1" presStyleIdx="0" presStyleCnt="15"/>
      <dgm:spPr/>
      <dgm:t>
        <a:bodyPr/>
        <a:lstStyle/>
        <a:p>
          <a:endParaRPr kumimoji="1" lang="ja-JP" altLang="en-US"/>
        </a:p>
      </dgm:t>
    </dgm:pt>
    <dgm:pt modelId="{0ECCB529-BDE7-4E90-8CDA-CC2CB86C93EC}" type="pres">
      <dgm:prSet presAssocID="{6DEBCB3D-6608-4EC0-AD22-3F801B740751}" presName="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B761A9B-5477-4668-B675-58A122913391}" type="pres">
      <dgm:prSet presAssocID="{D0E6E65D-5CE5-44E9-999A-C9FEADE68EE6}" presName="sibTrans" presStyleLbl="sibTrans1D1" presStyleIdx="1" presStyleCnt="15"/>
      <dgm:spPr/>
      <dgm:t>
        <a:bodyPr/>
        <a:lstStyle/>
        <a:p>
          <a:endParaRPr kumimoji="1" lang="ja-JP" altLang="en-US"/>
        </a:p>
      </dgm:t>
    </dgm:pt>
    <dgm:pt modelId="{95E0B773-9006-4603-AFE4-C0FA2E5E9944}" type="pres">
      <dgm:prSet presAssocID="{D0E6E65D-5CE5-44E9-999A-C9FEADE68EE6}" presName="connectorText" presStyleLbl="sibTrans1D1" presStyleIdx="1" presStyleCnt="15"/>
      <dgm:spPr/>
      <dgm:t>
        <a:bodyPr/>
        <a:lstStyle/>
        <a:p>
          <a:endParaRPr kumimoji="1" lang="ja-JP" altLang="en-US"/>
        </a:p>
      </dgm:t>
    </dgm:pt>
    <dgm:pt modelId="{49621AA9-8D10-4B59-8717-500512DFC622}" type="pres">
      <dgm:prSet presAssocID="{F9C14C1C-DCF8-4B10-BCD9-A4DBB8E44BAA}" presName="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580343-7E21-4C1F-824B-86FB48A0FDB6}" type="pres">
      <dgm:prSet presAssocID="{8E9C2B8E-6E78-463F-B5FE-B485176333D8}" presName="sibTrans" presStyleLbl="sibTrans1D1" presStyleIdx="2" presStyleCnt="15"/>
      <dgm:spPr/>
      <dgm:t>
        <a:bodyPr/>
        <a:lstStyle/>
        <a:p>
          <a:endParaRPr kumimoji="1" lang="ja-JP" altLang="en-US"/>
        </a:p>
      </dgm:t>
    </dgm:pt>
    <dgm:pt modelId="{34B6BB71-D750-450E-8CE1-AEB677C24C97}" type="pres">
      <dgm:prSet presAssocID="{8E9C2B8E-6E78-463F-B5FE-B485176333D8}" presName="connectorText" presStyleLbl="sibTrans1D1" presStyleIdx="2" presStyleCnt="15"/>
      <dgm:spPr/>
      <dgm:t>
        <a:bodyPr/>
        <a:lstStyle/>
        <a:p>
          <a:endParaRPr kumimoji="1" lang="ja-JP" altLang="en-US"/>
        </a:p>
      </dgm:t>
    </dgm:pt>
    <dgm:pt modelId="{1702BBC1-113B-4A82-896E-0DA0AC36828F}" type="pres">
      <dgm:prSet presAssocID="{0108BA7B-4F4B-498F-9669-EDBEDCA293E8}" presName="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6204E3B-31D2-45D0-BB49-F94F602008B8}" type="pres">
      <dgm:prSet presAssocID="{468FAE30-3AAA-41DC-A6E8-11DBF1DF7BDB}" presName="sibTrans" presStyleLbl="sibTrans1D1" presStyleIdx="3" presStyleCnt="15"/>
      <dgm:spPr/>
      <dgm:t>
        <a:bodyPr/>
        <a:lstStyle/>
        <a:p>
          <a:endParaRPr kumimoji="1" lang="ja-JP" altLang="en-US"/>
        </a:p>
      </dgm:t>
    </dgm:pt>
    <dgm:pt modelId="{880E9DEF-D3D1-4494-A69D-16BDF3E3E2BD}" type="pres">
      <dgm:prSet presAssocID="{468FAE30-3AAA-41DC-A6E8-11DBF1DF7BDB}" presName="connectorText" presStyleLbl="sibTrans1D1" presStyleIdx="3" presStyleCnt="15"/>
      <dgm:spPr/>
      <dgm:t>
        <a:bodyPr/>
        <a:lstStyle/>
        <a:p>
          <a:endParaRPr kumimoji="1" lang="ja-JP" altLang="en-US"/>
        </a:p>
      </dgm:t>
    </dgm:pt>
    <dgm:pt modelId="{7DFA59AD-112A-4215-8933-319CAF9BFAA4}" type="pres">
      <dgm:prSet presAssocID="{CE54D055-AC44-4DF2-86C1-095697918D95}" presName="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FE459F3-2A39-4524-8CAD-02F1162E98B2}" type="pres">
      <dgm:prSet presAssocID="{0BF737F5-329E-42D2-A8F4-E5D5B607ED88}" presName="sibTrans" presStyleLbl="sibTrans1D1" presStyleIdx="4" presStyleCnt="15"/>
      <dgm:spPr/>
      <dgm:t>
        <a:bodyPr/>
        <a:lstStyle/>
        <a:p>
          <a:endParaRPr kumimoji="1" lang="ja-JP" altLang="en-US"/>
        </a:p>
      </dgm:t>
    </dgm:pt>
    <dgm:pt modelId="{8D63F5D4-9324-4904-9960-E84E9C9D9387}" type="pres">
      <dgm:prSet presAssocID="{0BF737F5-329E-42D2-A8F4-E5D5B607ED88}" presName="connectorText" presStyleLbl="sibTrans1D1" presStyleIdx="4" presStyleCnt="15"/>
      <dgm:spPr/>
      <dgm:t>
        <a:bodyPr/>
        <a:lstStyle/>
        <a:p>
          <a:endParaRPr kumimoji="1" lang="ja-JP" altLang="en-US"/>
        </a:p>
      </dgm:t>
    </dgm:pt>
    <dgm:pt modelId="{AB9D0B45-07E3-4857-B6E4-40AD49F5EC7B}" type="pres">
      <dgm:prSet presAssocID="{DE75BB76-2C67-4337-9840-EAB0132AF60F}" presName="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8F477AB-7BCC-4EAF-BC68-0CAEDF200AE1}" type="pres">
      <dgm:prSet presAssocID="{592F2C4B-4572-4F3E-B02D-55C2B3615A0A}" presName="sibTrans" presStyleLbl="sibTrans1D1" presStyleIdx="5" presStyleCnt="15"/>
      <dgm:spPr/>
      <dgm:t>
        <a:bodyPr/>
        <a:lstStyle/>
        <a:p>
          <a:endParaRPr kumimoji="1" lang="ja-JP" altLang="en-US"/>
        </a:p>
      </dgm:t>
    </dgm:pt>
    <dgm:pt modelId="{6A9B4BE5-F233-4CDE-993F-BF2508028EBF}" type="pres">
      <dgm:prSet presAssocID="{592F2C4B-4572-4F3E-B02D-55C2B3615A0A}" presName="connectorText" presStyleLbl="sibTrans1D1" presStyleIdx="5" presStyleCnt="15"/>
      <dgm:spPr/>
      <dgm:t>
        <a:bodyPr/>
        <a:lstStyle/>
        <a:p>
          <a:endParaRPr kumimoji="1" lang="ja-JP" altLang="en-US"/>
        </a:p>
      </dgm:t>
    </dgm:pt>
    <dgm:pt modelId="{F88087F0-F57C-45DA-B321-DC89669FEB60}" type="pres">
      <dgm:prSet presAssocID="{E04C6906-B30F-4FB2-9F06-26D62ACD896A}" presName="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1F70177-BC80-457E-9D03-C4632649273D}" type="pres">
      <dgm:prSet presAssocID="{6A4487EE-5E70-4529-B346-8E92CDB2F0F2}" presName="sibTrans" presStyleLbl="sibTrans1D1" presStyleIdx="6" presStyleCnt="15"/>
      <dgm:spPr/>
      <dgm:t>
        <a:bodyPr/>
        <a:lstStyle/>
        <a:p>
          <a:endParaRPr kumimoji="1" lang="ja-JP" altLang="en-US"/>
        </a:p>
      </dgm:t>
    </dgm:pt>
    <dgm:pt modelId="{C09A2C4E-81BE-447A-B664-7A2DDAE5D381}" type="pres">
      <dgm:prSet presAssocID="{6A4487EE-5E70-4529-B346-8E92CDB2F0F2}" presName="connectorText" presStyleLbl="sibTrans1D1" presStyleIdx="6" presStyleCnt="15"/>
      <dgm:spPr/>
      <dgm:t>
        <a:bodyPr/>
        <a:lstStyle/>
        <a:p>
          <a:endParaRPr kumimoji="1" lang="ja-JP" altLang="en-US"/>
        </a:p>
      </dgm:t>
    </dgm:pt>
    <dgm:pt modelId="{1AAF610C-A3FC-4B28-BBD8-8BEF38451B76}" type="pres">
      <dgm:prSet presAssocID="{13324A85-B04A-4701-81C3-3DC03BE7994E}" presName="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146C4B7-0165-4033-8C1E-2CA5EED0B2D0}" type="pres">
      <dgm:prSet presAssocID="{027686D8-68CB-473B-9174-5A1BF966A3F9}" presName="sibTrans" presStyleLbl="sibTrans1D1" presStyleIdx="7" presStyleCnt="15"/>
      <dgm:spPr/>
      <dgm:t>
        <a:bodyPr/>
        <a:lstStyle/>
        <a:p>
          <a:endParaRPr kumimoji="1" lang="ja-JP" altLang="en-US"/>
        </a:p>
      </dgm:t>
    </dgm:pt>
    <dgm:pt modelId="{DD37CB83-AB94-4B58-9672-020C10CE4B56}" type="pres">
      <dgm:prSet presAssocID="{027686D8-68CB-473B-9174-5A1BF966A3F9}" presName="connectorText" presStyleLbl="sibTrans1D1" presStyleIdx="7" presStyleCnt="15"/>
      <dgm:spPr/>
      <dgm:t>
        <a:bodyPr/>
        <a:lstStyle/>
        <a:p>
          <a:endParaRPr kumimoji="1" lang="ja-JP" altLang="en-US"/>
        </a:p>
      </dgm:t>
    </dgm:pt>
    <dgm:pt modelId="{0DB75DD3-C55C-4AB8-9D1B-D87EC613861F}" type="pres">
      <dgm:prSet presAssocID="{6C2E268A-C640-426F-8D84-234C4A3136E7}" presName="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A90D6E4-9C44-40E0-B574-0FE3537ED40A}" type="pres">
      <dgm:prSet presAssocID="{503B419A-44B4-420F-9E4E-29AF525E21F4}" presName="sibTrans" presStyleLbl="sibTrans1D1" presStyleIdx="8" presStyleCnt="15"/>
      <dgm:spPr/>
      <dgm:t>
        <a:bodyPr/>
        <a:lstStyle/>
        <a:p>
          <a:endParaRPr kumimoji="1" lang="ja-JP" altLang="en-US"/>
        </a:p>
      </dgm:t>
    </dgm:pt>
    <dgm:pt modelId="{B5552F14-09DF-441B-B21D-02F081CE5855}" type="pres">
      <dgm:prSet presAssocID="{503B419A-44B4-420F-9E4E-29AF525E21F4}" presName="connectorText" presStyleLbl="sibTrans1D1" presStyleIdx="8" presStyleCnt="15"/>
      <dgm:spPr/>
      <dgm:t>
        <a:bodyPr/>
        <a:lstStyle/>
        <a:p>
          <a:endParaRPr kumimoji="1" lang="ja-JP" altLang="en-US"/>
        </a:p>
      </dgm:t>
    </dgm:pt>
    <dgm:pt modelId="{79431FB0-96EF-4282-B523-8BE792D94267}" type="pres">
      <dgm:prSet presAssocID="{C0BCAEA7-988B-4152-A676-9A95BCF08EDF}" presName="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AF11447-EBE7-4CCC-ADBC-027408AB1A14}" type="pres">
      <dgm:prSet presAssocID="{0A6AD8C5-9059-4068-B686-1B65E7AD68A0}" presName="sibTrans" presStyleLbl="sibTrans1D1" presStyleIdx="9" presStyleCnt="15"/>
      <dgm:spPr/>
      <dgm:t>
        <a:bodyPr/>
        <a:lstStyle/>
        <a:p>
          <a:endParaRPr kumimoji="1" lang="ja-JP" altLang="en-US"/>
        </a:p>
      </dgm:t>
    </dgm:pt>
    <dgm:pt modelId="{8D1FF7C9-4D7C-42C9-8466-00516FB98F59}" type="pres">
      <dgm:prSet presAssocID="{0A6AD8C5-9059-4068-B686-1B65E7AD68A0}" presName="connectorText" presStyleLbl="sibTrans1D1" presStyleIdx="9" presStyleCnt="15"/>
      <dgm:spPr/>
      <dgm:t>
        <a:bodyPr/>
        <a:lstStyle/>
        <a:p>
          <a:endParaRPr kumimoji="1" lang="ja-JP" altLang="en-US"/>
        </a:p>
      </dgm:t>
    </dgm:pt>
    <dgm:pt modelId="{37AD246F-4CA1-4AF7-A371-491AB6B55CB0}" type="pres">
      <dgm:prSet presAssocID="{703A83F3-CC82-453A-BB86-B5F15A5B2FF5}" presName="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7E918BD-367C-40E0-9526-300689B00FDE}" type="pres">
      <dgm:prSet presAssocID="{D3545AFB-4A23-439C-A501-448BB5AF1F6C}" presName="sibTrans" presStyleLbl="sibTrans1D1" presStyleIdx="10" presStyleCnt="15"/>
      <dgm:spPr/>
      <dgm:t>
        <a:bodyPr/>
        <a:lstStyle/>
        <a:p>
          <a:endParaRPr kumimoji="1" lang="ja-JP" altLang="en-US"/>
        </a:p>
      </dgm:t>
    </dgm:pt>
    <dgm:pt modelId="{6C9F28DD-6B13-4E42-BD0C-D0DFFCC2C15D}" type="pres">
      <dgm:prSet presAssocID="{D3545AFB-4A23-439C-A501-448BB5AF1F6C}" presName="connectorText" presStyleLbl="sibTrans1D1" presStyleIdx="10" presStyleCnt="15"/>
      <dgm:spPr/>
      <dgm:t>
        <a:bodyPr/>
        <a:lstStyle/>
        <a:p>
          <a:endParaRPr kumimoji="1" lang="ja-JP" altLang="en-US"/>
        </a:p>
      </dgm:t>
    </dgm:pt>
    <dgm:pt modelId="{A4E7D647-27EC-4732-B67D-CF42F0D35DE6}" type="pres">
      <dgm:prSet presAssocID="{5FA108CC-2456-456C-B8F7-584872850ADE}" presName="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12A11AC-BF5A-4B38-B2A7-B514A15A1102}" type="pres">
      <dgm:prSet presAssocID="{27D50894-9677-4B8D-BF5A-C5F57BBF22FB}" presName="sibTrans" presStyleLbl="sibTrans1D1" presStyleIdx="11" presStyleCnt="15"/>
      <dgm:spPr/>
      <dgm:t>
        <a:bodyPr/>
        <a:lstStyle/>
        <a:p>
          <a:endParaRPr kumimoji="1" lang="ja-JP" altLang="en-US"/>
        </a:p>
      </dgm:t>
    </dgm:pt>
    <dgm:pt modelId="{5F05D958-5B9D-47AB-AE2D-72757926DEF8}" type="pres">
      <dgm:prSet presAssocID="{27D50894-9677-4B8D-BF5A-C5F57BBF22FB}" presName="connectorText" presStyleLbl="sibTrans1D1" presStyleIdx="11" presStyleCnt="15"/>
      <dgm:spPr/>
      <dgm:t>
        <a:bodyPr/>
        <a:lstStyle/>
        <a:p>
          <a:endParaRPr kumimoji="1" lang="ja-JP" altLang="en-US"/>
        </a:p>
      </dgm:t>
    </dgm:pt>
    <dgm:pt modelId="{A732F659-3904-414C-9CBA-E3EEF87CC5F1}" type="pres">
      <dgm:prSet presAssocID="{A66DB643-A62B-406B-9A1F-743E1D02495D}" presName="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ACDF3CC-C361-432C-97DB-20A689E856B2}" type="pres">
      <dgm:prSet presAssocID="{FDD4259B-EADB-4F95-BD25-CEFC04B04571}" presName="sibTrans" presStyleLbl="sibTrans1D1" presStyleIdx="12" presStyleCnt="15"/>
      <dgm:spPr/>
      <dgm:t>
        <a:bodyPr/>
        <a:lstStyle/>
        <a:p>
          <a:endParaRPr kumimoji="1" lang="ja-JP" altLang="en-US"/>
        </a:p>
      </dgm:t>
    </dgm:pt>
    <dgm:pt modelId="{2EE46890-3CEC-4745-88C0-A3CD91482CA4}" type="pres">
      <dgm:prSet presAssocID="{FDD4259B-EADB-4F95-BD25-CEFC04B04571}" presName="connectorText" presStyleLbl="sibTrans1D1" presStyleIdx="12" presStyleCnt="15"/>
      <dgm:spPr/>
      <dgm:t>
        <a:bodyPr/>
        <a:lstStyle/>
        <a:p>
          <a:endParaRPr kumimoji="1" lang="ja-JP" altLang="en-US"/>
        </a:p>
      </dgm:t>
    </dgm:pt>
    <dgm:pt modelId="{04D25C89-7E14-4DEA-81B4-F8C38683C7E9}" type="pres">
      <dgm:prSet presAssocID="{BC325797-EB03-4582-98A5-A5FF90D32884}" presName="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6CC8254-50F3-47A8-BE13-60CF47DBAAF7}" type="pres">
      <dgm:prSet presAssocID="{62EAE2D6-821E-41D8-BAA2-B96DBE120977}" presName="sibTrans" presStyleLbl="sibTrans1D1" presStyleIdx="13" presStyleCnt="15"/>
      <dgm:spPr/>
      <dgm:t>
        <a:bodyPr/>
        <a:lstStyle/>
        <a:p>
          <a:endParaRPr kumimoji="1" lang="ja-JP" altLang="en-US"/>
        </a:p>
      </dgm:t>
    </dgm:pt>
    <dgm:pt modelId="{0945259D-C8EE-4FCA-9087-F5CCD0C1F050}" type="pres">
      <dgm:prSet presAssocID="{62EAE2D6-821E-41D8-BAA2-B96DBE120977}" presName="connectorText" presStyleLbl="sibTrans1D1" presStyleIdx="13" presStyleCnt="15"/>
      <dgm:spPr/>
      <dgm:t>
        <a:bodyPr/>
        <a:lstStyle/>
        <a:p>
          <a:endParaRPr kumimoji="1" lang="ja-JP" altLang="en-US"/>
        </a:p>
      </dgm:t>
    </dgm:pt>
    <dgm:pt modelId="{957B8C11-68C4-4CCA-8F43-6B8628B213F0}" type="pres">
      <dgm:prSet presAssocID="{717094F7-E30D-4172-AB41-500A4A18530C}" presName="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1E6C49-7193-4286-B516-7FDD0BF3B5B3}" type="pres">
      <dgm:prSet presAssocID="{215BDFC1-F17D-4CC6-B67E-7A07FCB326EC}" presName="sibTrans" presStyleLbl="sibTrans1D1" presStyleIdx="14" presStyleCnt="15"/>
      <dgm:spPr/>
      <dgm:t>
        <a:bodyPr/>
        <a:lstStyle/>
        <a:p>
          <a:endParaRPr kumimoji="1" lang="ja-JP" altLang="en-US"/>
        </a:p>
      </dgm:t>
    </dgm:pt>
    <dgm:pt modelId="{288F4EE8-6D1E-4106-8C9C-CB4225B118E5}" type="pres">
      <dgm:prSet presAssocID="{215BDFC1-F17D-4CC6-B67E-7A07FCB326EC}" presName="connectorText" presStyleLbl="sibTrans1D1" presStyleIdx="14" presStyleCnt="15"/>
      <dgm:spPr/>
      <dgm:t>
        <a:bodyPr/>
        <a:lstStyle/>
        <a:p>
          <a:endParaRPr kumimoji="1" lang="ja-JP" altLang="en-US"/>
        </a:p>
      </dgm:t>
    </dgm:pt>
    <dgm:pt modelId="{A4923872-8BCB-4C0D-952F-6944FB5D8DC2}" type="pres">
      <dgm:prSet presAssocID="{7FB82335-B83D-4926-920F-FD136A7B3409}" presName="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B34F212-C6F6-41C6-AF34-77637DF1617F}" type="presOf" srcId="{0108BA7B-4F4B-498F-9669-EDBEDCA293E8}" destId="{1702BBC1-113B-4A82-896E-0DA0AC36828F}" srcOrd="0" destOrd="0" presId="urn:microsoft.com/office/officeart/2005/8/layout/bProcess3"/>
    <dgm:cxn modelId="{9EAA0302-51E2-4843-82F5-16690310906B}" type="presOf" srcId="{4955F21D-FFC2-4D2A-942E-3A09AAD0D041}" destId="{B8B07687-230C-4883-A0EC-944B0FCEB9D4}" srcOrd="0" destOrd="0" presId="urn:microsoft.com/office/officeart/2005/8/layout/bProcess3"/>
    <dgm:cxn modelId="{BE5EDC52-C8BF-4636-9F3E-82AA5CD82FB8}" srcId="{723990C5-0129-4ED2-AE1C-36EDEEAA787D}" destId="{4955F21D-FFC2-4D2A-942E-3A09AAD0D041}" srcOrd="0" destOrd="0" parTransId="{ED444375-6092-4CF3-9DE1-475DEAE98EAD}" sibTransId="{1CFD5C2B-D39F-486E-AA65-4128571920B6}"/>
    <dgm:cxn modelId="{3FE3CB0B-57C5-4EC6-964F-2140B54F7891}" type="presOf" srcId="{468FAE30-3AAA-41DC-A6E8-11DBF1DF7BDB}" destId="{880E9DEF-D3D1-4494-A69D-16BDF3E3E2BD}" srcOrd="1" destOrd="0" presId="urn:microsoft.com/office/officeart/2005/8/layout/bProcess3"/>
    <dgm:cxn modelId="{48F78A47-5118-46D2-AB79-C8BD89F7CCBF}" srcId="{723990C5-0129-4ED2-AE1C-36EDEEAA787D}" destId="{E04C6906-B30F-4FB2-9F06-26D62ACD896A}" srcOrd="6" destOrd="0" parTransId="{A0C9AB86-8378-418F-8780-558095D6B21C}" sibTransId="{6A4487EE-5E70-4529-B346-8E92CDB2F0F2}"/>
    <dgm:cxn modelId="{6FAFE4B6-7B19-4AA7-939D-F912944FBE6D}" type="presOf" srcId="{1CFD5C2B-D39F-486E-AA65-4128571920B6}" destId="{4EEA4746-B78B-4504-882B-757CAF8C8468}" srcOrd="1" destOrd="0" presId="urn:microsoft.com/office/officeart/2005/8/layout/bProcess3"/>
    <dgm:cxn modelId="{C277F672-987B-4884-9325-34F54EF3937E}" type="presOf" srcId="{7FB82335-B83D-4926-920F-FD136A7B3409}" destId="{A4923872-8BCB-4C0D-952F-6944FB5D8DC2}" srcOrd="0" destOrd="0" presId="urn:microsoft.com/office/officeart/2005/8/layout/bProcess3"/>
    <dgm:cxn modelId="{8CC5DE5B-F974-45B1-94C3-D783F373D97C}" type="presOf" srcId="{8E9C2B8E-6E78-463F-B5FE-B485176333D8}" destId="{34B6BB71-D750-450E-8CE1-AEB677C24C97}" srcOrd="1" destOrd="0" presId="urn:microsoft.com/office/officeart/2005/8/layout/bProcess3"/>
    <dgm:cxn modelId="{DE66F21C-F340-4FD3-B29D-5F2B8475C01E}" srcId="{723990C5-0129-4ED2-AE1C-36EDEEAA787D}" destId="{0108BA7B-4F4B-498F-9669-EDBEDCA293E8}" srcOrd="3" destOrd="0" parTransId="{812DB8DF-7AB2-4797-8728-8634406BB2C1}" sibTransId="{468FAE30-3AAA-41DC-A6E8-11DBF1DF7BDB}"/>
    <dgm:cxn modelId="{B2F15189-920C-4FAF-902C-E4AB2491699F}" type="presOf" srcId="{F9C14C1C-DCF8-4B10-BCD9-A4DBB8E44BAA}" destId="{49621AA9-8D10-4B59-8717-500512DFC622}" srcOrd="0" destOrd="0" presId="urn:microsoft.com/office/officeart/2005/8/layout/bProcess3"/>
    <dgm:cxn modelId="{502FD66F-FFBE-465A-A6BD-28B3366072BA}" type="presOf" srcId="{1CFD5C2B-D39F-486E-AA65-4128571920B6}" destId="{D9422497-9716-432C-A94E-18D8BCD401B8}" srcOrd="0" destOrd="0" presId="urn:microsoft.com/office/officeart/2005/8/layout/bProcess3"/>
    <dgm:cxn modelId="{9671DC79-2614-4647-AC32-2D6D003CD9BF}" type="presOf" srcId="{FDD4259B-EADB-4F95-BD25-CEFC04B04571}" destId="{CACDF3CC-C361-432C-97DB-20A689E856B2}" srcOrd="0" destOrd="0" presId="urn:microsoft.com/office/officeart/2005/8/layout/bProcess3"/>
    <dgm:cxn modelId="{F2CD7BCA-722E-4B50-9A30-79C259876C1D}" type="presOf" srcId="{027686D8-68CB-473B-9174-5A1BF966A3F9}" destId="{DD37CB83-AB94-4B58-9672-020C10CE4B56}" srcOrd="1" destOrd="0" presId="urn:microsoft.com/office/officeart/2005/8/layout/bProcess3"/>
    <dgm:cxn modelId="{743F1581-E367-43EC-923F-F2C0CE38AF37}" srcId="{723990C5-0129-4ED2-AE1C-36EDEEAA787D}" destId="{717094F7-E30D-4172-AB41-500A4A18530C}" srcOrd="14" destOrd="0" parTransId="{DADCD623-4451-4A79-AB48-6AF52E0BAA80}" sibTransId="{215BDFC1-F17D-4CC6-B67E-7A07FCB326EC}"/>
    <dgm:cxn modelId="{23EA892B-41CF-4162-A54C-8F9F836CDE76}" srcId="{723990C5-0129-4ED2-AE1C-36EDEEAA787D}" destId="{7FB82335-B83D-4926-920F-FD136A7B3409}" srcOrd="15" destOrd="0" parTransId="{DC8D60C8-21F2-4711-AA13-3588E14C10B9}" sibTransId="{4A7C2EFA-5667-4651-97E4-8AE2C26FF025}"/>
    <dgm:cxn modelId="{DC40FECC-917D-4E0D-820B-DF7E63629F1D}" type="presOf" srcId="{723990C5-0129-4ED2-AE1C-36EDEEAA787D}" destId="{1079A9F6-7982-4C38-A7C2-9F2BB4928469}" srcOrd="0" destOrd="0" presId="urn:microsoft.com/office/officeart/2005/8/layout/bProcess3"/>
    <dgm:cxn modelId="{F88A6B15-DB33-46B5-86EA-204BB1501460}" type="presOf" srcId="{6C2E268A-C640-426F-8D84-234C4A3136E7}" destId="{0DB75DD3-C55C-4AB8-9D1B-D87EC613861F}" srcOrd="0" destOrd="0" presId="urn:microsoft.com/office/officeart/2005/8/layout/bProcess3"/>
    <dgm:cxn modelId="{19291FF2-EB5E-4872-86B3-9CA23B981150}" type="presOf" srcId="{5FA108CC-2456-456C-B8F7-584872850ADE}" destId="{A4E7D647-27EC-4732-B67D-CF42F0D35DE6}" srcOrd="0" destOrd="0" presId="urn:microsoft.com/office/officeart/2005/8/layout/bProcess3"/>
    <dgm:cxn modelId="{3189946E-AE1D-41F0-AF2B-80CC21ED2CD8}" type="presOf" srcId="{468FAE30-3AAA-41DC-A6E8-11DBF1DF7BDB}" destId="{46204E3B-31D2-45D0-BB49-F94F602008B8}" srcOrd="0" destOrd="0" presId="urn:microsoft.com/office/officeart/2005/8/layout/bProcess3"/>
    <dgm:cxn modelId="{045516CF-1CD7-4200-90FB-385D83E9E1A6}" srcId="{723990C5-0129-4ED2-AE1C-36EDEEAA787D}" destId="{A66DB643-A62B-406B-9A1F-743E1D02495D}" srcOrd="12" destOrd="0" parTransId="{EC24C778-CF7A-4307-AF8A-8B328A24BA6D}" sibTransId="{FDD4259B-EADB-4F95-BD25-CEFC04B04571}"/>
    <dgm:cxn modelId="{DF15A667-398C-4CDF-83E7-BF607BC4EE20}" type="presOf" srcId="{592F2C4B-4572-4F3E-B02D-55C2B3615A0A}" destId="{C8F477AB-7BCC-4EAF-BC68-0CAEDF200AE1}" srcOrd="0" destOrd="0" presId="urn:microsoft.com/office/officeart/2005/8/layout/bProcess3"/>
    <dgm:cxn modelId="{F110A0A5-F5DD-4712-A319-BC8397DC04F8}" type="presOf" srcId="{D3545AFB-4A23-439C-A501-448BB5AF1F6C}" destId="{27E918BD-367C-40E0-9526-300689B00FDE}" srcOrd="0" destOrd="0" presId="urn:microsoft.com/office/officeart/2005/8/layout/bProcess3"/>
    <dgm:cxn modelId="{6B24507D-4AD7-4FD9-8127-B2CD9AC036E7}" type="presOf" srcId="{0A6AD8C5-9059-4068-B686-1B65E7AD68A0}" destId="{2AF11447-EBE7-4CCC-ADBC-027408AB1A14}" srcOrd="0" destOrd="0" presId="urn:microsoft.com/office/officeart/2005/8/layout/bProcess3"/>
    <dgm:cxn modelId="{3609937C-CD37-427C-BD4F-1CB4CC22F131}" srcId="{723990C5-0129-4ED2-AE1C-36EDEEAA787D}" destId="{CE54D055-AC44-4DF2-86C1-095697918D95}" srcOrd="4" destOrd="0" parTransId="{A88596DC-9664-47AE-BEEC-1010F44DC168}" sibTransId="{0BF737F5-329E-42D2-A8F4-E5D5B607ED88}"/>
    <dgm:cxn modelId="{CA5F417C-B1E2-46EC-B9F5-F1AE2C815CFA}" type="presOf" srcId="{C0BCAEA7-988B-4152-A676-9A95BCF08EDF}" destId="{79431FB0-96EF-4282-B523-8BE792D94267}" srcOrd="0" destOrd="0" presId="urn:microsoft.com/office/officeart/2005/8/layout/bProcess3"/>
    <dgm:cxn modelId="{935469C2-7FC4-4FA3-9503-2CFCE53C6260}" type="presOf" srcId="{215BDFC1-F17D-4CC6-B67E-7A07FCB326EC}" destId="{288F4EE8-6D1E-4106-8C9C-CB4225B118E5}" srcOrd="1" destOrd="0" presId="urn:microsoft.com/office/officeart/2005/8/layout/bProcess3"/>
    <dgm:cxn modelId="{488CAF36-6A79-4D94-AC4C-4B9CCEB8EEB4}" type="presOf" srcId="{027686D8-68CB-473B-9174-5A1BF966A3F9}" destId="{0146C4B7-0165-4033-8C1E-2CA5EED0B2D0}" srcOrd="0" destOrd="0" presId="urn:microsoft.com/office/officeart/2005/8/layout/bProcess3"/>
    <dgm:cxn modelId="{51C2842D-2C36-4664-A4B8-CBE0AE9FF951}" type="presOf" srcId="{592F2C4B-4572-4F3E-B02D-55C2B3615A0A}" destId="{6A9B4BE5-F233-4CDE-993F-BF2508028EBF}" srcOrd="1" destOrd="0" presId="urn:microsoft.com/office/officeart/2005/8/layout/bProcess3"/>
    <dgm:cxn modelId="{36DC0366-5E06-4603-A3F2-AD640206DD60}" type="presOf" srcId="{0A6AD8C5-9059-4068-B686-1B65E7AD68A0}" destId="{8D1FF7C9-4D7C-42C9-8466-00516FB98F59}" srcOrd="1" destOrd="0" presId="urn:microsoft.com/office/officeart/2005/8/layout/bProcess3"/>
    <dgm:cxn modelId="{735FADF0-4257-4A3F-9EC0-8D98ADC7CA84}" type="presOf" srcId="{D0E6E65D-5CE5-44E9-999A-C9FEADE68EE6}" destId="{4B761A9B-5477-4668-B675-58A122913391}" srcOrd="0" destOrd="0" presId="urn:microsoft.com/office/officeart/2005/8/layout/bProcess3"/>
    <dgm:cxn modelId="{B3CFB6BC-83D4-44D9-B274-9EC35D9547BB}" type="presOf" srcId="{503B419A-44B4-420F-9E4E-29AF525E21F4}" destId="{B5552F14-09DF-441B-B21D-02F081CE5855}" srcOrd="1" destOrd="0" presId="urn:microsoft.com/office/officeart/2005/8/layout/bProcess3"/>
    <dgm:cxn modelId="{222161ED-2961-4564-8BCD-F1D18EA43BCE}" type="presOf" srcId="{62EAE2D6-821E-41D8-BAA2-B96DBE120977}" destId="{0945259D-C8EE-4FCA-9087-F5CCD0C1F050}" srcOrd="1" destOrd="0" presId="urn:microsoft.com/office/officeart/2005/8/layout/bProcess3"/>
    <dgm:cxn modelId="{D8AC046F-D36B-436F-85B8-DD93DCB90DA7}" srcId="{723990C5-0129-4ED2-AE1C-36EDEEAA787D}" destId="{BC325797-EB03-4582-98A5-A5FF90D32884}" srcOrd="13" destOrd="0" parTransId="{6BF98324-9CB9-40CA-96F2-78C3F97E937F}" sibTransId="{62EAE2D6-821E-41D8-BAA2-B96DBE120977}"/>
    <dgm:cxn modelId="{39FF09C6-B2CD-4B63-9C2A-807FFE3FD728}" type="presOf" srcId="{0BF737F5-329E-42D2-A8F4-E5D5B607ED88}" destId="{1FE459F3-2A39-4524-8CAD-02F1162E98B2}" srcOrd="0" destOrd="0" presId="urn:microsoft.com/office/officeart/2005/8/layout/bProcess3"/>
    <dgm:cxn modelId="{8C0C1825-B180-49FD-918F-3B5EE1EA7045}" type="presOf" srcId="{62EAE2D6-821E-41D8-BAA2-B96DBE120977}" destId="{B6CC8254-50F3-47A8-BE13-60CF47DBAAF7}" srcOrd="0" destOrd="0" presId="urn:microsoft.com/office/officeart/2005/8/layout/bProcess3"/>
    <dgm:cxn modelId="{11DDA31C-1424-4321-98F4-B608DF247EC7}" type="presOf" srcId="{E04C6906-B30F-4FB2-9F06-26D62ACD896A}" destId="{F88087F0-F57C-45DA-B321-DC89669FEB60}" srcOrd="0" destOrd="0" presId="urn:microsoft.com/office/officeart/2005/8/layout/bProcess3"/>
    <dgm:cxn modelId="{DBB93F75-FF53-47C1-8B19-D3A6106A8561}" type="presOf" srcId="{FDD4259B-EADB-4F95-BD25-CEFC04B04571}" destId="{2EE46890-3CEC-4745-88C0-A3CD91482CA4}" srcOrd="1" destOrd="0" presId="urn:microsoft.com/office/officeart/2005/8/layout/bProcess3"/>
    <dgm:cxn modelId="{01A4474C-C810-4EC1-AA31-B9B79BE7B6C2}" type="presOf" srcId="{CE54D055-AC44-4DF2-86C1-095697918D95}" destId="{7DFA59AD-112A-4215-8933-319CAF9BFAA4}" srcOrd="0" destOrd="0" presId="urn:microsoft.com/office/officeart/2005/8/layout/bProcess3"/>
    <dgm:cxn modelId="{EFB144BE-65F1-45A6-92EB-577C18B912AC}" type="presOf" srcId="{D3545AFB-4A23-439C-A501-448BB5AF1F6C}" destId="{6C9F28DD-6B13-4E42-BD0C-D0DFFCC2C15D}" srcOrd="1" destOrd="0" presId="urn:microsoft.com/office/officeart/2005/8/layout/bProcess3"/>
    <dgm:cxn modelId="{7A21147B-4CDF-4CEF-AD24-A8C89CE60BF4}" type="presOf" srcId="{215BDFC1-F17D-4CC6-B67E-7A07FCB326EC}" destId="{521E6C49-7193-4286-B516-7FDD0BF3B5B3}" srcOrd="0" destOrd="0" presId="urn:microsoft.com/office/officeart/2005/8/layout/bProcess3"/>
    <dgm:cxn modelId="{E112D3FD-558B-4E7D-B9F6-5DB967E7AAE9}" srcId="{723990C5-0129-4ED2-AE1C-36EDEEAA787D}" destId="{F9C14C1C-DCF8-4B10-BCD9-A4DBB8E44BAA}" srcOrd="2" destOrd="0" parTransId="{E3436189-FA08-4ABB-903D-92678EFEC63B}" sibTransId="{8E9C2B8E-6E78-463F-B5FE-B485176333D8}"/>
    <dgm:cxn modelId="{66B9DC10-C470-4FAC-B1FC-FF31EB3105DB}" type="presOf" srcId="{27D50894-9677-4B8D-BF5A-C5F57BBF22FB}" destId="{B12A11AC-BF5A-4B38-B2A7-B514A15A1102}" srcOrd="0" destOrd="0" presId="urn:microsoft.com/office/officeart/2005/8/layout/bProcess3"/>
    <dgm:cxn modelId="{744497FA-8189-41B2-8408-195F2E2B0ABA}" srcId="{723990C5-0129-4ED2-AE1C-36EDEEAA787D}" destId="{5FA108CC-2456-456C-B8F7-584872850ADE}" srcOrd="11" destOrd="0" parTransId="{62991AB1-AC2D-486F-9C89-D13AF0F48AD1}" sibTransId="{27D50894-9677-4B8D-BF5A-C5F57BBF22FB}"/>
    <dgm:cxn modelId="{DD3DD6C6-3757-4EB2-BD7F-4ADF303EFC55}" type="presOf" srcId="{A66DB643-A62B-406B-9A1F-743E1D02495D}" destId="{A732F659-3904-414C-9CBA-E3EEF87CC5F1}" srcOrd="0" destOrd="0" presId="urn:microsoft.com/office/officeart/2005/8/layout/bProcess3"/>
    <dgm:cxn modelId="{125AD28F-159D-4D91-AF28-9E7110608F8D}" type="presOf" srcId="{503B419A-44B4-420F-9E4E-29AF525E21F4}" destId="{5A90D6E4-9C44-40E0-B574-0FE3537ED40A}" srcOrd="0" destOrd="0" presId="urn:microsoft.com/office/officeart/2005/8/layout/bProcess3"/>
    <dgm:cxn modelId="{BF5E4D34-A500-4408-857E-4DE5316864D5}" type="presOf" srcId="{6A4487EE-5E70-4529-B346-8E92CDB2F0F2}" destId="{31F70177-BC80-457E-9D03-C4632649273D}" srcOrd="0" destOrd="0" presId="urn:microsoft.com/office/officeart/2005/8/layout/bProcess3"/>
    <dgm:cxn modelId="{0280FCAB-4C0B-45B5-BD4B-D934A555F3AF}" type="presOf" srcId="{13324A85-B04A-4701-81C3-3DC03BE7994E}" destId="{1AAF610C-A3FC-4B28-BBD8-8BEF38451B76}" srcOrd="0" destOrd="0" presId="urn:microsoft.com/office/officeart/2005/8/layout/bProcess3"/>
    <dgm:cxn modelId="{81D71AA9-94B0-4280-B469-684D0F0FF7F3}" srcId="{723990C5-0129-4ED2-AE1C-36EDEEAA787D}" destId="{703A83F3-CC82-453A-BB86-B5F15A5B2FF5}" srcOrd="10" destOrd="0" parTransId="{5F71EDE7-B5F9-4AF8-B5BE-D7D7F26E9E99}" sibTransId="{D3545AFB-4A23-439C-A501-448BB5AF1F6C}"/>
    <dgm:cxn modelId="{6AE7E86C-DB8E-43DC-A537-B29EB8201FC2}" type="presOf" srcId="{8E9C2B8E-6E78-463F-B5FE-B485176333D8}" destId="{C4580343-7E21-4C1F-824B-86FB48A0FDB6}" srcOrd="0" destOrd="0" presId="urn:microsoft.com/office/officeart/2005/8/layout/bProcess3"/>
    <dgm:cxn modelId="{969F52DE-EA30-4D4A-9370-69B15D45F2E4}" type="presOf" srcId="{BC325797-EB03-4582-98A5-A5FF90D32884}" destId="{04D25C89-7E14-4DEA-81B4-F8C38683C7E9}" srcOrd="0" destOrd="0" presId="urn:microsoft.com/office/officeart/2005/8/layout/bProcess3"/>
    <dgm:cxn modelId="{E425699B-751C-4026-A121-68504E85F10E}" type="presOf" srcId="{6DEBCB3D-6608-4EC0-AD22-3F801B740751}" destId="{0ECCB529-BDE7-4E90-8CDA-CC2CB86C93EC}" srcOrd="0" destOrd="0" presId="urn:microsoft.com/office/officeart/2005/8/layout/bProcess3"/>
    <dgm:cxn modelId="{ADC29642-FBAA-40C4-9745-7589A7136142}" type="presOf" srcId="{6A4487EE-5E70-4529-B346-8E92CDB2F0F2}" destId="{C09A2C4E-81BE-447A-B664-7A2DDAE5D381}" srcOrd="1" destOrd="0" presId="urn:microsoft.com/office/officeart/2005/8/layout/bProcess3"/>
    <dgm:cxn modelId="{B917EAE0-4B92-4DF4-9A9B-4620380C5DC2}" type="presOf" srcId="{703A83F3-CC82-453A-BB86-B5F15A5B2FF5}" destId="{37AD246F-4CA1-4AF7-A371-491AB6B55CB0}" srcOrd="0" destOrd="0" presId="urn:microsoft.com/office/officeart/2005/8/layout/bProcess3"/>
    <dgm:cxn modelId="{A914D059-B1B6-43ED-91AC-3D6295CE115C}" type="presOf" srcId="{0BF737F5-329E-42D2-A8F4-E5D5B607ED88}" destId="{8D63F5D4-9324-4904-9960-E84E9C9D9387}" srcOrd="1" destOrd="0" presId="urn:microsoft.com/office/officeart/2005/8/layout/bProcess3"/>
    <dgm:cxn modelId="{B2304751-8341-42D1-B811-4008820A6C84}" srcId="{723990C5-0129-4ED2-AE1C-36EDEEAA787D}" destId="{DE75BB76-2C67-4337-9840-EAB0132AF60F}" srcOrd="5" destOrd="0" parTransId="{0DF360CE-B5F3-4761-8CD9-4994C9916682}" sibTransId="{592F2C4B-4572-4F3E-B02D-55C2B3615A0A}"/>
    <dgm:cxn modelId="{57A43967-0DC8-4FFE-970B-B7D738A9E1F6}" type="presOf" srcId="{D0E6E65D-5CE5-44E9-999A-C9FEADE68EE6}" destId="{95E0B773-9006-4603-AFE4-C0FA2E5E9944}" srcOrd="1" destOrd="0" presId="urn:microsoft.com/office/officeart/2005/8/layout/bProcess3"/>
    <dgm:cxn modelId="{4D349B94-A864-4747-B157-2EDAA0FFC2DD}" type="presOf" srcId="{27D50894-9677-4B8D-BF5A-C5F57BBF22FB}" destId="{5F05D958-5B9D-47AB-AE2D-72757926DEF8}" srcOrd="1" destOrd="0" presId="urn:microsoft.com/office/officeart/2005/8/layout/bProcess3"/>
    <dgm:cxn modelId="{9870C026-BD5F-4117-B501-316C157F6AD1}" srcId="{723990C5-0129-4ED2-AE1C-36EDEEAA787D}" destId="{6C2E268A-C640-426F-8D84-234C4A3136E7}" srcOrd="8" destOrd="0" parTransId="{6D9F32DA-B4B7-4AC4-95F1-6BA009914DD1}" sibTransId="{503B419A-44B4-420F-9E4E-29AF525E21F4}"/>
    <dgm:cxn modelId="{1A58A6B6-283C-4F99-933A-0AEA685021C7}" srcId="{723990C5-0129-4ED2-AE1C-36EDEEAA787D}" destId="{13324A85-B04A-4701-81C3-3DC03BE7994E}" srcOrd="7" destOrd="0" parTransId="{5107DB20-260C-4D47-AFE2-13871E132EB9}" sibTransId="{027686D8-68CB-473B-9174-5A1BF966A3F9}"/>
    <dgm:cxn modelId="{9BF58B97-9A5B-4B93-BEC7-8BA67A3B4933}" type="presOf" srcId="{717094F7-E30D-4172-AB41-500A4A18530C}" destId="{957B8C11-68C4-4CCA-8F43-6B8628B213F0}" srcOrd="0" destOrd="0" presId="urn:microsoft.com/office/officeart/2005/8/layout/bProcess3"/>
    <dgm:cxn modelId="{7B17947E-2D4D-4AD6-81E8-012C07A26E4F}" srcId="{723990C5-0129-4ED2-AE1C-36EDEEAA787D}" destId="{C0BCAEA7-988B-4152-A676-9A95BCF08EDF}" srcOrd="9" destOrd="0" parTransId="{6AA54EE7-1A0E-43CE-B696-723C8FE08075}" sibTransId="{0A6AD8C5-9059-4068-B686-1B65E7AD68A0}"/>
    <dgm:cxn modelId="{2F2454D3-85C4-4405-B264-009A55DF441D}" srcId="{723990C5-0129-4ED2-AE1C-36EDEEAA787D}" destId="{6DEBCB3D-6608-4EC0-AD22-3F801B740751}" srcOrd="1" destOrd="0" parTransId="{DD4D1D3E-24F5-4A35-8478-87A20F8A7E6B}" sibTransId="{D0E6E65D-5CE5-44E9-999A-C9FEADE68EE6}"/>
    <dgm:cxn modelId="{656A8DB1-D72D-49DF-8B79-CDF6367479F6}" type="presOf" srcId="{DE75BB76-2C67-4337-9840-EAB0132AF60F}" destId="{AB9D0B45-07E3-4857-B6E4-40AD49F5EC7B}" srcOrd="0" destOrd="0" presId="urn:microsoft.com/office/officeart/2005/8/layout/bProcess3"/>
    <dgm:cxn modelId="{2FE949D7-92F3-45AD-BE7F-614708CC3D8F}" type="presParOf" srcId="{1079A9F6-7982-4C38-A7C2-9F2BB4928469}" destId="{B8B07687-230C-4883-A0EC-944B0FCEB9D4}" srcOrd="0" destOrd="0" presId="urn:microsoft.com/office/officeart/2005/8/layout/bProcess3"/>
    <dgm:cxn modelId="{0EF030DE-10C5-4077-8AF6-97544406EF54}" type="presParOf" srcId="{1079A9F6-7982-4C38-A7C2-9F2BB4928469}" destId="{D9422497-9716-432C-A94E-18D8BCD401B8}" srcOrd="1" destOrd="0" presId="urn:microsoft.com/office/officeart/2005/8/layout/bProcess3"/>
    <dgm:cxn modelId="{E8FC409C-CC58-4F15-8B1A-2DE12C206C00}" type="presParOf" srcId="{D9422497-9716-432C-A94E-18D8BCD401B8}" destId="{4EEA4746-B78B-4504-882B-757CAF8C8468}" srcOrd="0" destOrd="0" presId="urn:microsoft.com/office/officeart/2005/8/layout/bProcess3"/>
    <dgm:cxn modelId="{5B74BBA9-F508-4AF3-8410-7F936BD117EA}" type="presParOf" srcId="{1079A9F6-7982-4C38-A7C2-9F2BB4928469}" destId="{0ECCB529-BDE7-4E90-8CDA-CC2CB86C93EC}" srcOrd="2" destOrd="0" presId="urn:microsoft.com/office/officeart/2005/8/layout/bProcess3"/>
    <dgm:cxn modelId="{AEB882A5-D874-4526-B820-FD5BBE261DD8}" type="presParOf" srcId="{1079A9F6-7982-4C38-A7C2-9F2BB4928469}" destId="{4B761A9B-5477-4668-B675-58A122913391}" srcOrd="3" destOrd="0" presId="urn:microsoft.com/office/officeart/2005/8/layout/bProcess3"/>
    <dgm:cxn modelId="{334E4B6F-89B0-4C52-B253-22986891FD10}" type="presParOf" srcId="{4B761A9B-5477-4668-B675-58A122913391}" destId="{95E0B773-9006-4603-AFE4-C0FA2E5E9944}" srcOrd="0" destOrd="0" presId="urn:microsoft.com/office/officeart/2005/8/layout/bProcess3"/>
    <dgm:cxn modelId="{FB72A6D2-FC61-4549-BA84-2637FFFE908F}" type="presParOf" srcId="{1079A9F6-7982-4C38-A7C2-9F2BB4928469}" destId="{49621AA9-8D10-4B59-8717-500512DFC622}" srcOrd="4" destOrd="0" presId="urn:microsoft.com/office/officeart/2005/8/layout/bProcess3"/>
    <dgm:cxn modelId="{8F9E8E5D-C580-4AB7-BEE2-E64FB96A7772}" type="presParOf" srcId="{1079A9F6-7982-4C38-A7C2-9F2BB4928469}" destId="{C4580343-7E21-4C1F-824B-86FB48A0FDB6}" srcOrd="5" destOrd="0" presId="urn:microsoft.com/office/officeart/2005/8/layout/bProcess3"/>
    <dgm:cxn modelId="{AB49596E-E992-4D5E-B367-CFB00B0DB29B}" type="presParOf" srcId="{C4580343-7E21-4C1F-824B-86FB48A0FDB6}" destId="{34B6BB71-D750-450E-8CE1-AEB677C24C97}" srcOrd="0" destOrd="0" presId="urn:microsoft.com/office/officeart/2005/8/layout/bProcess3"/>
    <dgm:cxn modelId="{CCED1A36-74CE-4FD8-85A9-DD8FC18049B0}" type="presParOf" srcId="{1079A9F6-7982-4C38-A7C2-9F2BB4928469}" destId="{1702BBC1-113B-4A82-896E-0DA0AC36828F}" srcOrd="6" destOrd="0" presId="urn:microsoft.com/office/officeart/2005/8/layout/bProcess3"/>
    <dgm:cxn modelId="{DCFD209A-FC22-414E-81EE-7377A4F97715}" type="presParOf" srcId="{1079A9F6-7982-4C38-A7C2-9F2BB4928469}" destId="{46204E3B-31D2-45D0-BB49-F94F602008B8}" srcOrd="7" destOrd="0" presId="urn:microsoft.com/office/officeart/2005/8/layout/bProcess3"/>
    <dgm:cxn modelId="{DA3AB651-F507-4D81-9EC4-07B68B360D10}" type="presParOf" srcId="{46204E3B-31D2-45D0-BB49-F94F602008B8}" destId="{880E9DEF-D3D1-4494-A69D-16BDF3E3E2BD}" srcOrd="0" destOrd="0" presId="urn:microsoft.com/office/officeart/2005/8/layout/bProcess3"/>
    <dgm:cxn modelId="{3CEC3C07-514C-4BBF-AE36-A03BC32BBB5F}" type="presParOf" srcId="{1079A9F6-7982-4C38-A7C2-9F2BB4928469}" destId="{7DFA59AD-112A-4215-8933-319CAF9BFAA4}" srcOrd="8" destOrd="0" presId="urn:microsoft.com/office/officeart/2005/8/layout/bProcess3"/>
    <dgm:cxn modelId="{F7E11E44-AEB7-4B89-9B6D-725924A03B87}" type="presParOf" srcId="{1079A9F6-7982-4C38-A7C2-9F2BB4928469}" destId="{1FE459F3-2A39-4524-8CAD-02F1162E98B2}" srcOrd="9" destOrd="0" presId="urn:microsoft.com/office/officeart/2005/8/layout/bProcess3"/>
    <dgm:cxn modelId="{00F5B162-CCB2-4504-B4C0-8565A5146B61}" type="presParOf" srcId="{1FE459F3-2A39-4524-8CAD-02F1162E98B2}" destId="{8D63F5D4-9324-4904-9960-E84E9C9D9387}" srcOrd="0" destOrd="0" presId="urn:microsoft.com/office/officeart/2005/8/layout/bProcess3"/>
    <dgm:cxn modelId="{6EF8F853-9314-4266-B5C4-C5C2BB251B01}" type="presParOf" srcId="{1079A9F6-7982-4C38-A7C2-9F2BB4928469}" destId="{AB9D0B45-07E3-4857-B6E4-40AD49F5EC7B}" srcOrd="10" destOrd="0" presId="urn:microsoft.com/office/officeart/2005/8/layout/bProcess3"/>
    <dgm:cxn modelId="{376ED38F-BF56-4CC4-B5DB-4A5EC7D0D896}" type="presParOf" srcId="{1079A9F6-7982-4C38-A7C2-9F2BB4928469}" destId="{C8F477AB-7BCC-4EAF-BC68-0CAEDF200AE1}" srcOrd="11" destOrd="0" presId="urn:microsoft.com/office/officeart/2005/8/layout/bProcess3"/>
    <dgm:cxn modelId="{CB2DB806-3331-4658-9B80-011BA5F0598B}" type="presParOf" srcId="{C8F477AB-7BCC-4EAF-BC68-0CAEDF200AE1}" destId="{6A9B4BE5-F233-4CDE-993F-BF2508028EBF}" srcOrd="0" destOrd="0" presId="urn:microsoft.com/office/officeart/2005/8/layout/bProcess3"/>
    <dgm:cxn modelId="{FD9FBD99-C1F4-47C9-9491-766634245412}" type="presParOf" srcId="{1079A9F6-7982-4C38-A7C2-9F2BB4928469}" destId="{F88087F0-F57C-45DA-B321-DC89669FEB60}" srcOrd="12" destOrd="0" presId="urn:microsoft.com/office/officeart/2005/8/layout/bProcess3"/>
    <dgm:cxn modelId="{4E5B3EC0-0746-4F20-9336-C81FB0514471}" type="presParOf" srcId="{1079A9F6-7982-4C38-A7C2-9F2BB4928469}" destId="{31F70177-BC80-457E-9D03-C4632649273D}" srcOrd="13" destOrd="0" presId="urn:microsoft.com/office/officeart/2005/8/layout/bProcess3"/>
    <dgm:cxn modelId="{241BF82D-F971-4B62-A6A9-05D298B4585B}" type="presParOf" srcId="{31F70177-BC80-457E-9D03-C4632649273D}" destId="{C09A2C4E-81BE-447A-B664-7A2DDAE5D381}" srcOrd="0" destOrd="0" presId="urn:microsoft.com/office/officeart/2005/8/layout/bProcess3"/>
    <dgm:cxn modelId="{416D2C5F-91A7-4A87-B72A-26E7F4A7BE84}" type="presParOf" srcId="{1079A9F6-7982-4C38-A7C2-9F2BB4928469}" destId="{1AAF610C-A3FC-4B28-BBD8-8BEF38451B76}" srcOrd="14" destOrd="0" presId="urn:microsoft.com/office/officeart/2005/8/layout/bProcess3"/>
    <dgm:cxn modelId="{F4E06906-901E-4460-A4C7-B11C8D65505F}" type="presParOf" srcId="{1079A9F6-7982-4C38-A7C2-9F2BB4928469}" destId="{0146C4B7-0165-4033-8C1E-2CA5EED0B2D0}" srcOrd="15" destOrd="0" presId="urn:microsoft.com/office/officeart/2005/8/layout/bProcess3"/>
    <dgm:cxn modelId="{0649F1C7-2628-4D39-888C-A3DD1B86D085}" type="presParOf" srcId="{0146C4B7-0165-4033-8C1E-2CA5EED0B2D0}" destId="{DD37CB83-AB94-4B58-9672-020C10CE4B56}" srcOrd="0" destOrd="0" presId="urn:microsoft.com/office/officeart/2005/8/layout/bProcess3"/>
    <dgm:cxn modelId="{BE462754-5312-42A3-BD83-7C1739337166}" type="presParOf" srcId="{1079A9F6-7982-4C38-A7C2-9F2BB4928469}" destId="{0DB75DD3-C55C-4AB8-9D1B-D87EC613861F}" srcOrd="16" destOrd="0" presId="urn:microsoft.com/office/officeart/2005/8/layout/bProcess3"/>
    <dgm:cxn modelId="{BCBE4D15-5898-4D69-B50A-867ED120A11B}" type="presParOf" srcId="{1079A9F6-7982-4C38-A7C2-9F2BB4928469}" destId="{5A90D6E4-9C44-40E0-B574-0FE3537ED40A}" srcOrd="17" destOrd="0" presId="urn:microsoft.com/office/officeart/2005/8/layout/bProcess3"/>
    <dgm:cxn modelId="{3A72B645-C26A-4633-B1D2-FCCB6E0B1113}" type="presParOf" srcId="{5A90D6E4-9C44-40E0-B574-0FE3537ED40A}" destId="{B5552F14-09DF-441B-B21D-02F081CE5855}" srcOrd="0" destOrd="0" presId="urn:microsoft.com/office/officeart/2005/8/layout/bProcess3"/>
    <dgm:cxn modelId="{858D1F87-4799-43BF-8B61-FCF399D22723}" type="presParOf" srcId="{1079A9F6-7982-4C38-A7C2-9F2BB4928469}" destId="{79431FB0-96EF-4282-B523-8BE792D94267}" srcOrd="18" destOrd="0" presId="urn:microsoft.com/office/officeart/2005/8/layout/bProcess3"/>
    <dgm:cxn modelId="{9BCB1C04-474E-4576-995D-742667B4FCC4}" type="presParOf" srcId="{1079A9F6-7982-4C38-A7C2-9F2BB4928469}" destId="{2AF11447-EBE7-4CCC-ADBC-027408AB1A14}" srcOrd="19" destOrd="0" presId="urn:microsoft.com/office/officeart/2005/8/layout/bProcess3"/>
    <dgm:cxn modelId="{EF464543-A811-4E4E-81A6-EDBE03D51E33}" type="presParOf" srcId="{2AF11447-EBE7-4CCC-ADBC-027408AB1A14}" destId="{8D1FF7C9-4D7C-42C9-8466-00516FB98F59}" srcOrd="0" destOrd="0" presId="urn:microsoft.com/office/officeart/2005/8/layout/bProcess3"/>
    <dgm:cxn modelId="{2B9C0FBA-0C7A-45E6-A307-8E3073ED7062}" type="presParOf" srcId="{1079A9F6-7982-4C38-A7C2-9F2BB4928469}" destId="{37AD246F-4CA1-4AF7-A371-491AB6B55CB0}" srcOrd="20" destOrd="0" presId="urn:microsoft.com/office/officeart/2005/8/layout/bProcess3"/>
    <dgm:cxn modelId="{6BB45E55-81DE-4D4C-A538-AD8AF3CF8785}" type="presParOf" srcId="{1079A9F6-7982-4C38-A7C2-9F2BB4928469}" destId="{27E918BD-367C-40E0-9526-300689B00FDE}" srcOrd="21" destOrd="0" presId="urn:microsoft.com/office/officeart/2005/8/layout/bProcess3"/>
    <dgm:cxn modelId="{71247305-341C-4724-B833-EA441861CF45}" type="presParOf" srcId="{27E918BD-367C-40E0-9526-300689B00FDE}" destId="{6C9F28DD-6B13-4E42-BD0C-D0DFFCC2C15D}" srcOrd="0" destOrd="0" presId="urn:microsoft.com/office/officeart/2005/8/layout/bProcess3"/>
    <dgm:cxn modelId="{E5020446-204B-4A90-A6DE-97CFD86138BC}" type="presParOf" srcId="{1079A9F6-7982-4C38-A7C2-9F2BB4928469}" destId="{A4E7D647-27EC-4732-B67D-CF42F0D35DE6}" srcOrd="22" destOrd="0" presId="urn:microsoft.com/office/officeart/2005/8/layout/bProcess3"/>
    <dgm:cxn modelId="{F3B42425-FB91-4890-A79B-32E822ADC4BE}" type="presParOf" srcId="{1079A9F6-7982-4C38-A7C2-9F2BB4928469}" destId="{B12A11AC-BF5A-4B38-B2A7-B514A15A1102}" srcOrd="23" destOrd="0" presId="urn:microsoft.com/office/officeart/2005/8/layout/bProcess3"/>
    <dgm:cxn modelId="{7E9FB640-1F37-4DF8-A012-2ED0973F5087}" type="presParOf" srcId="{B12A11AC-BF5A-4B38-B2A7-B514A15A1102}" destId="{5F05D958-5B9D-47AB-AE2D-72757926DEF8}" srcOrd="0" destOrd="0" presId="urn:microsoft.com/office/officeart/2005/8/layout/bProcess3"/>
    <dgm:cxn modelId="{FC44B0AC-B0E5-4836-AEAB-3F3837B8168B}" type="presParOf" srcId="{1079A9F6-7982-4C38-A7C2-9F2BB4928469}" destId="{A732F659-3904-414C-9CBA-E3EEF87CC5F1}" srcOrd="24" destOrd="0" presId="urn:microsoft.com/office/officeart/2005/8/layout/bProcess3"/>
    <dgm:cxn modelId="{E89BD4F7-3585-4AE9-A250-AA8721D68908}" type="presParOf" srcId="{1079A9F6-7982-4C38-A7C2-9F2BB4928469}" destId="{CACDF3CC-C361-432C-97DB-20A689E856B2}" srcOrd="25" destOrd="0" presId="urn:microsoft.com/office/officeart/2005/8/layout/bProcess3"/>
    <dgm:cxn modelId="{EAE4F14A-FA7E-4CBB-B484-6785E0CEF9F0}" type="presParOf" srcId="{CACDF3CC-C361-432C-97DB-20A689E856B2}" destId="{2EE46890-3CEC-4745-88C0-A3CD91482CA4}" srcOrd="0" destOrd="0" presId="urn:microsoft.com/office/officeart/2005/8/layout/bProcess3"/>
    <dgm:cxn modelId="{2880CD25-87C4-49CB-BD89-659AFE2B8DD9}" type="presParOf" srcId="{1079A9F6-7982-4C38-A7C2-9F2BB4928469}" destId="{04D25C89-7E14-4DEA-81B4-F8C38683C7E9}" srcOrd="26" destOrd="0" presId="urn:microsoft.com/office/officeart/2005/8/layout/bProcess3"/>
    <dgm:cxn modelId="{A59A2728-8FE2-4726-BA92-E37EFFDEF76A}" type="presParOf" srcId="{1079A9F6-7982-4C38-A7C2-9F2BB4928469}" destId="{B6CC8254-50F3-47A8-BE13-60CF47DBAAF7}" srcOrd="27" destOrd="0" presId="urn:microsoft.com/office/officeart/2005/8/layout/bProcess3"/>
    <dgm:cxn modelId="{82EB52A5-02DB-4CD6-A0F0-C8EEAF586F3D}" type="presParOf" srcId="{B6CC8254-50F3-47A8-BE13-60CF47DBAAF7}" destId="{0945259D-C8EE-4FCA-9087-F5CCD0C1F050}" srcOrd="0" destOrd="0" presId="urn:microsoft.com/office/officeart/2005/8/layout/bProcess3"/>
    <dgm:cxn modelId="{79EF9802-7505-4206-A241-791B895D73C1}" type="presParOf" srcId="{1079A9F6-7982-4C38-A7C2-9F2BB4928469}" destId="{957B8C11-68C4-4CCA-8F43-6B8628B213F0}" srcOrd="28" destOrd="0" presId="urn:microsoft.com/office/officeart/2005/8/layout/bProcess3"/>
    <dgm:cxn modelId="{BE4519FC-819A-4775-A2BD-AF8BB10CCF31}" type="presParOf" srcId="{1079A9F6-7982-4C38-A7C2-9F2BB4928469}" destId="{521E6C49-7193-4286-B516-7FDD0BF3B5B3}" srcOrd="29" destOrd="0" presId="urn:microsoft.com/office/officeart/2005/8/layout/bProcess3"/>
    <dgm:cxn modelId="{E77CDF39-1C3C-41A4-9527-E4120893B275}" type="presParOf" srcId="{521E6C49-7193-4286-B516-7FDD0BF3B5B3}" destId="{288F4EE8-6D1E-4106-8C9C-CB4225B118E5}" srcOrd="0" destOrd="0" presId="urn:microsoft.com/office/officeart/2005/8/layout/bProcess3"/>
    <dgm:cxn modelId="{22354C5B-861B-4816-B247-F8F173918027}" type="presParOf" srcId="{1079A9F6-7982-4C38-A7C2-9F2BB4928469}" destId="{A4923872-8BCB-4C0D-952F-6944FB5D8DC2}" srcOrd="30" destOrd="0" presId="urn:microsoft.com/office/officeart/2005/8/layout/bProcess3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D80B30-BDE8-4473-B34B-5B142F9E9FBC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6E0ECE4-6531-4325-8BEF-D3E70E92C416}">
      <dgm:prSet/>
      <dgm:spPr/>
      <dgm:t>
        <a:bodyPr/>
        <a:lstStyle/>
        <a:p>
          <a:pPr rtl="0"/>
          <a:r>
            <a:rPr lang="ja-JP" dirty="0" smtClean="0"/>
            <a:t>変数宣言時点</a:t>
          </a:r>
          <a:endParaRPr lang="ja-JP" dirty="0"/>
        </a:p>
      </dgm:t>
    </dgm:pt>
    <dgm:pt modelId="{DB03A69C-FF5B-4F90-BAD3-27F86B742ABD}" type="parTrans" cxnId="{A2C407EA-FAB0-4C04-872F-0CA718AAB128}">
      <dgm:prSet/>
      <dgm:spPr/>
      <dgm:t>
        <a:bodyPr/>
        <a:lstStyle/>
        <a:p>
          <a:endParaRPr lang="ja-JP" altLang="en-US"/>
        </a:p>
      </dgm:t>
    </dgm:pt>
    <dgm:pt modelId="{0E679BB4-711B-4E2B-852D-2F08A5939821}" type="sibTrans" cxnId="{A2C407EA-FAB0-4C04-872F-0CA718AAB128}">
      <dgm:prSet/>
      <dgm:spPr/>
      <dgm:t>
        <a:bodyPr/>
        <a:lstStyle/>
        <a:p>
          <a:endParaRPr lang="ja-JP" altLang="en-US"/>
        </a:p>
      </dgm:t>
    </dgm:pt>
    <dgm:pt modelId="{6DF14D93-2C97-437B-B6F6-990D124439AA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/>
            <a:t>OracleCommand</a:t>
          </a:r>
          <a:r>
            <a:rPr lang="en-US" dirty="0" smtClean="0"/>
            <a:t>(</a:t>
          </a:r>
          <a:r>
            <a:rPr lang="en-US" dirty="0" err="1" smtClean="0"/>
            <a:t>sql</a:t>
          </a:r>
          <a:r>
            <a:rPr lang="en-US" dirty="0" smtClean="0"/>
            <a:t>, </a:t>
          </a:r>
          <a:r>
            <a:rPr lang="en-US" dirty="0" err="1" smtClean="0"/>
            <a:t>cn</a:t>
          </a:r>
          <a:r>
            <a:rPr lang="en-US" dirty="0" smtClean="0"/>
            <a:t>)</a:t>
          </a:r>
          <a:r>
            <a:rPr lang="en-US" altLang="ja-JP" dirty="0" smtClean="0"/>
            <a:t>		</a:t>
          </a:r>
          <a:r>
            <a:rPr lang="en-US" dirty="0" smtClean="0"/>
            <a:t>:</a:t>
          </a:r>
          <a:endParaRPr lang="ja-JP" dirty="0"/>
        </a:p>
      </dgm:t>
    </dgm:pt>
    <dgm:pt modelId="{2C8AA2D2-B8C8-45A8-B208-3E92FB7FC060}" type="parTrans" cxnId="{B466BC98-01D1-4DC0-8B0C-D00BEAAFD453}">
      <dgm:prSet/>
      <dgm:spPr/>
      <dgm:t>
        <a:bodyPr/>
        <a:lstStyle/>
        <a:p>
          <a:endParaRPr lang="ja-JP" altLang="en-US"/>
        </a:p>
      </dgm:t>
    </dgm:pt>
    <dgm:pt modelId="{5A764EDD-0462-4038-BB5F-CF5511110145}" type="sibTrans" cxnId="{B466BC98-01D1-4DC0-8B0C-D00BEAAFD453}">
      <dgm:prSet/>
      <dgm:spPr/>
      <dgm:t>
        <a:bodyPr/>
        <a:lstStyle/>
        <a:p>
          <a:endParaRPr lang="ja-JP" altLang="en-US"/>
        </a:p>
      </dgm:t>
    </dgm:pt>
    <dgm:pt modelId="{10D257BD-C4BC-41AA-B85D-D78332DB99EB}">
      <dgm:prSet/>
      <dgm:spPr/>
      <dgm:t>
        <a:bodyPr/>
        <a:lstStyle/>
        <a:p>
          <a:pPr rtl="0"/>
          <a:r>
            <a:rPr lang="ja-JP" dirty="0" smtClean="0"/>
            <a:t>任意</a:t>
          </a:r>
          <a:endParaRPr lang="ja-JP" dirty="0"/>
        </a:p>
      </dgm:t>
    </dgm:pt>
    <dgm:pt modelId="{31E0B54B-1FD7-4000-9414-9991F55F8ABD}" type="parTrans" cxnId="{B7361CD5-47A8-4AF5-850E-80B2D2A87ABB}">
      <dgm:prSet/>
      <dgm:spPr/>
      <dgm:t>
        <a:bodyPr/>
        <a:lstStyle/>
        <a:p>
          <a:endParaRPr lang="ja-JP" altLang="en-US"/>
        </a:p>
      </dgm:t>
    </dgm:pt>
    <dgm:pt modelId="{6751DF25-F97A-40E6-BC20-DEA6C2C3257A}" type="sibTrans" cxnId="{B7361CD5-47A8-4AF5-850E-80B2D2A87ABB}">
      <dgm:prSet/>
      <dgm:spPr/>
      <dgm:t>
        <a:bodyPr/>
        <a:lstStyle/>
        <a:p>
          <a:endParaRPr lang="ja-JP" altLang="en-US"/>
        </a:p>
      </dgm:t>
    </dgm:pt>
    <dgm:pt modelId="{9CCC53DA-7452-462B-B98E-003397B8EBF5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/>
            <a:t>OracleCommand</a:t>
          </a:r>
          <a:r>
            <a:rPr lang="en-US" dirty="0" smtClean="0"/>
            <a:t>()</a:t>
          </a:r>
          <a:endParaRPr lang="ja-JP" dirty="0"/>
        </a:p>
      </dgm:t>
    </dgm:pt>
    <dgm:pt modelId="{5A77EA43-BA61-40F4-B7CF-3163E65982E8}" type="parTrans" cxnId="{B4A01A3A-1165-4769-B627-0CEDB593E3AB}">
      <dgm:prSet/>
      <dgm:spPr/>
      <dgm:t>
        <a:bodyPr/>
        <a:lstStyle/>
        <a:p>
          <a:endParaRPr lang="ja-JP" altLang="en-US"/>
        </a:p>
      </dgm:t>
    </dgm:pt>
    <dgm:pt modelId="{0191D110-4D9E-4696-8114-777AC29076AA}" type="sibTrans" cxnId="{B4A01A3A-1165-4769-B627-0CEDB593E3AB}">
      <dgm:prSet/>
      <dgm:spPr/>
      <dgm:t>
        <a:bodyPr/>
        <a:lstStyle/>
        <a:p>
          <a:endParaRPr lang="ja-JP" altLang="en-US"/>
        </a:p>
      </dgm:t>
    </dgm:pt>
    <dgm:pt modelId="{A5B8020A-A29C-460C-849B-78440D2E95A3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D1B801E6-6BED-49FF-8710-8CD85B8F4554}" type="parTrans" cxnId="{8F8D4D42-5C9E-420D-B33C-822A49716B94}">
      <dgm:prSet/>
      <dgm:spPr/>
      <dgm:t>
        <a:bodyPr/>
        <a:lstStyle/>
        <a:p>
          <a:endParaRPr lang="ja-JP" altLang="en-US"/>
        </a:p>
      </dgm:t>
    </dgm:pt>
    <dgm:pt modelId="{74057259-1EB2-4F4A-8445-5B494E023B7C}" type="sibTrans" cxnId="{8F8D4D42-5C9E-420D-B33C-822A49716B94}">
      <dgm:prSet/>
      <dgm:spPr/>
      <dgm:t>
        <a:bodyPr/>
        <a:lstStyle/>
        <a:p>
          <a:endParaRPr lang="ja-JP" altLang="en-US"/>
        </a:p>
      </dgm:t>
    </dgm:pt>
    <dgm:pt modelId="{209627E0-D728-47E6-A418-E58B93B36586}">
      <dgm:prSet/>
      <dgm:spPr/>
      <dgm:t>
        <a:bodyPr/>
        <a:lstStyle/>
        <a:p>
          <a:pPr rtl="0"/>
          <a:r>
            <a:rPr lang="en-US" dirty="0" smtClean="0"/>
            <a:t>_</a:t>
          </a:r>
          <a:r>
            <a:rPr lang="en-US" dirty="0" err="1" smtClean="0"/>
            <a:t>cmd.Connection</a:t>
          </a:r>
          <a:r>
            <a:rPr lang="en-US" dirty="0" smtClean="0"/>
            <a:t> = </a:t>
          </a:r>
          <a:r>
            <a:rPr lang="en-US" dirty="0" err="1" smtClean="0"/>
            <a:t>cn</a:t>
          </a:r>
          <a:endParaRPr lang="ja-JP" dirty="0"/>
        </a:p>
      </dgm:t>
    </dgm:pt>
    <dgm:pt modelId="{3D237437-CED4-427C-94F1-03A71FC63E38}" type="parTrans" cxnId="{26204610-42E4-448B-A69F-DA5CE92733F4}">
      <dgm:prSet/>
      <dgm:spPr/>
      <dgm:t>
        <a:bodyPr/>
        <a:lstStyle/>
        <a:p>
          <a:endParaRPr lang="ja-JP" altLang="en-US"/>
        </a:p>
      </dgm:t>
    </dgm:pt>
    <dgm:pt modelId="{3EE966ED-DEF4-4929-BD58-D359FA9F8CFF}" type="sibTrans" cxnId="{26204610-42E4-448B-A69F-DA5CE92733F4}">
      <dgm:prSet/>
      <dgm:spPr/>
      <dgm:t>
        <a:bodyPr/>
        <a:lstStyle/>
        <a:p>
          <a:endParaRPr lang="ja-JP" altLang="en-US"/>
        </a:p>
      </dgm:t>
    </dgm:pt>
    <dgm:pt modelId="{A1FFAC74-129E-48AC-AF39-6AB95233167A}">
      <dgm:prSet/>
      <dgm:spPr/>
      <dgm:t>
        <a:bodyPr/>
        <a:lstStyle/>
        <a:p>
          <a:pPr rtl="0"/>
          <a:r>
            <a:rPr lang="en-US" altLang="ja-JP" dirty="0" smtClean="0"/>
            <a:t>_</a:t>
          </a:r>
          <a:r>
            <a:rPr lang="en-US" altLang="ja-JP" dirty="0" err="1" smtClean="0"/>
            <a:t>cmd.CommandText</a:t>
          </a:r>
          <a:r>
            <a:rPr lang="en-US" altLang="ja-JP" dirty="0" smtClean="0"/>
            <a:t> = </a:t>
          </a:r>
          <a:r>
            <a:rPr lang="en-US" dirty="0" err="1" smtClean="0"/>
            <a:t>sql</a:t>
          </a:r>
          <a:r>
            <a:rPr lang="en-US" altLang="ja-JP" dirty="0" smtClean="0"/>
            <a:t/>
          </a:r>
          <a:br>
            <a:rPr lang="en-US" altLang="ja-JP" dirty="0" smtClean="0"/>
          </a:br>
          <a:r>
            <a:rPr lang="en-US" altLang="ja-JP" dirty="0" smtClean="0"/>
            <a:t>		</a:t>
          </a:r>
          <a:r>
            <a:rPr lang="en-US" dirty="0" smtClean="0"/>
            <a:t>:</a:t>
          </a:r>
          <a:endParaRPr lang="ja-JP" dirty="0"/>
        </a:p>
      </dgm:t>
    </dgm:pt>
    <dgm:pt modelId="{C43D0BC4-3FBD-4F2D-94AB-F37B9275F344}" type="parTrans" cxnId="{3CDFF6D9-30EB-4F39-AF30-06FB5AB3CD41}">
      <dgm:prSet/>
      <dgm:spPr/>
      <dgm:t>
        <a:bodyPr/>
        <a:lstStyle/>
        <a:p>
          <a:endParaRPr lang="ja-JP" altLang="en-US"/>
        </a:p>
      </dgm:t>
    </dgm:pt>
    <dgm:pt modelId="{6355A7C9-558D-462F-A657-CFF6D1F38C7A}" type="sibTrans" cxnId="{3CDFF6D9-30EB-4F39-AF30-06FB5AB3CD41}">
      <dgm:prSet/>
      <dgm:spPr/>
      <dgm:t>
        <a:bodyPr/>
        <a:lstStyle/>
        <a:p>
          <a:endParaRPr lang="ja-JP" altLang="en-US"/>
        </a:p>
      </dgm:t>
    </dgm:pt>
    <dgm:pt modelId="{8F60C42D-A23B-45D6-A530-1B0C61A2ED97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0C55E872-0E39-4788-BFF1-52F316B41217}" type="parTrans" cxnId="{A25738CA-FB76-49DA-B780-49F302C5F66B}">
      <dgm:prSet/>
      <dgm:spPr/>
      <dgm:t>
        <a:bodyPr/>
        <a:lstStyle/>
        <a:p>
          <a:endParaRPr lang="ja-JP" altLang="en-US"/>
        </a:p>
      </dgm:t>
    </dgm:pt>
    <dgm:pt modelId="{9BC932D8-6BF7-40D2-B823-C25AA827350A}" type="sibTrans" cxnId="{A25738CA-FB76-49DA-B780-49F302C5F66B}">
      <dgm:prSet/>
      <dgm:spPr/>
      <dgm:t>
        <a:bodyPr/>
        <a:lstStyle/>
        <a:p>
          <a:endParaRPr lang="ja-JP" altLang="en-US"/>
        </a:p>
      </dgm:t>
    </dgm:pt>
    <dgm:pt modelId="{43B73AAB-AC62-44D6-B99D-0E2547627D03}" type="pres">
      <dgm:prSet presAssocID="{48D80B30-BDE8-4473-B34B-5B142F9E9FB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FB833E9-82E6-40E7-9C30-FF0368045406}" type="pres">
      <dgm:prSet presAssocID="{D6E0ECE4-6531-4325-8BEF-D3E70E92C416}" presName="parentLin" presStyleCnt="0"/>
      <dgm:spPr/>
      <dgm:t>
        <a:bodyPr/>
        <a:lstStyle/>
        <a:p>
          <a:endParaRPr kumimoji="1" lang="ja-JP" altLang="en-US"/>
        </a:p>
      </dgm:t>
    </dgm:pt>
    <dgm:pt modelId="{A304222E-B63B-4794-A540-F7AFDCABB3BC}" type="pres">
      <dgm:prSet presAssocID="{D6E0ECE4-6531-4325-8BEF-D3E70E92C416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7BDF33E7-AA87-45BD-A6A8-177CC55CBF98}" type="pres">
      <dgm:prSet presAssocID="{D6E0ECE4-6531-4325-8BEF-D3E70E92C41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7676F52-03B4-43EE-98BD-BD9F0F37BE60}" type="pres">
      <dgm:prSet presAssocID="{D6E0ECE4-6531-4325-8BEF-D3E70E92C416}" presName="negativeSpace" presStyleCnt="0"/>
      <dgm:spPr/>
      <dgm:t>
        <a:bodyPr/>
        <a:lstStyle/>
        <a:p>
          <a:endParaRPr kumimoji="1" lang="ja-JP" altLang="en-US"/>
        </a:p>
      </dgm:t>
    </dgm:pt>
    <dgm:pt modelId="{20BA90BB-90DA-4B8F-B73C-3E36B51EC855}" type="pres">
      <dgm:prSet presAssocID="{D6E0ECE4-6531-4325-8BEF-D3E70E92C41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CEDC134-848D-4F3A-BF77-E597FEB87F70}" type="pres">
      <dgm:prSet presAssocID="{0E679BB4-711B-4E2B-852D-2F08A5939821}" presName="spaceBetweenRectangles" presStyleCnt="0"/>
      <dgm:spPr/>
      <dgm:t>
        <a:bodyPr/>
        <a:lstStyle/>
        <a:p>
          <a:endParaRPr kumimoji="1" lang="ja-JP" altLang="en-US"/>
        </a:p>
      </dgm:t>
    </dgm:pt>
    <dgm:pt modelId="{B45406D4-5D68-450D-BD7D-72FA69E086EB}" type="pres">
      <dgm:prSet presAssocID="{10D257BD-C4BC-41AA-B85D-D78332DB99EB}" presName="parentLin" presStyleCnt="0"/>
      <dgm:spPr/>
      <dgm:t>
        <a:bodyPr/>
        <a:lstStyle/>
        <a:p>
          <a:endParaRPr kumimoji="1" lang="ja-JP" altLang="en-US"/>
        </a:p>
      </dgm:t>
    </dgm:pt>
    <dgm:pt modelId="{77BB4B8C-C20E-49FE-AA22-851D634A578B}" type="pres">
      <dgm:prSet presAssocID="{10D257BD-C4BC-41AA-B85D-D78332DB99EB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CBF0A515-0515-40CD-9EEA-F21EA0A3471A}" type="pres">
      <dgm:prSet presAssocID="{10D257BD-C4BC-41AA-B85D-D78332DB99E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04A0A46-4BC0-40B6-B66E-95F6C23DA4ED}" type="pres">
      <dgm:prSet presAssocID="{10D257BD-C4BC-41AA-B85D-D78332DB99EB}" presName="negativeSpace" presStyleCnt="0"/>
      <dgm:spPr/>
      <dgm:t>
        <a:bodyPr/>
        <a:lstStyle/>
        <a:p>
          <a:endParaRPr kumimoji="1" lang="ja-JP" altLang="en-US"/>
        </a:p>
      </dgm:t>
    </dgm:pt>
    <dgm:pt modelId="{B530BF92-016F-480D-BC98-C5F35E1A7BBF}" type="pres">
      <dgm:prSet presAssocID="{10D257BD-C4BC-41AA-B85D-D78332DB99E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25738CA-FB76-49DA-B780-49F302C5F66B}" srcId="{10D257BD-C4BC-41AA-B85D-D78332DB99EB}" destId="{8F60C42D-A23B-45D6-A530-1B0C61A2ED97}" srcOrd="3" destOrd="0" parTransId="{0C55E872-0E39-4788-BFF1-52F316B41217}" sibTransId="{9BC932D8-6BF7-40D2-B823-C25AA827350A}"/>
    <dgm:cxn modelId="{8F8D4D42-5C9E-420D-B33C-822A49716B94}" srcId="{D6E0ECE4-6531-4325-8BEF-D3E70E92C416}" destId="{A5B8020A-A29C-460C-849B-78440D2E95A3}" srcOrd="1" destOrd="0" parTransId="{D1B801E6-6BED-49FF-8710-8CD85B8F4554}" sibTransId="{74057259-1EB2-4F4A-8445-5B494E023B7C}"/>
    <dgm:cxn modelId="{B7361CD5-47A8-4AF5-850E-80B2D2A87ABB}" srcId="{48D80B30-BDE8-4473-B34B-5B142F9E9FBC}" destId="{10D257BD-C4BC-41AA-B85D-D78332DB99EB}" srcOrd="1" destOrd="0" parTransId="{31E0B54B-1FD7-4000-9414-9991F55F8ABD}" sibTransId="{6751DF25-F97A-40E6-BC20-DEA6C2C3257A}"/>
    <dgm:cxn modelId="{B4A01A3A-1165-4769-B627-0CEDB593E3AB}" srcId="{10D257BD-C4BC-41AA-B85D-D78332DB99EB}" destId="{9CCC53DA-7452-462B-B98E-003397B8EBF5}" srcOrd="0" destOrd="0" parTransId="{5A77EA43-BA61-40F4-B7CF-3163E65982E8}" sibTransId="{0191D110-4D9E-4696-8114-777AC29076AA}"/>
    <dgm:cxn modelId="{D77A65AB-9DB6-43C4-ACDF-3E88D6E97EC3}" type="presOf" srcId="{10D257BD-C4BC-41AA-B85D-D78332DB99EB}" destId="{CBF0A515-0515-40CD-9EEA-F21EA0A3471A}" srcOrd="1" destOrd="0" presId="urn:microsoft.com/office/officeart/2005/8/layout/list1"/>
    <dgm:cxn modelId="{BCFF8756-BF87-4E07-BCA5-B09CEE83FD00}" type="presOf" srcId="{D6E0ECE4-6531-4325-8BEF-D3E70E92C416}" destId="{7BDF33E7-AA87-45BD-A6A8-177CC55CBF98}" srcOrd="1" destOrd="0" presId="urn:microsoft.com/office/officeart/2005/8/layout/list1"/>
    <dgm:cxn modelId="{26204610-42E4-448B-A69F-DA5CE92733F4}" srcId="{10D257BD-C4BC-41AA-B85D-D78332DB99EB}" destId="{209627E0-D728-47E6-A418-E58B93B36586}" srcOrd="1" destOrd="0" parTransId="{3D237437-CED4-427C-94F1-03A71FC63E38}" sibTransId="{3EE966ED-DEF4-4929-BD58-D359FA9F8CFF}"/>
    <dgm:cxn modelId="{DDAEB60F-592D-4C65-B0DF-09BF55EFB525}" type="presOf" srcId="{A5B8020A-A29C-460C-849B-78440D2E95A3}" destId="{20BA90BB-90DA-4B8F-B73C-3E36B51EC855}" srcOrd="0" destOrd="1" presId="urn:microsoft.com/office/officeart/2005/8/layout/list1"/>
    <dgm:cxn modelId="{57324BAC-D4D6-4E03-A94A-EB8DD9C5E262}" type="presOf" srcId="{9CCC53DA-7452-462B-B98E-003397B8EBF5}" destId="{B530BF92-016F-480D-BC98-C5F35E1A7BBF}" srcOrd="0" destOrd="0" presId="urn:microsoft.com/office/officeart/2005/8/layout/list1"/>
    <dgm:cxn modelId="{F7060CE1-FAE0-4DE5-804B-82C06E899E63}" type="presOf" srcId="{D6E0ECE4-6531-4325-8BEF-D3E70E92C416}" destId="{A304222E-B63B-4794-A540-F7AFDCABB3BC}" srcOrd="0" destOrd="0" presId="urn:microsoft.com/office/officeart/2005/8/layout/list1"/>
    <dgm:cxn modelId="{3A1B4A50-8394-4F29-B430-7DC2E9500607}" type="presOf" srcId="{6DF14D93-2C97-437B-B6F6-990D124439AA}" destId="{20BA90BB-90DA-4B8F-B73C-3E36B51EC855}" srcOrd="0" destOrd="0" presId="urn:microsoft.com/office/officeart/2005/8/layout/list1"/>
    <dgm:cxn modelId="{57FF9869-DE99-49FF-BA11-A1EA6ADAA32D}" type="presOf" srcId="{A1FFAC74-129E-48AC-AF39-6AB95233167A}" destId="{B530BF92-016F-480D-BC98-C5F35E1A7BBF}" srcOrd="0" destOrd="2" presId="urn:microsoft.com/office/officeart/2005/8/layout/list1"/>
    <dgm:cxn modelId="{132AD8A6-A6EA-4439-9A50-DC4D055B3462}" type="presOf" srcId="{10D257BD-C4BC-41AA-B85D-D78332DB99EB}" destId="{77BB4B8C-C20E-49FE-AA22-851D634A578B}" srcOrd="0" destOrd="0" presId="urn:microsoft.com/office/officeart/2005/8/layout/list1"/>
    <dgm:cxn modelId="{B466BC98-01D1-4DC0-8B0C-D00BEAAFD453}" srcId="{D6E0ECE4-6531-4325-8BEF-D3E70E92C416}" destId="{6DF14D93-2C97-437B-B6F6-990D124439AA}" srcOrd="0" destOrd="0" parTransId="{2C8AA2D2-B8C8-45A8-B208-3E92FB7FC060}" sibTransId="{5A764EDD-0462-4038-BB5F-CF5511110145}"/>
    <dgm:cxn modelId="{3CDFF6D9-30EB-4F39-AF30-06FB5AB3CD41}" srcId="{10D257BD-C4BC-41AA-B85D-D78332DB99EB}" destId="{A1FFAC74-129E-48AC-AF39-6AB95233167A}" srcOrd="2" destOrd="0" parTransId="{C43D0BC4-3FBD-4F2D-94AB-F37B9275F344}" sibTransId="{6355A7C9-558D-462F-A657-CFF6D1F38C7A}"/>
    <dgm:cxn modelId="{9E93C2A8-C2A3-4EAE-8286-439441CBFB14}" type="presOf" srcId="{209627E0-D728-47E6-A418-E58B93B36586}" destId="{B530BF92-016F-480D-BC98-C5F35E1A7BBF}" srcOrd="0" destOrd="1" presId="urn:microsoft.com/office/officeart/2005/8/layout/list1"/>
    <dgm:cxn modelId="{A2C407EA-FAB0-4C04-872F-0CA718AAB128}" srcId="{48D80B30-BDE8-4473-B34B-5B142F9E9FBC}" destId="{D6E0ECE4-6531-4325-8BEF-D3E70E92C416}" srcOrd="0" destOrd="0" parTransId="{DB03A69C-FF5B-4F90-BAD3-27F86B742ABD}" sibTransId="{0E679BB4-711B-4E2B-852D-2F08A5939821}"/>
    <dgm:cxn modelId="{CA9868A0-B08F-4438-B3CC-55E6A93674B9}" type="presOf" srcId="{8F60C42D-A23B-45D6-A530-1B0C61A2ED97}" destId="{B530BF92-016F-480D-BC98-C5F35E1A7BBF}" srcOrd="0" destOrd="3" presId="urn:microsoft.com/office/officeart/2005/8/layout/list1"/>
    <dgm:cxn modelId="{99500BDF-95CE-4B2E-9D24-3CBEAF8B7620}" type="presOf" srcId="{48D80B30-BDE8-4473-B34B-5B142F9E9FBC}" destId="{43B73AAB-AC62-44D6-B99D-0E2547627D03}" srcOrd="0" destOrd="0" presId="urn:microsoft.com/office/officeart/2005/8/layout/list1"/>
    <dgm:cxn modelId="{63736BB8-4576-4543-9345-0D7F200F5364}" type="presParOf" srcId="{43B73AAB-AC62-44D6-B99D-0E2547627D03}" destId="{CFB833E9-82E6-40E7-9C30-FF0368045406}" srcOrd="0" destOrd="0" presId="urn:microsoft.com/office/officeart/2005/8/layout/list1"/>
    <dgm:cxn modelId="{049D4E5B-5A4F-4BE8-A2DC-CD6C381FD6F8}" type="presParOf" srcId="{CFB833E9-82E6-40E7-9C30-FF0368045406}" destId="{A304222E-B63B-4794-A540-F7AFDCABB3BC}" srcOrd="0" destOrd="0" presId="urn:microsoft.com/office/officeart/2005/8/layout/list1"/>
    <dgm:cxn modelId="{9C23CD0F-3171-4227-9411-B3641E3DA7ED}" type="presParOf" srcId="{CFB833E9-82E6-40E7-9C30-FF0368045406}" destId="{7BDF33E7-AA87-45BD-A6A8-177CC55CBF98}" srcOrd="1" destOrd="0" presId="urn:microsoft.com/office/officeart/2005/8/layout/list1"/>
    <dgm:cxn modelId="{4B9A4AF7-CC4E-438D-944F-C08DF91B43A0}" type="presParOf" srcId="{43B73AAB-AC62-44D6-B99D-0E2547627D03}" destId="{37676F52-03B4-43EE-98BD-BD9F0F37BE60}" srcOrd="1" destOrd="0" presId="urn:microsoft.com/office/officeart/2005/8/layout/list1"/>
    <dgm:cxn modelId="{0507D422-CA07-4D52-9BF0-3FBC7A212A83}" type="presParOf" srcId="{43B73AAB-AC62-44D6-B99D-0E2547627D03}" destId="{20BA90BB-90DA-4B8F-B73C-3E36B51EC855}" srcOrd="2" destOrd="0" presId="urn:microsoft.com/office/officeart/2005/8/layout/list1"/>
    <dgm:cxn modelId="{122CD811-2075-40A3-97F1-FCB1D01CAF10}" type="presParOf" srcId="{43B73AAB-AC62-44D6-B99D-0E2547627D03}" destId="{ACEDC134-848D-4F3A-BF77-E597FEB87F70}" srcOrd="3" destOrd="0" presId="urn:microsoft.com/office/officeart/2005/8/layout/list1"/>
    <dgm:cxn modelId="{00545605-CD87-467D-AE63-52EF4B538BC5}" type="presParOf" srcId="{43B73AAB-AC62-44D6-B99D-0E2547627D03}" destId="{B45406D4-5D68-450D-BD7D-72FA69E086EB}" srcOrd="4" destOrd="0" presId="urn:microsoft.com/office/officeart/2005/8/layout/list1"/>
    <dgm:cxn modelId="{550A8133-152F-46B7-8BA6-D7A57FBC22B3}" type="presParOf" srcId="{B45406D4-5D68-450D-BD7D-72FA69E086EB}" destId="{77BB4B8C-C20E-49FE-AA22-851D634A578B}" srcOrd="0" destOrd="0" presId="urn:microsoft.com/office/officeart/2005/8/layout/list1"/>
    <dgm:cxn modelId="{6D2CCF43-E3E5-469E-8A69-286CD02070D7}" type="presParOf" srcId="{B45406D4-5D68-450D-BD7D-72FA69E086EB}" destId="{CBF0A515-0515-40CD-9EEA-F21EA0A3471A}" srcOrd="1" destOrd="0" presId="urn:microsoft.com/office/officeart/2005/8/layout/list1"/>
    <dgm:cxn modelId="{4E3072ED-88BD-4DA4-A689-01C29C1D3706}" type="presParOf" srcId="{43B73AAB-AC62-44D6-B99D-0E2547627D03}" destId="{A04A0A46-4BC0-40B6-B66E-95F6C23DA4ED}" srcOrd="5" destOrd="0" presId="urn:microsoft.com/office/officeart/2005/8/layout/list1"/>
    <dgm:cxn modelId="{D1250445-189A-42D8-88F6-9F4AD29424BF}" type="presParOf" srcId="{43B73AAB-AC62-44D6-B99D-0E2547627D03}" destId="{B530BF92-016F-480D-BC98-C5F35E1A7BBF}" srcOrd="6" destOrd="0" presId="urn:microsoft.com/office/officeart/2005/8/layout/list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F40A9B1-EEE1-4A4C-9E48-B14DBFC8217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F9D088C-2FD5-4E82-814B-9BE4832693F2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SqlDataReader</a:t>
          </a:r>
          <a:endParaRPr lang="ja-JP" dirty="0"/>
        </a:p>
      </dgm:t>
    </dgm:pt>
    <dgm:pt modelId="{B29A9B7C-29A4-410D-B4B3-E18B05BACD38}" type="par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FC7770FC-2781-4CDA-A575-FCD6197C0CE7}" type="sib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B1EF636D-F53A-470F-9691-C34A16D1C553}">
      <dgm:prSet/>
      <dgm:spPr/>
      <dgm:t>
        <a:bodyPr/>
        <a:lstStyle/>
        <a:p>
          <a:pPr rtl="0"/>
          <a:r>
            <a:rPr lang="en-US" dirty="0" smtClean="0"/>
            <a:t>Dim rd As </a:t>
          </a:r>
          <a:r>
            <a:rPr lang="en-US" dirty="0" err="1" smtClean="0">
              <a:solidFill>
                <a:srgbClr val="FF0000"/>
              </a:solidFill>
            </a:rPr>
            <a:t>SqlDataReader</a:t>
          </a:r>
          <a:r>
            <a:rPr lang="en-US" dirty="0" smtClean="0"/>
            <a:t>()</a:t>
          </a:r>
          <a:endParaRPr lang="ja-JP" dirty="0"/>
        </a:p>
      </dgm:t>
    </dgm:pt>
    <dgm:pt modelId="{295E0643-2952-428B-989A-7B7C799F7C44}" type="parTrans" cxnId="{A5A49EFC-BD76-463F-B5FD-60D67E4B2405}">
      <dgm:prSet/>
      <dgm:spPr/>
      <dgm:t>
        <a:bodyPr/>
        <a:lstStyle/>
        <a:p>
          <a:endParaRPr lang="ja-JP" altLang="en-US"/>
        </a:p>
      </dgm:t>
    </dgm:pt>
    <dgm:pt modelId="{9921F8C2-CA58-45C5-A660-D7829BAC3C85}" type="sibTrans" cxnId="{A5A49EFC-BD76-463F-B5FD-60D67E4B2405}">
      <dgm:prSet/>
      <dgm:spPr/>
      <dgm:t>
        <a:bodyPr/>
        <a:lstStyle/>
        <a:p>
          <a:endParaRPr lang="ja-JP" altLang="en-US"/>
        </a:p>
      </dgm:t>
    </dgm:pt>
    <dgm:pt modelId="{DE652D55-9C14-416E-83D9-A01595CD82DC}">
      <dgm:prSet/>
      <dgm:spPr/>
      <dgm:t>
        <a:bodyPr/>
        <a:lstStyle/>
        <a:p>
          <a:pPr rtl="0"/>
          <a:r>
            <a:rPr lang="en-US" dirty="0" smtClean="0"/>
            <a:t>Oracle(ODP.NET)	</a:t>
          </a:r>
          <a:r>
            <a:rPr lang="en-US" altLang="ja-JP" dirty="0" err="1" smtClean="0"/>
            <a:t>OracleDataReader</a:t>
          </a:r>
          <a:endParaRPr lang="ja-JP" dirty="0"/>
        </a:p>
      </dgm:t>
    </dgm:pt>
    <dgm:pt modelId="{2245CD00-480E-40DE-8E5D-95E731E6AA4D}" type="par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A3A02EE0-CF2F-4A58-B1E9-31892AE9F413}" type="sib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FF0A2838-DFCE-4DA0-A6B2-3D16F6BC4A89}">
      <dgm:prSet/>
      <dgm:spPr/>
      <dgm:t>
        <a:bodyPr/>
        <a:lstStyle/>
        <a:p>
          <a:pPr rtl="0"/>
          <a:r>
            <a:rPr lang="en-US" dirty="0" smtClean="0"/>
            <a:t>Dim rd As </a:t>
          </a:r>
          <a:r>
            <a:rPr lang="en-US" dirty="0" err="1" smtClean="0">
              <a:solidFill>
                <a:srgbClr val="FF0000"/>
              </a:solidFill>
            </a:rPr>
            <a:t>OracleDataReader</a:t>
          </a:r>
          <a:r>
            <a:rPr lang="en-US" dirty="0" smtClean="0"/>
            <a:t>()</a:t>
          </a:r>
          <a:endParaRPr lang="ja-JP" dirty="0"/>
        </a:p>
      </dgm:t>
    </dgm:pt>
    <dgm:pt modelId="{83A5A1B6-EE7E-4888-98E5-B5921B948AFE}" type="par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B86AF296-3E1B-4228-B408-EFD8158F4BFA}" type="sib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CE1AFF31-3A02-4259-BC33-C5A56D7D14EF}">
      <dgm:prSet/>
      <dgm:spPr/>
      <dgm:t>
        <a:bodyPr/>
        <a:lstStyle/>
        <a:p>
          <a:pPr rtl="0"/>
          <a:r>
            <a:rPr lang="en-US" dirty="0" smtClean="0">
              <a:solidFill>
                <a:srgbClr val="0070C0"/>
              </a:solidFill>
            </a:rPr>
            <a:t>rd = _</a:t>
          </a:r>
          <a:r>
            <a:rPr lang="en-US" dirty="0" err="1" smtClean="0">
              <a:solidFill>
                <a:srgbClr val="0070C0"/>
              </a:solidFill>
            </a:rPr>
            <a:t>cmd.ExecuteReader</a:t>
          </a:r>
          <a:endParaRPr lang="ja-JP" dirty="0">
            <a:solidFill>
              <a:srgbClr val="0070C0"/>
            </a:solidFill>
          </a:endParaRPr>
        </a:p>
      </dgm:t>
    </dgm:pt>
    <dgm:pt modelId="{AB73614C-1042-4D4B-ABEB-480CD7B74FBB}" type="parTrans" cxnId="{94CD734D-A988-4C30-85D1-11BCC3D3E6CD}">
      <dgm:prSet/>
      <dgm:spPr/>
      <dgm:t>
        <a:bodyPr/>
        <a:lstStyle/>
        <a:p>
          <a:endParaRPr lang="ja-JP" altLang="en-US"/>
        </a:p>
      </dgm:t>
    </dgm:pt>
    <dgm:pt modelId="{F4124626-6943-43B8-B1A7-5BC99C825908}" type="sibTrans" cxnId="{94CD734D-A988-4C30-85D1-11BCC3D3E6CD}">
      <dgm:prSet/>
      <dgm:spPr/>
      <dgm:t>
        <a:bodyPr/>
        <a:lstStyle/>
        <a:p>
          <a:endParaRPr lang="ja-JP" altLang="en-US"/>
        </a:p>
      </dgm:t>
    </dgm:pt>
    <dgm:pt modelId="{D5A52DA9-1425-4893-B033-4379C65E9F5E}">
      <dgm:prSet/>
      <dgm:spPr/>
      <dgm:t>
        <a:bodyPr/>
        <a:lstStyle/>
        <a:p>
          <a:pPr rtl="0"/>
          <a:r>
            <a:rPr lang="en-US" dirty="0" err="1" smtClean="0"/>
            <a:t>rd.Close</a:t>
          </a:r>
          <a:r>
            <a:rPr lang="en-US" dirty="0" smtClean="0"/>
            <a:t>() </a:t>
          </a:r>
          <a:endParaRPr lang="ja-JP" dirty="0"/>
        </a:p>
      </dgm:t>
    </dgm:pt>
    <dgm:pt modelId="{FB1391EA-C51F-4EA5-99DB-34FDACF5823E}" type="parTrans" cxnId="{B028EA79-D17D-4323-A0BE-D5A724815AC7}">
      <dgm:prSet/>
      <dgm:spPr/>
      <dgm:t>
        <a:bodyPr/>
        <a:lstStyle/>
        <a:p>
          <a:endParaRPr lang="ja-JP" altLang="en-US"/>
        </a:p>
      </dgm:t>
    </dgm:pt>
    <dgm:pt modelId="{657AB724-F586-4628-A4E9-364424BE0D31}" type="sibTrans" cxnId="{B028EA79-D17D-4323-A0BE-D5A724815AC7}">
      <dgm:prSet/>
      <dgm:spPr/>
      <dgm:t>
        <a:bodyPr/>
        <a:lstStyle/>
        <a:p>
          <a:endParaRPr lang="ja-JP" altLang="en-US"/>
        </a:p>
      </dgm:t>
    </dgm:pt>
    <dgm:pt modelId="{5FC1339A-4439-4554-BCA3-ECD477F037BD}">
      <dgm:prSet/>
      <dgm:spPr/>
      <dgm:t>
        <a:bodyPr/>
        <a:lstStyle/>
        <a:p>
          <a:pPr rtl="0"/>
          <a:r>
            <a:rPr lang="en-US" dirty="0" smtClean="0">
              <a:solidFill>
                <a:srgbClr val="0070C0"/>
              </a:solidFill>
            </a:rPr>
            <a:t>rd = _</a:t>
          </a:r>
          <a:r>
            <a:rPr lang="en-US" dirty="0" err="1" smtClean="0">
              <a:solidFill>
                <a:srgbClr val="0070C0"/>
              </a:solidFill>
            </a:rPr>
            <a:t>cmd.ExecuteReader</a:t>
          </a:r>
          <a:endParaRPr lang="ja-JP" dirty="0">
            <a:solidFill>
              <a:srgbClr val="0070C0"/>
            </a:solidFill>
          </a:endParaRPr>
        </a:p>
      </dgm:t>
    </dgm:pt>
    <dgm:pt modelId="{F31FB173-34DA-4779-B5AB-001CE0FE020B}" type="parTrans" cxnId="{B8D529CB-E214-4B25-AC10-A67B97D4793B}">
      <dgm:prSet/>
      <dgm:spPr/>
      <dgm:t>
        <a:bodyPr/>
        <a:lstStyle/>
        <a:p>
          <a:endParaRPr lang="ja-JP" altLang="en-US"/>
        </a:p>
      </dgm:t>
    </dgm:pt>
    <dgm:pt modelId="{9CE36EAB-7705-4184-A5CD-4FD548EDA61B}" type="sibTrans" cxnId="{B8D529CB-E214-4B25-AC10-A67B97D4793B}">
      <dgm:prSet/>
      <dgm:spPr/>
      <dgm:t>
        <a:bodyPr/>
        <a:lstStyle/>
        <a:p>
          <a:endParaRPr lang="ja-JP" altLang="en-US"/>
        </a:p>
      </dgm:t>
    </dgm:pt>
    <dgm:pt modelId="{8355570D-B29C-495F-A0C7-8775FAC07EDD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Do While </a:t>
          </a:r>
          <a:r>
            <a:rPr lang="en-US" altLang="ja-JP" dirty="0" err="1" smtClean="0">
              <a:solidFill>
                <a:srgbClr val="0070C0"/>
              </a:solidFill>
            </a:rPr>
            <a:t>rd.Read</a:t>
          </a:r>
          <a:endParaRPr lang="ja-JP" dirty="0">
            <a:solidFill>
              <a:srgbClr val="0070C0"/>
            </a:solidFill>
          </a:endParaRPr>
        </a:p>
      </dgm:t>
    </dgm:pt>
    <dgm:pt modelId="{4B5A4642-9EC4-403A-82BB-FBE4FEFE2755}" type="parTrans" cxnId="{A925E1AB-F99C-418F-B8B7-98EAC1E4D681}">
      <dgm:prSet/>
      <dgm:spPr/>
      <dgm:t>
        <a:bodyPr/>
        <a:lstStyle/>
        <a:p>
          <a:endParaRPr lang="ja-JP" altLang="en-US"/>
        </a:p>
      </dgm:t>
    </dgm:pt>
    <dgm:pt modelId="{368EF27F-3240-42FC-B0AC-CB259A5F9FB2}" type="sibTrans" cxnId="{A925E1AB-F99C-418F-B8B7-98EAC1E4D681}">
      <dgm:prSet/>
      <dgm:spPr/>
      <dgm:t>
        <a:bodyPr/>
        <a:lstStyle/>
        <a:p>
          <a:endParaRPr lang="ja-JP" altLang="en-US"/>
        </a:p>
      </dgm:t>
    </dgm:pt>
    <dgm:pt modelId="{07AA06C1-FA05-48BF-8742-015E4F2A69CB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Loop</a:t>
          </a:r>
          <a:endParaRPr lang="ja-JP" dirty="0">
            <a:solidFill>
              <a:srgbClr val="0070C0"/>
            </a:solidFill>
          </a:endParaRPr>
        </a:p>
      </dgm:t>
    </dgm:pt>
    <dgm:pt modelId="{03442604-FBFE-44F8-BBE2-5AF80D1FA8C3}" type="parTrans" cxnId="{9E087FE3-E059-42E6-ADFE-940B5B9AA9A1}">
      <dgm:prSet/>
      <dgm:spPr/>
      <dgm:t>
        <a:bodyPr/>
        <a:lstStyle/>
        <a:p>
          <a:endParaRPr lang="ja-JP" altLang="en-US"/>
        </a:p>
      </dgm:t>
    </dgm:pt>
    <dgm:pt modelId="{B01B6E2B-3591-43FB-B8B9-17731A209DD8}" type="sibTrans" cxnId="{9E087FE3-E059-42E6-ADFE-940B5B9AA9A1}">
      <dgm:prSet/>
      <dgm:spPr/>
      <dgm:t>
        <a:bodyPr/>
        <a:lstStyle/>
        <a:p>
          <a:endParaRPr lang="ja-JP" altLang="en-US"/>
        </a:p>
      </dgm:t>
    </dgm:pt>
    <dgm:pt modelId="{DBD50D9D-1786-4536-BF5A-954E03DAC805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    </a:t>
          </a:r>
          <a:r>
            <a:rPr lang="en-US" altLang="ja-JP" dirty="0" err="1" smtClean="0">
              <a:solidFill>
                <a:srgbClr val="0070C0"/>
              </a:solidFill>
            </a:rPr>
            <a:t>Me.ResultList.Items.Add</a:t>
          </a:r>
          <a:r>
            <a:rPr lang="en-US" altLang="ja-JP" dirty="0" smtClean="0">
              <a:solidFill>
                <a:srgbClr val="0070C0"/>
              </a:solidFill>
            </a:rPr>
            <a:t>(</a:t>
          </a:r>
          <a:r>
            <a:rPr lang="en-US" altLang="ja-JP" dirty="0" err="1" smtClean="0">
              <a:solidFill>
                <a:srgbClr val="0070C0"/>
              </a:solidFill>
            </a:rPr>
            <a:t>rd.Item</a:t>
          </a:r>
          <a:r>
            <a:rPr lang="en-US" altLang="ja-JP" dirty="0" smtClean="0">
              <a:solidFill>
                <a:srgbClr val="0070C0"/>
              </a:solidFill>
            </a:rPr>
            <a:t>("</a:t>
          </a:r>
          <a:r>
            <a:rPr lang="en-US" altLang="ja-JP" dirty="0" err="1" smtClean="0">
              <a:solidFill>
                <a:srgbClr val="0070C0"/>
              </a:solidFill>
            </a:rPr>
            <a:t>fname</a:t>
          </a:r>
          <a:r>
            <a:rPr lang="en-US" altLang="ja-JP" dirty="0" smtClean="0">
              <a:solidFill>
                <a:srgbClr val="0070C0"/>
              </a:solidFill>
            </a:rPr>
            <a:t>").</a:t>
          </a:r>
          <a:r>
            <a:rPr lang="en-US" altLang="ja-JP" dirty="0" err="1" smtClean="0">
              <a:solidFill>
                <a:srgbClr val="0070C0"/>
              </a:solidFill>
            </a:rPr>
            <a:t>ToString</a:t>
          </a:r>
          <a:r>
            <a:rPr lang="en-US" altLang="ja-JP" dirty="0" smtClean="0">
              <a:solidFill>
                <a:srgbClr val="0070C0"/>
              </a:solidFill>
            </a:rPr>
            <a:t>)</a:t>
          </a:r>
          <a:endParaRPr lang="ja-JP" dirty="0">
            <a:solidFill>
              <a:srgbClr val="0070C0"/>
            </a:solidFill>
          </a:endParaRPr>
        </a:p>
      </dgm:t>
    </dgm:pt>
    <dgm:pt modelId="{8074F29F-A86A-4FEE-BFA0-2391BC9B36D6}" type="parTrans" cxnId="{769964C6-1FAC-4724-9582-AAB0C8096366}">
      <dgm:prSet/>
      <dgm:spPr/>
      <dgm:t>
        <a:bodyPr/>
        <a:lstStyle/>
        <a:p>
          <a:endParaRPr lang="ja-JP" altLang="en-US"/>
        </a:p>
      </dgm:t>
    </dgm:pt>
    <dgm:pt modelId="{04CF992C-96C2-42F7-9386-5B742CF37EED}" type="sibTrans" cxnId="{769964C6-1FAC-4724-9582-AAB0C8096366}">
      <dgm:prSet/>
      <dgm:spPr/>
      <dgm:t>
        <a:bodyPr/>
        <a:lstStyle/>
        <a:p>
          <a:endParaRPr lang="ja-JP" altLang="en-US"/>
        </a:p>
      </dgm:t>
    </dgm:pt>
    <dgm:pt modelId="{9C973C36-EAB2-461B-A6FA-6C18BF83397A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Do While </a:t>
          </a:r>
          <a:r>
            <a:rPr lang="en-US" altLang="ja-JP" dirty="0" err="1" smtClean="0">
              <a:solidFill>
                <a:srgbClr val="0070C0"/>
              </a:solidFill>
            </a:rPr>
            <a:t>rd.Read</a:t>
          </a:r>
          <a:endParaRPr lang="ja-JP" dirty="0">
            <a:solidFill>
              <a:srgbClr val="0070C0"/>
            </a:solidFill>
          </a:endParaRPr>
        </a:p>
      </dgm:t>
    </dgm:pt>
    <dgm:pt modelId="{1150E19D-FADC-4BB4-BBDC-A785E909E4F5}" type="parTrans" cxnId="{52B0FE09-77C9-4E3E-B64D-6F5B5888253D}">
      <dgm:prSet/>
      <dgm:spPr/>
      <dgm:t>
        <a:bodyPr/>
        <a:lstStyle/>
        <a:p>
          <a:endParaRPr lang="ja-JP" altLang="en-US"/>
        </a:p>
      </dgm:t>
    </dgm:pt>
    <dgm:pt modelId="{96F8C7EA-93BB-4844-9108-AC5B4C7E2B50}" type="sibTrans" cxnId="{52B0FE09-77C9-4E3E-B64D-6F5B5888253D}">
      <dgm:prSet/>
      <dgm:spPr/>
      <dgm:t>
        <a:bodyPr/>
        <a:lstStyle/>
        <a:p>
          <a:endParaRPr lang="ja-JP" altLang="en-US"/>
        </a:p>
      </dgm:t>
    </dgm:pt>
    <dgm:pt modelId="{148DF294-2814-44EB-A485-7DB15ED52CB5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    </a:t>
          </a:r>
          <a:r>
            <a:rPr lang="en-US" altLang="ja-JP" dirty="0" err="1" smtClean="0">
              <a:solidFill>
                <a:srgbClr val="0070C0"/>
              </a:solidFill>
            </a:rPr>
            <a:t>Me.ResultList.Items.Add</a:t>
          </a:r>
          <a:r>
            <a:rPr lang="en-US" altLang="ja-JP" dirty="0" smtClean="0">
              <a:solidFill>
                <a:srgbClr val="0070C0"/>
              </a:solidFill>
            </a:rPr>
            <a:t>(</a:t>
          </a:r>
          <a:r>
            <a:rPr lang="en-US" altLang="ja-JP" dirty="0" err="1" smtClean="0">
              <a:solidFill>
                <a:srgbClr val="0070C0"/>
              </a:solidFill>
            </a:rPr>
            <a:t>rd.Item</a:t>
          </a:r>
          <a:r>
            <a:rPr lang="en-US" altLang="ja-JP" dirty="0" smtClean="0">
              <a:solidFill>
                <a:srgbClr val="0070C0"/>
              </a:solidFill>
            </a:rPr>
            <a:t>("</a:t>
          </a:r>
          <a:r>
            <a:rPr lang="en-US" altLang="ja-JP" dirty="0" err="1" smtClean="0">
              <a:solidFill>
                <a:srgbClr val="0070C0"/>
              </a:solidFill>
            </a:rPr>
            <a:t>fname</a:t>
          </a:r>
          <a:r>
            <a:rPr lang="en-US" altLang="ja-JP" dirty="0" smtClean="0">
              <a:solidFill>
                <a:srgbClr val="0070C0"/>
              </a:solidFill>
            </a:rPr>
            <a:t>").</a:t>
          </a:r>
          <a:r>
            <a:rPr lang="en-US" altLang="ja-JP" dirty="0" err="1" smtClean="0">
              <a:solidFill>
                <a:srgbClr val="0070C0"/>
              </a:solidFill>
            </a:rPr>
            <a:t>ToString</a:t>
          </a:r>
          <a:r>
            <a:rPr lang="en-US" altLang="ja-JP" dirty="0" smtClean="0">
              <a:solidFill>
                <a:srgbClr val="0070C0"/>
              </a:solidFill>
            </a:rPr>
            <a:t>)</a:t>
          </a:r>
          <a:endParaRPr lang="ja-JP" dirty="0">
            <a:solidFill>
              <a:srgbClr val="0070C0"/>
            </a:solidFill>
          </a:endParaRPr>
        </a:p>
      </dgm:t>
    </dgm:pt>
    <dgm:pt modelId="{141BA713-453E-4149-AE94-1E8F34656E6C}" type="parTrans" cxnId="{0588C46B-8B5C-426C-B733-6C1B79D5F829}">
      <dgm:prSet/>
      <dgm:spPr/>
      <dgm:t>
        <a:bodyPr/>
        <a:lstStyle/>
        <a:p>
          <a:endParaRPr lang="ja-JP" altLang="en-US"/>
        </a:p>
      </dgm:t>
    </dgm:pt>
    <dgm:pt modelId="{F837E169-BFE0-4C7C-B76C-A0CA70B58E75}" type="sibTrans" cxnId="{0588C46B-8B5C-426C-B733-6C1B79D5F829}">
      <dgm:prSet/>
      <dgm:spPr/>
      <dgm:t>
        <a:bodyPr/>
        <a:lstStyle/>
        <a:p>
          <a:endParaRPr lang="ja-JP" altLang="en-US"/>
        </a:p>
      </dgm:t>
    </dgm:pt>
    <dgm:pt modelId="{7BF2C911-3EE9-455A-AD29-9B6EF0D8867F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Loop</a:t>
          </a:r>
          <a:endParaRPr lang="ja-JP" dirty="0">
            <a:solidFill>
              <a:srgbClr val="0070C0"/>
            </a:solidFill>
          </a:endParaRPr>
        </a:p>
      </dgm:t>
    </dgm:pt>
    <dgm:pt modelId="{7A2CBCEA-98CE-41AA-9679-B5DDECB85B05}" type="parTrans" cxnId="{64D001B0-59A8-45C5-8EEF-F56003B505F2}">
      <dgm:prSet/>
      <dgm:spPr/>
      <dgm:t>
        <a:bodyPr/>
        <a:lstStyle/>
        <a:p>
          <a:endParaRPr lang="ja-JP" altLang="en-US"/>
        </a:p>
      </dgm:t>
    </dgm:pt>
    <dgm:pt modelId="{5B63D020-DF57-4BBE-8B69-A0C5FCF18065}" type="sibTrans" cxnId="{64D001B0-59A8-45C5-8EEF-F56003B505F2}">
      <dgm:prSet/>
      <dgm:spPr/>
      <dgm:t>
        <a:bodyPr/>
        <a:lstStyle/>
        <a:p>
          <a:endParaRPr lang="ja-JP" altLang="en-US"/>
        </a:p>
      </dgm:t>
    </dgm:pt>
    <dgm:pt modelId="{006E1349-C085-4421-8C49-D445FF3B943C}">
      <dgm:prSet/>
      <dgm:spPr/>
      <dgm:t>
        <a:bodyPr/>
        <a:lstStyle/>
        <a:p>
          <a:r>
            <a:rPr lang="en-US" dirty="0" err="1" smtClean="0"/>
            <a:t>rd.Close</a:t>
          </a:r>
          <a:r>
            <a:rPr lang="en-US" dirty="0" smtClean="0"/>
            <a:t>() </a:t>
          </a:r>
          <a:endParaRPr lang="ja-JP" altLang="en-US" dirty="0"/>
        </a:p>
      </dgm:t>
    </dgm:pt>
    <dgm:pt modelId="{445E4D41-5F5E-4343-BEAA-B8DE92F1D391}" type="parTrans" cxnId="{3D2D0EB1-CB9D-42F5-9687-1873C1E80326}">
      <dgm:prSet/>
      <dgm:spPr/>
      <dgm:t>
        <a:bodyPr/>
        <a:lstStyle/>
        <a:p>
          <a:endParaRPr lang="ja-JP" altLang="en-US"/>
        </a:p>
      </dgm:t>
    </dgm:pt>
    <dgm:pt modelId="{A0948CCC-E652-4886-B508-982924E401E1}" type="sibTrans" cxnId="{3D2D0EB1-CB9D-42F5-9687-1873C1E80326}">
      <dgm:prSet/>
      <dgm:spPr/>
      <dgm:t>
        <a:bodyPr/>
        <a:lstStyle/>
        <a:p>
          <a:endParaRPr lang="ja-JP" altLang="en-US"/>
        </a:p>
      </dgm:t>
    </dgm:pt>
    <dgm:pt modelId="{C1C07CAD-3801-4CCF-AC71-A5A316E2B032}" type="pres">
      <dgm:prSet presAssocID="{3F40A9B1-EEE1-4A4C-9E48-B14DBFC82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34E4BF8-38D7-45DF-A507-290E8F6DA83C}" type="pres">
      <dgm:prSet presAssocID="{2F9D088C-2FD5-4E82-814B-9BE4832693F2}" presName="parentLin" presStyleCnt="0"/>
      <dgm:spPr/>
      <dgm:t>
        <a:bodyPr/>
        <a:lstStyle/>
        <a:p>
          <a:endParaRPr kumimoji="1" lang="ja-JP" altLang="en-US"/>
        </a:p>
      </dgm:t>
    </dgm:pt>
    <dgm:pt modelId="{BCB9BB68-E814-409E-A081-50D6EB7D8C27}" type="pres">
      <dgm:prSet presAssocID="{2F9D088C-2FD5-4E82-814B-9BE4832693F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3CD6756-027D-47D5-B000-A3304FFA0006}" type="pres">
      <dgm:prSet presAssocID="{2F9D088C-2FD5-4E82-814B-9BE4832693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AB857C-2E0D-4E58-A9E8-4EE6904D49C2}" type="pres">
      <dgm:prSet presAssocID="{2F9D088C-2FD5-4E82-814B-9BE4832693F2}" presName="negativeSpace" presStyleCnt="0"/>
      <dgm:spPr/>
      <dgm:t>
        <a:bodyPr/>
        <a:lstStyle/>
        <a:p>
          <a:endParaRPr kumimoji="1" lang="ja-JP" altLang="en-US"/>
        </a:p>
      </dgm:t>
    </dgm:pt>
    <dgm:pt modelId="{4A2CFEAB-2975-42C0-AE3B-98AF69CB50E4}" type="pres">
      <dgm:prSet presAssocID="{2F9D088C-2FD5-4E82-814B-9BE4832693F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44D035-FB17-4376-9FA9-CCD5C1EC32C9}" type="pres">
      <dgm:prSet presAssocID="{FC7770FC-2781-4CDA-A575-FCD6197C0CE7}" presName="spaceBetweenRectangles" presStyleCnt="0"/>
      <dgm:spPr/>
      <dgm:t>
        <a:bodyPr/>
        <a:lstStyle/>
        <a:p>
          <a:endParaRPr kumimoji="1" lang="ja-JP" altLang="en-US"/>
        </a:p>
      </dgm:t>
    </dgm:pt>
    <dgm:pt modelId="{EE6F5692-4BC6-49C9-855E-86299BEDB6CE}" type="pres">
      <dgm:prSet presAssocID="{DE652D55-9C14-416E-83D9-A01595CD82DC}" presName="parentLin" presStyleCnt="0"/>
      <dgm:spPr/>
      <dgm:t>
        <a:bodyPr/>
        <a:lstStyle/>
        <a:p>
          <a:endParaRPr kumimoji="1" lang="ja-JP" altLang="en-US"/>
        </a:p>
      </dgm:t>
    </dgm:pt>
    <dgm:pt modelId="{DB3541BB-834F-4C26-A22D-28A957B34825}" type="pres">
      <dgm:prSet presAssocID="{DE652D55-9C14-416E-83D9-A01595CD82DC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4FCD0C31-8190-4A1C-A3D9-5DD883BF4464}" type="pres">
      <dgm:prSet presAssocID="{DE652D55-9C14-416E-83D9-A01595CD82D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D09BE6-EF60-4D4E-9EA3-61AD3BE68A9C}" type="pres">
      <dgm:prSet presAssocID="{DE652D55-9C14-416E-83D9-A01595CD82DC}" presName="negativeSpace" presStyleCnt="0"/>
      <dgm:spPr/>
      <dgm:t>
        <a:bodyPr/>
        <a:lstStyle/>
        <a:p>
          <a:endParaRPr kumimoji="1" lang="ja-JP" altLang="en-US"/>
        </a:p>
      </dgm:t>
    </dgm:pt>
    <dgm:pt modelId="{36253920-9477-47B6-BB5D-17CB08741097}" type="pres">
      <dgm:prSet presAssocID="{DE652D55-9C14-416E-83D9-A01595CD82D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5F8C38D-FFB0-464A-9B2D-B43DCC7989B5}" type="presOf" srcId="{148DF294-2814-44EB-A485-7DB15ED52CB5}" destId="{36253920-9477-47B6-BB5D-17CB08741097}" srcOrd="0" destOrd="3" presId="urn:microsoft.com/office/officeart/2005/8/layout/list1"/>
    <dgm:cxn modelId="{4ADE116A-CF5F-4AC4-9FAC-DBD936D6B111}" type="presOf" srcId="{8355570D-B29C-495F-A0C7-8775FAC07EDD}" destId="{4A2CFEAB-2975-42C0-AE3B-98AF69CB50E4}" srcOrd="0" destOrd="2" presId="urn:microsoft.com/office/officeart/2005/8/layout/list1"/>
    <dgm:cxn modelId="{A5A49EFC-BD76-463F-B5FD-60D67E4B2405}" srcId="{2F9D088C-2FD5-4E82-814B-9BE4832693F2}" destId="{B1EF636D-F53A-470F-9691-C34A16D1C553}" srcOrd="0" destOrd="0" parTransId="{295E0643-2952-428B-989A-7B7C799F7C44}" sibTransId="{9921F8C2-CA58-45C5-A660-D7829BAC3C85}"/>
    <dgm:cxn modelId="{0588C46B-8B5C-426C-B733-6C1B79D5F829}" srcId="{DE652D55-9C14-416E-83D9-A01595CD82DC}" destId="{148DF294-2814-44EB-A485-7DB15ED52CB5}" srcOrd="3" destOrd="0" parTransId="{141BA713-453E-4149-AE94-1E8F34656E6C}" sibTransId="{F837E169-BFE0-4C7C-B76C-A0CA70B58E75}"/>
    <dgm:cxn modelId="{80EB1E1B-ED44-4BAF-B6FB-854968B63129}" srcId="{3F40A9B1-EEE1-4A4C-9E48-B14DBFC82173}" destId="{DE652D55-9C14-416E-83D9-A01595CD82DC}" srcOrd="1" destOrd="0" parTransId="{2245CD00-480E-40DE-8E5D-95E731E6AA4D}" sibTransId="{A3A02EE0-CF2F-4A58-B1E9-31892AE9F413}"/>
    <dgm:cxn modelId="{F5CBD751-870F-4F5E-A220-8F2026C11813}" type="presOf" srcId="{2F9D088C-2FD5-4E82-814B-9BE4832693F2}" destId="{53CD6756-027D-47D5-B000-A3304FFA0006}" srcOrd="1" destOrd="0" presId="urn:microsoft.com/office/officeart/2005/8/layout/list1"/>
    <dgm:cxn modelId="{5632AAD4-BD11-495A-AD01-30A0941E5F18}" type="presOf" srcId="{9C973C36-EAB2-461B-A6FA-6C18BF83397A}" destId="{36253920-9477-47B6-BB5D-17CB08741097}" srcOrd="0" destOrd="2" presId="urn:microsoft.com/office/officeart/2005/8/layout/list1"/>
    <dgm:cxn modelId="{F2AE89CA-3269-4002-87BB-EDE1CFCDB293}" srcId="{DE652D55-9C14-416E-83D9-A01595CD82DC}" destId="{FF0A2838-DFCE-4DA0-A6B2-3D16F6BC4A89}" srcOrd="0" destOrd="0" parTransId="{83A5A1B6-EE7E-4888-98E5-B5921B948AFE}" sibTransId="{B86AF296-3E1B-4228-B408-EFD8158F4BFA}"/>
    <dgm:cxn modelId="{A925E1AB-F99C-418F-B8B7-98EAC1E4D681}" srcId="{2F9D088C-2FD5-4E82-814B-9BE4832693F2}" destId="{8355570D-B29C-495F-A0C7-8775FAC07EDD}" srcOrd="2" destOrd="0" parTransId="{4B5A4642-9EC4-403A-82BB-FBE4FEFE2755}" sibTransId="{368EF27F-3240-42FC-B0AC-CB259A5F9FB2}"/>
    <dgm:cxn modelId="{B028EA79-D17D-4323-A0BE-D5A724815AC7}" srcId="{2F9D088C-2FD5-4E82-814B-9BE4832693F2}" destId="{D5A52DA9-1425-4893-B033-4379C65E9F5E}" srcOrd="5" destOrd="0" parTransId="{FB1391EA-C51F-4EA5-99DB-34FDACF5823E}" sibTransId="{657AB724-F586-4628-A4E9-364424BE0D31}"/>
    <dgm:cxn modelId="{B8D529CB-E214-4B25-AC10-A67B97D4793B}" srcId="{DE652D55-9C14-416E-83D9-A01595CD82DC}" destId="{5FC1339A-4439-4554-BCA3-ECD477F037BD}" srcOrd="1" destOrd="0" parTransId="{F31FB173-34DA-4779-B5AB-001CE0FE020B}" sibTransId="{9CE36EAB-7705-4184-A5CD-4FD548EDA61B}"/>
    <dgm:cxn modelId="{3D2D0EB1-CB9D-42F5-9687-1873C1E80326}" srcId="{DE652D55-9C14-416E-83D9-A01595CD82DC}" destId="{006E1349-C085-4421-8C49-D445FF3B943C}" srcOrd="5" destOrd="0" parTransId="{445E4D41-5F5E-4343-BEAA-B8DE92F1D391}" sibTransId="{A0948CCC-E652-4886-B508-982924E401E1}"/>
    <dgm:cxn modelId="{D45D5F19-7D00-4D57-AAED-98E754799462}" type="presOf" srcId="{2F9D088C-2FD5-4E82-814B-9BE4832693F2}" destId="{BCB9BB68-E814-409E-A081-50D6EB7D8C27}" srcOrd="0" destOrd="0" presId="urn:microsoft.com/office/officeart/2005/8/layout/list1"/>
    <dgm:cxn modelId="{769964C6-1FAC-4724-9582-AAB0C8096366}" srcId="{2F9D088C-2FD5-4E82-814B-9BE4832693F2}" destId="{DBD50D9D-1786-4536-BF5A-954E03DAC805}" srcOrd="3" destOrd="0" parTransId="{8074F29F-A86A-4FEE-BFA0-2391BC9B36D6}" sibTransId="{04CF992C-96C2-42F7-9386-5B742CF37EED}"/>
    <dgm:cxn modelId="{52B0FE09-77C9-4E3E-B64D-6F5B5888253D}" srcId="{DE652D55-9C14-416E-83D9-A01595CD82DC}" destId="{9C973C36-EAB2-461B-A6FA-6C18BF83397A}" srcOrd="2" destOrd="0" parTransId="{1150E19D-FADC-4BB4-BBDC-A785E909E4F5}" sibTransId="{96F8C7EA-93BB-4844-9108-AC5B4C7E2B50}"/>
    <dgm:cxn modelId="{07C58B38-2E77-4E28-9CCF-1F4B073E5E99}" type="presOf" srcId="{CE1AFF31-3A02-4259-BC33-C5A56D7D14EF}" destId="{4A2CFEAB-2975-42C0-AE3B-98AF69CB50E4}" srcOrd="0" destOrd="1" presId="urn:microsoft.com/office/officeart/2005/8/layout/list1"/>
    <dgm:cxn modelId="{6E5E6330-148C-4DE1-967D-CD2B870236D5}" type="presOf" srcId="{DBD50D9D-1786-4536-BF5A-954E03DAC805}" destId="{4A2CFEAB-2975-42C0-AE3B-98AF69CB50E4}" srcOrd="0" destOrd="3" presId="urn:microsoft.com/office/officeart/2005/8/layout/list1"/>
    <dgm:cxn modelId="{3A81D9B2-659F-40A1-BE26-8EF1CF83F323}" type="presOf" srcId="{07AA06C1-FA05-48BF-8742-015E4F2A69CB}" destId="{4A2CFEAB-2975-42C0-AE3B-98AF69CB50E4}" srcOrd="0" destOrd="4" presId="urn:microsoft.com/office/officeart/2005/8/layout/list1"/>
    <dgm:cxn modelId="{D1760D54-8FE0-4E5F-A49E-48AFADA13E03}" type="presOf" srcId="{DE652D55-9C14-416E-83D9-A01595CD82DC}" destId="{4FCD0C31-8190-4A1C-A3D9-5DD883BF4464}" srcOrd="1" destOrd="0" presId="urn:microsoft.com/office/officeart/2005/8/layout/list1"/>
    <dgm:cxn modelId="{A5B95CE4-F321-4FF9-96CE-4839C16E996C}" srcId="{3F40A9B1-EEE1-4A4C-9E48-B14DBFC82173}" destId="{2F9D088C-2FD5-4E82-814B-9BE4832693F2}" srcOrd="0" destOrd="0" parTransId="{B29A9B7C-29A4-410D-B4B3-E18B05BACD38}" sibTransId="{FC7770FC-2781-4CDA-A575-FCD6197C0CE7}"/>
    <dgm:cxn modelId="{7250030B-3BAC-475F-AD2F-285E881C857F}" type="presOf" srcId="{7BF2C911-3EE9-455A-AD29-9B6EF0D8867F}" destId="{36253920-9477-47B6-BB5D-17CB08741097}" srcOrd="0" destOrd="4" presId="urn:microsoft.com/office/officeart/2005/8/layout/list1"/>
    <dgm:cxn modelId="{EDE35BDA-45D9-47B2-BFC3-8711B0D1E97F}" type="presOf" srcId="{006E1349-C085-4421-8C49-D445FF3B943C}" destId="{36253920-9477-47B6-BB5D-17CB08741097}" srcOrd="0" destOrd="5" presId="urn:microsoft.com/office/officeart/2005/8/layout/list1"/>
    <dgm:cxn modelId="{9E087FE3-E059-42E6-ADFE-940B5B9AA9A1}" srcId="{2F9D088C-2FD5-4E82-814B-9BE4832693F2}" destId="{07AA06C1-FA05-48BF-8742-015E4F2A69CB}" srcOrd="4" destOrd="0" parTransId="{03442604-FBFE-44F8-BBE2-5AF80D1FA8C3}" sibTransId="{B01B6E2B-3591-43FB-B8B9-17731A209DD8}"/>
    <dgm:cxn modelId="{94CD734D-A988-4C30-85D1-11BCC3D3E6CD}" srcId="{2F9D088C-2FD5-4E82-814B-9BE4832693F2}" destId="{CE1AFF31-3A02-4259-BC33-C5A56D7D14EF}" srcOrd="1" destOrd="0" parTransId="{AB73614C-1042-4D4B-ABEB-480CD7B74FBB}" sibTransId="{F4124626-6943-43B8-B1A7-5BC99C825908}"/>
    <dgm:cxn modelId="{D733318E-707A-450E-AFD7-E5146DC08EAB}" type="presOf" srcId="{3F40A9B1-EEE1-4A4C-9E48-B14DBFC82173}" destId="{C1C07CAD-3801-4CCF-AC71-A5A316E2B032}" srcOrd="0" destOrd="0" presId="urn:microsoft.com/office/officeart/2005/8/layout/list1"/>
    <dgm:cxn modelId="{E5470D55-1655-4634-A1D2-61D06D808DE1}" type="presOf" srcId="{DE652D55-9C14-416E-83D9-A01595CD82DC}" destId="{DB3541BB-834F-4C26-A22D-28A957B34825}" srcOrd="0" destOrd="0" presId="urn:microsoft.com/office/officeart/2005/8/layout/list1"/>
    <dgm:cxn modelId="{64D001B0-59A8-45C5-8EEF-F56003B505F2}" srcId="{DE652D55-9C14-416E-83D9-A01595CD82DC}" destId="{7BF2C911-3EE9-455A-AD29-9B6EF0D8867F}" srcOrd="4" destOrd="0" parTransId="{7A2CBCEA-98CE-41AA-9679-B5DDECB85B05}" sibTransId="{5B63D020-DF57-4BBE-8B69-A0C5FCF18065}"/>
    <dgm:cxn modelId="{50A23F59-78FA-4FB2-8F46-275AC6D5B82F}" type="presOf" srcId="{FF0A2838-DFCE-4DA0-A6B2-3D16F6BC4A89}" destId="{36253920-9477-47B6-BB5D-17CB08741097}" srcOrd="0" destOrd="0" presId="urn:microsoft.com/office/officeart/2005/8/layout/list1"/>
    <dgm:cxn modelId="{1E531CA1-9C0A-4AAA-8F89-DE849A927F07}" type="presOf" srcId="{B1EF636D-F53A-470F-9691-C34A16D1C553}" destId="{4A2CFEAB-2975-42C0-AE3B-98AF69CB50E4}" srcOrd="0" destOrd="0" presId="urn:microsoft.com/office/officeart/2005/8/layout/list1"/>
    <dgm:cxn modelId="{22649911-6EC5-4E10-88CA-CB355FE3217B}" type="presOf" srcId="{D5A52DA9-1425-4893-B033-4379C65E9F5E}" destId="{4A2CFEAB-2975-42C0-AE3B-98AF69CB50E4}" srcOrd="0" destOrd="5" presId="urn:microsoft.com/office/officeart/2005/8/layout/list1"/>
    <dgm:cxn modelId="{ABB35BDF-7299-4046-877E-418356A0AF06}" type="presOf" srcId="{5FC1339A-4439-4554-BCA3-ECD477F037BD}" destId="{36253920-9477-47B6-BB5D-17CB08741097}" srcOrd="0" destOrd="1" presId="urn:microsoft.com/office/officeart/2005/8/layout/list1"/>
    <dgm:cxn modelId="{0748CCE9-EE8B-46EB-944E-6F651A3A8660}" type="presParOf" srcId="{C1C07CAD-3801-4CCF-AC71-A5A316E2B032}" destId="{834E4BF8-38D7-45DF-A507-290E8F6DA83C}" srcOrd="0" destOrd="0" presId="urn:microsoft.com/office/officeart/2005/8/layout/list1"/>
    <dgm:cxn modelId="{8A708A95-D471-45E6-968B-3D16295B5A1D}" type="presParOf" srcId="{834E4BF8-38D7-45DF-A507-290E8F6DA83C}" destId="{BCB9BB68-E814-409E-A081-50D6EB7D8C27}" srcOrd="0" destOrd="0" presId="urn:microsoft.com/office/officeart/2005/8/layout/list1"/>
    <dgm:cxn modelId="{744842C3-CE59-46BD-9000-B78D387AFB49}" type="presParOf" srcId="{834E4BF8-38D7-45DF-A507-290E8F6DA83C}" destId="{53CD6756-027D-47D5-B000-A3304FFA0006}" srcOrd="1" destOrd="0" presId="urn:microsoft.com/office/officeart/2005/8/layout/list1"/>
    <dgm:cxn modelId="{B589D1E7-469B-4BF7-8582-BC2C040F360C}" type="presParOf" srcId="{C1C07CAD-3801-4CCF-AC71-A5A316E2B032}" destId="{8DAB857C-2E0D-4E58-A9E8-4EE6904D49C2}" srcOrd="1" destOrd="0" presId="urn:microsoft.com/office/officeart/2005/8/layout/list1"/>
    <dgm:cxn modelId="{9D94821A-6CBA-4615-B123-36BE6819FC73}" type="presParOf" srcId="{C1C07CAD-3801-4CCF-AC71-A5A316E2B032}" destId="{4A2CFEAB-2975-42C0-AE3B-98AF69CB50E4}" srcOrd="2" destOrd="0" presId="urn:microsoft.com/office/officeart/2005/8/layout/list1"/>
    <dgm:cxn modelId="{82C0E05A-BC87-47C9-BBFB-9A1F64763705}" type="presParOf" srcId="{C1C07CAD-3801-4CCF-AC71-A5A316E2B032}" destId="{C744D035-FB17-4376-9FA9-CCD5C1EC32C9}" srcOrd="3" destOrd="0" presId="urn:microsoft.com/office/officeart/2005/8/layout/list1"/>
    <dgm:cxn modelId="{31080F4C-B677-4C73-97F2-357CC4C29239}" type="presParOf" srcId="{C1C07CAD-3801-4CCF-AC71-A5A316E2B032}" destId="{EE6F5692-4BC6-49C9-855E-86299BEDB6CE}" srcOrd="4" destOrd="0" presId="urn:microsoft.com/office/officeart/2005/8/layout/list1"/>
    <dgm:cxn modelId="{0F81EB65-B1CD-4847-8E5D-E34B73FFE0F4}" type="presParOf" srcId="{EE6F5692-4BC6-49C9-855E-86299BEDB6CE}" destId="{DB3541BB-834F-4C26-A22D-28A957B34825}" srcOrd="0" destOrd="0" presId="urn:microsoft.com/office/officeart/2005/8/layout/list1"/>
    <dgm:cxn modelId="{07240678-BD0A-4D70-A370-38A9F5411D1E}" type="presParOf" srcId="{EE6F5692-4BC6-49C9-855E-86299BEDB6CE}" destId="{4FCD0C31-8190-4A1C-A3D9-5DD883BF4464}" srcOrd="1" destOrd="0" presId="urn:microsoft.com/office/officeart/2005/8/layout/list1"/>
    <dgm:cxn modelId="{DF77A21B-D98A-4A4F-ACFB-CE01178301CC}" type="presParOf" srcId="{C1C07CAD-3801-4CCF-AC71-A5A316E2B032}" destId="{16D09BE6-EF60-4D4E-9EA3-61AD3BE68A9C}" srcOrd="5" destOrd="0" presId="urn:microsoft.com/office/officeart/2005/8/layout/list1"/>
    <dgm:cxn modelId="{AED834A1-A25C-4C51-8642-91902D839F3D}" type="presParOf" srcId="{C1C07CAD-3801-4CCF-AC71-A5A316E2B032}" destId="{36253920-9477-47B6-BB5D-17CB08741097}" srcOrd="6" destOrd="0" presId="urn:microsoft.com/office/officeart/2005/8/layout/list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1932E78-1B58-4DCE-AD7F-75B34E12C4EF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EAF26F3C-E1D9-4AF7-8820-D45CE8A5AE57}">
      <dgm:prSet/>
      <dgm:spPr/>
      <dgm:t>
        <a:bodyPr/>
        <a:lstStyle/>
        <a:p>
          <a:pPr rtl="0"/>
          <a:r>
            <a:rPr lang="en-US" dirty="0" smtClean="0"/>
            <a:t>rd = _</a:t>
          </a:r>
          <a:r>
            <a:rPr lang="en-US" dirty="0" err="1" smtClean="0"/>
            <a:t>cmd.ExecuteReader</a:t>
          </a:r>
          <a:r>
            <a:rPr lang="en-US" dirty="0" smtClean="0"/>
            <a:t>()</a:t>
          </a:r>
          <a:endParaRPr lang="ja-JP" dirty="0"/>
        </a:p>
      </dgm:t>
    </dgm:pt>
    <dgm:pt modelId="{8C89C69E-404B-4DC7-9285-12813D06CDCB}" type="parTrans" cxnId="{30C60DB0-36D0-4D96-8E07-BA16ECEF29DB}">
      <dgm:prSet/>
      <dgm:spPr/>
      <dgm:t>
        <a:bodyPr/>
        <a:lstStyle/>
        <a:p>
          <a:endParaRPr lang="ja-JP" altLang="en-US"/>
        </a:p>
      </dgm:t>
    </dgm:pt>
    <dgm:pt modelId="{BDB0C5C8-8DBB-4DD5-BB05-47252F97B44D}" type="sibTrans" cxnId="{30C60DB0-36D0-4D96-8E07-BA16ECEF29DB}">
      <dgm:prSet/>
      <dgm:spPr/>
      <dgm:t>
        <a:bodyPr/>
        <a:lstStyle/>
        <a:p>
          <a:endParaRPr lang="ja-JP" altLang="en-US"/>
        </a:p>
      </dgm:t>
    </dgm:pt>
    <dgm:pt modelId="{6A82D664-4F68-4645-8789-C5F14D5421A1}">
      <dgm:prSet/>
      <dgm:spPr/>
      <dgm:t>
        <a:bodyPr/>
        <a:lstStyle/>
        <a:p>
          <a:pPr rtl="0"/>
          <a:r>
            <a:rPr lang="en-US" dirty="0" err="1" smtClean="0"/>
            <a:t>rd.Read</a:t>
          </a:r>
          <a:r>
            <a:rPr lang="ja-JP" dirty="0" smtClean="0"/>
            <a:t>メソッドで１行分を読み込む</a:t>
          </a:r>
          <a:endParaRPr lang="en-US" dirty="0"/>
        </a:p>
      </dgm:t>
    </dgm:pt>
    <dgm:pt modelId="{71F35D87-F5B0-4EBD-9A41-623589ED8A02}" type="parTrans" cxnId="{AB7673CD-E2C4-445E-ADED-4EA8A11172A6}">
      <dgm:prSet/>
      <dgm:spPr/>
      <dgm:t>
        <a:bodyPr/>
        <a:lstStyle/>
        <a:p>
          <a:endParaRPr lang="ja-JP" altLang="en-US"/>
        </a:p>
      </dgm:t>
    </dgm:pt>
    <dgm:pt modelId="{8E88F812-ECB4-43EE-9597-51F306CCCD76}" type="sibTrans" cxnId="{AB7673CD-E2C4-445E-ADED-4EA8A11172A6}">
      <dgm:prSet/>
      <dgm:spPr/>
      <dgm:t>
        <a:bodyPr/>
        <a:lstStyle/>
        <a:p>
          <a:endParaRPr lang="ja-JP" altLang="en-US"/>
        </a:p>
      </dgm:t>
    </dgm:pt>
    <dgm:pt modelId="{2DAA280E-6FD4-4201-9CD7-5E6ADC4AA59D}">
      <dgm:prSet/>
      <dgm:spPr/>
      <dgm:t>
        <a:bodyPr/>
        <a:lstStyle/>
        <a:p>
          <a:pPr rtl="0"/>
          <a:r>
            <a:rPr lang="ja-JP" dirty="0" smtClean="0"/>
            <a:t>１行前の読みなおしは不可</a:t>
          </a:r>
          <a:endParaRPr lang="en-US" dirty="0"/>
        </a:p>
      </dgm:t>
    </dgm:pt>
    <dgm:pt modelId="{72B2248C-0E2B-4A34-86E1-D592F7F6FBF1}" type="parTrans" cxnId="{BEBFB306-97E7-4A3F-BE72-66261A62612F}">
      <dgm:prSet/>
      <dgm:spPr/>
      <dgm:t>
        <a:bodyPr/>
        <a:lstStyle/>
        <a:p>
          <a:endParaRPr lang="ja-JP" altLang="en-US"/>
        </a:p>
      </dgm:t>
    </dgm:pt>
    <dgm:pt modelId="{033B7EF2-200D-4C4B-AA24-98116E97B2E7}" type="sibTrans" cxnId="{BEBFB306-97E7-4A3F-BE72-66261A62612F}">
      <dgm:prSet/>
      <dgm:spPr/>
      <dgm:t>
        <a:bodyPr/>
        <a:lstStyle/>
        <a:p>
          <a:endParaRPr lang="ja-JP" altLang="en-US"/>
        </a:p>
      </dgm:t>
    </dgm:pt>
    <dgm:pt modelId="{866C4F58-C428-47CD-84F8-1A45D1DE74BF}">
      <dgm:prSet/>
      <dgm:spPr/>
      <dgm:t>
        <a:bodyPr/>
        <a:lstStyle/>
        <a:p>
          <a:pPr rtl="0"/>
          <a:r>
            <a:rPr lang="ja-JP" dirty="0" smtClean="0"/>
            <a:t>行を飛ばして読み込むのも不可</a:t>
          </a:r>
          <a:endParaRPr lang="en-US" dirty="0"/>
        </a:p>
      </dgm:t>
    </dgm:pt>
    <dgm:pt modelId="{83D99FA2-A070-40BD-9E04-4C03FE684409}" type="parTrans" cxnId="{5F30ECE2-6A44-4F07-925A-A6E3D3479B7D}">
      <dgm:prSet/>
      <dgm:spPr/>
      <dgm:t>
        <a:bodyPr/>
        <a:lstStyle/>
        <a:p>
          <a:endParaRPr lang="ja-JP" altLang="en-US"/>
        </a:p>
      </dgm:t>
    </dgm:pt>
    <dgm:pt modelId="{651810FB-5CF0-4028-821A-952175BE9E58}" type="sibTrans" cxnId="{5F30ECE2-6A44-4F07-925A-A6E3D3479B7D}">
      <dgm:prSet/>
      <dgm:spPr/>
      <dgm:t>
        <a:bodyPr/>
        <a:lstStyle/>
        <a:p>
          <a:endParaRPr lang="ja-JP" altLang="en-US"/>
        </a:p>
      </dgm:t>
    </dgm:pt>
    <dgm:pt modelId="{58D3EC5A-79B5-4E1C-8FF1-AD94026277F5}">
      <dgm:prSet/>
      <dgm:spPr/>
      <dgm:t>
        <a:bodyPr/>
        <a:lstStyle/>
        <a:p>
          <a:pPr rtl="0"/>
          <a:r>
            <a:rPr lang="en-US" dirty="0" smtClean="0"/>
            <a:t>rd = _</a:t>
          </a:r>
          <a:r>
            <a:rPr lang="en-US" dirty="0" err="1" smtClean="0"/>
            <a:t>cmd.ExecuteReader</a:t>
          </a:r>
          <a:r>
            <a:rPr lang="en-US" dirty="0" smtClean="0"/>
            <a:t>( _</a:t>
          </a:r>
          <a:br>
            <a:rPr lang="en-US" dirty="0" smtClean="0"/>
          </a:br>
          <a:r>
            <a:rPr lang="en-US" dirty="0" err="1" smtClean="0"/>
            <a:t>CommandBehavior.SequentialAccess</a:t>
          </a:r>
          <a:r>
            <a:rPr lang="en-US" dirty="0" smtClean="0"/>
            <a:t>) </a:t>
          </a:r>
          <a:endParaRPr lang="en-US" dirty="0"/>
        </a:p>
      </dgm:t>
    </dgm:pt>
    <dgm:pt modelId="{3524AF32-2046-4830-AC80-7B7E293BF3B5}" type="parTrans" cxnId="{33711B34-4BD5-4C9B-AC1F-AABC9B361D35}">
      <dgm:prSet/>
      <dgm:spPr/>
      <dgm:t>
        <a:bodyPr/>
        <a:lstStyle/>
        <a:p>
          <a:endParaRPr lang="ja-JP" altLang="en-US"/>
        </a:p>
      </dgm:t>
    </dgm:pt>
    <dgm:pt modelId="{040ADA6E-70FB-47AC-9960-D3A57088165B}" type="sibTrans" cxnId="{33711B34-4BD5-4C9B-AC1F-AABC9B361D35}">
      <dgm:prSet/>
      <dgm:spPr/>
      <dgm:t>
        <a:bodyPr/>
        <a:lstStyle/>
        <a:p>
          <a:endParaRPr lang="ja-JP" altLang="en-US"/>
        </a:p>
      </dgm:t>
    </dgm:pt>
    <dgm:pt modelId="{F4196C82-CEBA-49FE-AEF3-E17041536533}">
      <dgm:prSet/>
      <dgm:spPr/>
      <dgm:t>
        <a:bodyPr/>
        <a:lstStyle/>
        <a:p>
          <a:pPr rtl="0"/>
          <a:r>
            <a:rPr lang="en-US" dirty="0" err="1" smtClean="0"/>
            <a:t>rd.Item</a:t>
          </a:r>
          <a:r>
            <a:rPr lang="en-US" dirty="0" smtClean="0"/>
            <a:t>(0)</a:t>
          </a:r>
          <a:r>
            <a:rPr lang="ja-JP" altLang="en-US" dirty="0" smtClean="0"/>
            <a:t>で１項目分を読み込む</a:t>
          </a:r>
          <a:r>
            <a:rPr lang="en-US" altLang="ja-JP" dirty="0" smtClean="0"/>
            <a:t/>
          </a:r>
          <a:br>
            <a:rPr lang="en-US" altLang="ja-JP" dirty="0" smtClean="0"/>
          </a:br>
          <a:r>
            <a:rPr lang="en-US" dirty="0" err="1" smtClean="0"/>
            <a:t>rd.GetBytes</a:t>
          </a:r>
          <a:r>
            <a:rPr lang="en-US" dirty="0" smtClean="0"/>
            <a:t>(0,stp,outSize,0,bufferSize)</a:t>
          </a:r>
          <a:r>
            <a:rPr lang="ja-JP" altLang="en-US" dirty="0" smtClean="0"/>
            <a:t>で分割読み込み</a:t>
          </a:r>
          <a:endParaRPr lang="ja-JP" dirty="0"/>
        </a:p>
      </dgm:t>
    </dgm:pt>
    <dgm:pt modelId="{220FB482-B9DD-41D4-ACC6-8784037085BB}" type="parTrans" cxnId="{84B497A0-10AD-437D-A2F5-DDC8FF2AF70B}">
      <dgm:prSet/>
      <dgm:spPr/>
      <dgm:t>
        <a:bodyPr/>
        <a:lstStyle/>
        <a:p>
          <a:endParaRPr lang="ja-JP" altLang="en-US"/>
        </a:p>
      </dgm:t>
    </dgm:pt>
    <dgm:pt modelId="{A8E455A0-B4A4-48B8-B8B4-7F5DF930512D}" type="sibTrans" cxnId="{84B497A0-10AD-437D-A2F5-DDC8FF2AF70B}">
      <dgm:prSet/>
      <dgm:spPr/>
      <dgm:t>
        <a:bodyPr/>
        <a:lstStyle/>
        <a:p>
          <a:endParaRPr lang="ja-JP" altLang="en-US"/>
        </a:p>
      </dgm:t>
    </dgm:pt>
    <dgm:pt modelId="{4ED29C0B-EBCC-4A38-8285-74F38C3EC2F7}">
      <dgm:prSet/>
      <dgm:spPr/>
      <dgm:t>
        <a:bodyPr/>
        <a:lstStyle/>
        <a:p>
          <a:pPr rtl="0"/>
          <a:r>
            <a:rPr lang="ja-JP" dirty="0" smtClean="0"/>
            <a:t>先頭項目から順番に取得</a:t>
          </a:r>
          <a:endParaRPr lang="en-US" dirty="0"/>
        </a:p>
      </dgm:t>
    </dgm:pt>
    <dgm:pt modelId="{E3C8ED4C-930E-47B6-8DEA-1C62A9A11E7D}" type="parTrans" cxnId="{2328E316-F2E6-4F68-A16B-BDEED6031E79}">
      <dgm:prSet/>
      <dgm:spPr/>
      <dgm:t>
        <a:bodyPr/>
        <a:lstStyle/>
        <a:p>
          <a:endParaRPr lang="ja-JP" altLang="en-US"/>
        </a:p>
      </dgm:t>
    </dgm:pt>
    <dgm:pt modelId="{F326DEAC-CEE2-4A62-9149-A1AA5FC1C947}" type="sibTrans" cxnId="{2328E316-F2E6-4F68-A16B-BDEED6031E79}">
      <dgm:prSet/>
      <dgm:spPr/>
      <dgm:t>
        <a:bodyPr/>
        <a:lstStyle/>
        <a:p>
          <a:endParaRPr lang="ja-JP" altLang="en-US"/>
        </a:p>
      </dgm:t>
    </dgm:pt>
    <dgm:pt modelId="{0EE2BDB2-B8DD-4DF1-9DA3-B222D21D06FF}">
      <dgm:prSet/>
      <dgm:spPr/>
      <dgm:t>
        <a:bodyPr/>
        <a:lstStyle/>
        <a:p>
          <a:pPr rtl="0"/>
          <a:r>
            <a:rPr lang="ja-JP" dirty="0" smtClean="0"/>
            <a:t>項目取得後に、それより前の項目取得不可</a:t>
          </a:r>
          <a:endParaRPr lang="en-US" dirty="0"/>
        </a:p>
      </dgm:t>
    </dgm:pt>
    <dgm:pt modelId="{EA14AC09-DB89-4A11-8540-1216379A2C33}" type="parTrans" cxnId="{480DC034-F39A-49B2-B049-515040A1ABE4}">
      <dgm:prSet/>
      <dgm:spPr/>
      <dgm:t>
        <a:bodyPr/>
        <a:lstStyle/>
        <a:p>
          <a:endParaRPr lang="ja-JP" altLang="en-US"/>
        </a:p>
      </dgm:t>
    </dgm:pt>
    <dgm:pt modelId="{263DD7E6-1C9C-440E-B7CC-89130E812FB1}" type="sibTrans" cxnId="{480DC034-F39A-49B2-B049-515040A1ABE4}">
      <dgm:prSet/>
      <dgm:spPr/>
      <dgm:t>
        <a:bodyPr/>
        <a:lstStyle/>
        <a:p>
          <a:endParaRPr lang="ja-JP" altLang="en-US"/>
        </a:p>
      </dgm:t>
    </dgm:pt>
    <dgm:pt modelId="{43BCD131-2065-42F4-B280-97EB8C64DCC3}">
      <dgm:prSet/>
      <dgm:spPr/>
      <dgm:t>
        <a:bodyPr/>
        <a:lstStyle/>
        <a:p>
          <a:pPr rtl="0"/>
          <a:r>
            <a:rPr lang="ja-JP" dirty="0" smtClean="0"/>
            <a:t>項目を飛ばして取得不可</a:t>
          </a:r>
          <a:endParaRPr lang="en-US" dirty="0"/>
        </a:p>
      </dgm:t>
    </dgm:pt>
    <dgm:pt modelId="{26F95B10-6925-46F1-9067-34BD166FB791}" type="parTrans" cxnId="{02225749-A821-41E0-BAE0-525DB1FD84E3}">
      <dgm:prSet/>
      <dgm:spPr/>
      <dgm:t>
        <a:bodyPr/>
        <a:lstStyle/>
        <a:p>
          <a:endParaRPr lang="ja-JP" altLang="en-US"/>
        </a:p>
      </dgm:t>
    </dgm:pt>
    <dgm:pt modelId="{5CFD356F-69D4-4195-B1B5-2C3BBF5C36A1}" type="sibTrans" cxnId="{02225749-A821-41E0-BAE0-525DB1FD84E3}">
      <dgm:prSet/>
      <dgm:spPr/>
      <dgm:t>
        <a:bodyPr/>
        <a:lstStyle/>
        <a:p>
          <a:endParaRPr lang="ja-JP" altLang="en-US"/>
        </a:p>
      </dgm:t>
    </dgm:pt>
    <dgm:pt modelId="{C9639D33-E0A7-4067-9289-B4D59D40FAB0}" type="pres">
      <dgm:prSet presAssocID="{A1932E78-1B58-4DCE-AD7F-75B34E12C4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5181EA9-E4D6-4FAB-94D2-BB89FEC958BC}" type="pres">
      <dgm:prSet presAssocID="{EAF26F3C-E1D9-4AF7-8820-D45CE8A5AE57}" presName="parentLin" presStyleCnt="0"/>
      <dgm:spPr/>
    </dgm:pt>
    <dgm:pt modelId="{4FAAF12F-0EFE-4035-84AC-C683844D909B}" type="pres">
      <dgm:prSet presAssocID="{EAF26F3C-E1D9-4AF7-8820-D45CE8A5AE57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E9C4E4DD-2EF1-4DF4-A788-BD6CBEAD8EB4}" type="pres">
      <dgm:prSet presAssocID="{EAF26F3C-E1D9-4AF7-8820-D45CE8A5AE5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36E3F8C-AB66-4454-82AA-6BCA94F525F5}" type="pres">
      <dgm:prSet presAssocID="{EAF26F3C-E1D9-4AF7-8820-D45CE8A5AE57}" presName="negativeSpace" presStyleCnt="0"/>
      <dgm:spPr/>
    </dgm:pt>
    <dgm:pt modelId="{6508AA58-44F4-4B63-9B88-D7C2F2BA37EA}" type="pres">
      <dgm:prSet presAssocID="{EAF26F3C-E1D9-4AF7-8820-D45CE8A5AE57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3CAD7EC-20CB-4770-965C-739102531EE1}" type="pres">
      <dgm:prSet presAssocID="{BDB0C5C8-8DBB-4DD5-BB05-47252F97B44D}" presName="spaceBetweenRectangles" presStyleCnt="0"/>
      <dgm:spPr/>
    </dgm:pt>
    <dgm:pt modelId="{F9C42884-DAD1-4AA3-9332-66D0C46B60BE}" type="pres">
      <dgm:prSet presAssocID="{58D3EC5A-79B5-4E1C-8FF1-AD94026277F5}" presName="parentLin" presStyleCnt="0"/>
      <dgm:spPr/>
    </dgm:pt>
    <dgm:pt modelId="{50F2B418-A2A0-41FB-8246-9A31EA8D1416}" type="pres">
      <dgm:prSet presAssocID="{58D3EC5A-79B5-4E1C-8FF1-AD94026277F5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8FDD3803-5D03-4441-A330-68B0F72426FB}" type="pres">
      <dgm:prSet presAssocID="{58D3EC5A-79B5-4E1C-8FF1-AD94026277F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747AFDA-737C-453A-9AA0-9E3C83CC3B5E}" type="pres">
      <dgm:prSet presAssocID="{58D3EC5A-79B5-4E1C-8FF1-AD94026277F5}" presName="negativeSpace" presStyleCnt="0"/>
      <dgm:spPr/>
    </dgm:pt>
    <dgm:pt modelId="{1D8A5313-A7B2-4439-A6C1-90B330166B37}" type="pres">
      <dgm:prSet presAssocID="{58D3EC5A-79B5-4E1C-8FF1-AD94026277F5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2C412F0-2F42-44D6-A486-BB37584F1BE6}" type="presOf" srcId="{0EE2BDB2-B8DD-4DF1-9DA3-B222D21D06FF}" destId="{1D8A5313-A7B2-4439-A6C1-90B330166B37}" srcOrd="0" destOrd="2" presId="urn:microsoft.com/office/officeart/2005/8/layout/list1"/>
    <dgm:cxn modelId="{6B69BBE4-F617-4427-809A-FB4A2D54FA43}" type="presOf" srcId="{EAF26F3C-E1D9-4AF7-8820-D45CE8A5AE57}" destId="{4FAAF12F-0EFE-4035-84AC-C683844D909B}" srcOrd="0" destOrd="0" presId="urn:microsoft.com/office/officeart/2005/8/layout/list1"/>
    <dgm:cxn modelId="{BFC546F4-5F21-4ED4-912C-7C645251389A}" type="presOf" srcId="{6A82D664-4F68-4645-8789-C5F14D5421A1}" destId="{6508AA58-44F4-4B63-9B88-D7C2F2BA37EA}" srcOrd="0" destOrd="0" presId="urn:microsoft.com/office/officeart/2005/8/layout/list1"/>
    <dgm:cxn modelId="{30C60DB0-36D0-4D96-8E07-BA16ECEF29DB}" srcId="{A1932E78-1B58-4DCE-AD7F-75B34E12C4EF}" destId="{EAF26F3C-E1D9-4AF7-8820-D45CE8A5AE57}" srcOrd="0" destOrd="0" parTransId="{8C89C69E-404B-4DC7-9285-12813D06CDCB}" sibTransId="{BDB0C5C8-8DBB-4DD5-BB05-47252F97B44D}"/>
    <dgm:cxn modelId="{2328E316-F2E6-4F68-A16B-BDEED6031E79}" srcId="{58D3EC5A-79B5-4E1C-8FF1-AD94026277F5}" destId="{4ED29C0B-EBCC-4A38-8285-74F38C3EC2F7}" srcOrd="1" destOrd="0" parTransId="{E3C8ED4C-930E-47B6-8DEA-1C62A9A11E7D}" sibTransId="{F326DEAC-CEE2-4A62-9149-A1AA5FC1C947}"/>
    <dgm:cxn modelId="{B57A5F21-A9DF-464D-AB96-25EB85EDD927}" type="presOf" srcId="{EAF26F3C-E1D9-4AF7-8820-D45CE8A5AE57}" destId="{E9C4E4DD-2EF1-4DF4-A788-BD6CBEAD8EB4}" srcOrd="1" destOrd="0" presId="urn:microsoft.com/office/officeart/2005/8/layout/list1"/>
    <dgm:cxn modelId="{5F30ECE2-6A44-4F07-925A-A6E3D3479B7D}" srcId="{EAF26F3C-E1D9-4AF7-8820-D45CE8A5AE57}" destId="{866C4F58-C428-47CD-84F8-1A45D1DE74BF}" srcOrd="2" destOrd="0" parTransId="{83D99FA2-A070-40BD-9E04-4C03FE684409}" sibTransId="{651810FB-5CF0-4028-821A-952175BE9E58}"/>
    <dgm:cxn modelId="{84B497A0-10AD-437D-A2F5-DDC8FF2AF70B}" srcId="{58D3EC5A-79B5-4E1C-8FF1-AD94026277F5}" destId="{F4196C82-CEBA-49FE-AEF3-E17041536533}" srcOrd="0" destOrd="0" parTransId="{220FB482-B9DD-41D4-ACC6-8784037085BB}" sibTransId="{A8E455A0-B4A4-48B8-B8B4-7F5DF930512D}"/>
    <dgm:cxn modelId="{02C4CD90-29DF-44E5-BC88-6446A51A880B}" type="presOf" srcId="{4ED29C0B-EBCC-4A38-8285-74F38C3EC2F7}" destId="{1D8A5313-A7B2-4439-A6C1-90B330166B37}" srcOrd="0" destOrd="1" presId="urn:microsoft.com/office/officeart/2005/8/layout/list1"/>
    <dgm:cxn modelId="{21310547-0041-43BF-8942-52D7AE03393B}" type="presOf" srcId="{F4196C82-CEBA-49FE-AEF3-E17041536533}" destId="{1D8A5313-A7B2-4439-A6C1-90B330166B37}" srcOrd="0" destOrd="0" presId="urn:microsoft.com/office/officeart/2005/8/layout/list1"/>
    <dgm:cxn modelId="{33711B34-4BD5-4C9B-AC1F-AABC9B361D35}" srcId="{A1932E78-1B58-4DCE-AD7F-75B34E12C4EF}" destId="{58D3EC5A-79B5-4E1C-8FF1-AD94026277F5}" srcOrd="1" destOrd="0" parTransId="{3524AF32-2046-4830-AC80-7B7E293BF3B5}" sibTransId="{040ADA6E-70FB-47AC-9960-D3A57088165B}"/>
    <dgm:cxn modelId="{89193954-1910-46B8-B27E-4094704F35C4}" type="presOf" srcId="{43BCD131-2065-42F4-B280-97EB8C64DCC3}" destId="{1D8A5313-A7B2-4439-A6C1-90B330166B37}" srcOrd="0" destOrd="3" presId="urn:microsoft.com/office/officeart/2005/8/layout/list1"/>
    <dgm:cxn modelId="{CBC63AD2-1A88-483A-BFC0-D5436F32F62D}" type="presOf" srcId="{A1932E78-1B58-4DCE-AD7F-75B34E12C4EF}" destId="{C9639D33-E0A7-4067-9289-B4D59D40FAB0}" srcOrd="0" destOrd="0" presId="urn:microsoft.com/office/officeart/2005/8/layout/list1"/>
    <dgm:cxn modelId="{8D3D35C4-2F9C-4043-A3C0-5E6CA53FDEF6}" type="presOf" srcId="{58D3EC5A-79B5-4E1C-8FF1-AD94026277F5}" destId="{50F2B418-A2A0-41FB-8246-9A31EA8D1416}" srcOrd="0" destOrd="0" presId="urn:microsoft.com/office/officeart/2005/8/layout/list1"/>
    <dgm:cxn modelId="{AB7673CD-E2C4-445E-ADED-4EA8A11172A6}" srcId="{EAF26F3C-E1D9-4AF7-8820-D45CE8A5AE57}" destId="{6A82D664-4F68-4645-8789-C5F14D5421A1}" srcOrd="0" destOrd="0" parTransId="{71F35D87-F5B0-4EBD-9A41-623589ED8A02}" sibTransId="{8E88F812-ECB4-43EE-9597-51F306CCCD76}"/>
    <dgm:cxn modelId="{02225749-A821-41E0-BAE0-525DB1FD84E3}" srcId="{58D3EC5A-79B5-4E1C-8FF1-AD94026277F5}" destId="{43BCD131-2065-42F4-B280-97EB8C64DCC3}" srcOrd="3" destOrd="0" parTransId="{26F95B10-6925-46F1-9067-34BD166FB791}" sibTransId="{5CFD356F-69D4-4195-B1B5-2C3BBF5C36A1}"/>
    <dgm:cxn modelId="{71CF671A-469F-456B-B0D9-874FF8BF5F89}" type="presOf" srcId="{58D3EC5A-79B5-4E1C-8FF1-AD94026277F5}" destId="{8FDD3803-5D03-4441-A330-68B0F72426FB}" srcOrd="1" destOrd="0" presId="urn:microsoft.com/office/officeart/2005/8/layout/list1"/>
    <dgm:cxn modelId="{50915344-382B-4EAC-AA17-DEDF6029F867}" type="presOf" srcId="{2DAA280E-6FD4-4201-9CD7-5E6ADC4AA59D}" destId="{6508AA58-44F4-4B63-9B88-D7C2F2BA37EA}" srcOrd="0" destOrd="1" presId="urn:microsoft.com/office/officeart/2005/8/layout/list1"/>
    <dgm:cxn modelId="{BEBFB306-97E7-4A3F-BE72-66261A62612F}" srcId="{EAF26F3C-E1D9-4AF7-8820-D45CE8A5AE57}" destId="{2DAA280E-6FD4-4201-9CD7-5E6ADC4AA59D}" srcOrd="1" destOrd="0" parTransId="{72B2248C-0E2B-4A34-86E1-D592F7F6FBF1}" sibTransId="{033B7EF2-200D-4C4B-AA24-98116E97B2E7}"/>
    <dgm:cxn modelId="{480DC034-F39A-49B2-B049-515040A1ABE4}" srcId="{58D3EC5A-79B5-4E1C-8FF1-AD94026277F5}" destId="{0EE2BDB2-B8DD-4DF1-9DA3-B222D21D06FF}" srcOrd="2" destOrd="0" parTransId="{EA14AC09-DB89-4A11-8540-1216379A2C33}" sibTransId="{263DD7E6-1C9C-440E-B7CC-89130E812FB1}"/>
    <dgm:cxn modelId="{FB287DA3-139F-4319-B1E4-AFD168920CC0}" type="presOf" srcId="{866C4F58-C428-47CD-84F8-1A45D1DE74BF}" destId="{6508AA58-44F4-4B63-9B88-D7C2F2BA37EA}" srcOrd="0" destOrd="2" presId="urn:microsoft.com/office/officeart/2005/8/layout/list1"/>
    <dgm:cxn modelId="{631741E2-BF7C-44A4-BF8C-4601C34E3552}" type="presParOf" srcId="{C9639D33-E0A7-4067-9289-B4D59D40FAB0}" destId="{05181EA9-E4D6-4FAB-94D2-BB89FEC958BC}" srcOrd="0" destOrd="0" presId="urn:microsoft.com/office/officeart/2005/8/layout/list1"/>
    <dgm:cxn modelId="{34E9D051-245F-461E-AE26-19302C3AEA78}" type="presParOf" srcId="{05181EA9-E4D6-4FAB-94D2-BB89FEC958BC}" destId="{4FAAF12F-0EFE-4035-84AC-C683844D909B}" srcOrd="0" destOrd="0" presId="urn:microsoft.com/office/officeart/2005/8/layout/list1"/>
    <dgm:cxn modelId="{43FA1A14-DD44-4093-A782-5810B9161459}" type="presParOf" srcId="{05181EA9-E4D6-4FAB-94D2-BB89FEC958BC}" destId="{E9C4E4DD-2EF1-4DF4-A788-BD6CBEAD8EB4}" srcOrd="1" destOrd="0" presId="urn:microsoft.com/office/officeart/2005/8/layout/list1"/>
    <dgm:cxn modelId="{63D837D6-86DB-4BEA-8216-64889A7CEB9A}" type="presParOf" srcId="{C9639D33-E0A7-4067-9289-B4D59D40FAB0}" destId="{D36E3F8C-AB66-4454-82AA-6BCA94F525F5}" srcOrd="1" destOrd="0" presId="urn:microsoft.com/office/officeart/2005/8/layout/list1"/>
    <dgm:cxn modelId="{B0B89E46-810C-469E-A36C-205A7B4A84E1}" type="presParOf" srcId="{C9639D33-E0A7-4067-9289-B4D59D40FAB0}" destId="{6508AA58-44F4-4B63-9B88-D7C2F2BA37EA}" srcOrd="2" destOrd="0" presId="urn:microsoft.com/office/officeart/2005/8/layout/list1"/>
    <dgm:cxn modelId="{A869BA3D-E801-4CE6-818C-92A13BD88802}" type="presParOf" srcId="{C9639D33-E0A7-4067-9289-B4D59D40FAB0}" destId="{23CAD7EC-20CB-4770-965C-739102531EE1}" srcOrd="3" destOrd="0" presId="urn:microsoft.com/office/officeart/2005/8/layout/list1"/>
    <dgm:cxn modelId="{5F111C65-278D-4C8F-B89F-BFAD46B6D703}" type="presParOf" srcId="{C9639D33-E0A7-4067-9289-B4D59D40FAB0}" destId="{F9C42884-DAD1-4AA3-9332-66D0C46B60BE}" srcOrd="4" destOrd="0" presId="urn:microsoft.com/office/officeart/2005/8/layout/list1"/>
    <dgm:cxn modelId="{73B54019-7A09-429D-8044-D7E34AD231AE}" type="presParOf" srcId="{F9C42884-DAD1-4AA3-9332-66D0C46B60BE}" destId="{50F2B418-A2A0-41FB-8246-9A31EA8D1416}" srcOrd="0" destOrd="0" presId="urn:microsoft.com/office/officeart/2005/8/layout/list1"/>
    <dgm:cxn modelId="{C25C184F-58E8-4AE7-A298-387CFCFA8B8A}" type="presParOf" srcId="{F9C42884-DAD1-4AA3-9332-66D0C46B60BE}" destId="{8FDD3803-5D03-4441-A330-68B0F72426FB}" srcOrd="1" destOrd="0" presId="urn:microsoft.com/office/officeart/2005/8/layout/list1"/>
    <dgm:cxn modelId="{2F7B6C50-E089-49B4-990B-4BF1791969B0}" type="presParOf" srcId="{C9639D33-E0A7-4067-9289-B4D59D40FAB0}" destId="{8747AFDA-737C-453A-9AA0-9E3C83CC3B5E}" srcOrd="5" destOrd="0" presId="urn:microsoft.com/office/officeart/2005/8/layout/list1"/>
    <dgm:cxn modelId="{EF10C91A-D0EB-441B-B482-0299585DBFC4}" type="presParOf" srcId="{C9639D33-E0A7-4067-9289-B4D59D40FAB0}" destId="{1D8A5313-A7B2-4439-A6C1-90B330166B37}" srcOrd="6" destOrd="0" presId="urn:microsoft.com/office/officeart/2005/8/layout/list1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F40A9B1-EEE1-4A4C-9E48-B14DBFC8217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F9D088C-2FD5-4E82-814B-9BE4832693F2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SqlParameter</a:t>
          </a:r>
          <a:endParaRPr lang="ja-JP" dirty="0"/>
        </a:p>
      </dgm:t>
    </dgm:pt>
    <dgm:pt modelId="{B29A9B7C-29A4-410D-B4B3-E18B05BACD38}" type="par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FC7770FC-2781-4CDA-A575-FCD6197C0CE7}" type="sib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DE652D55-9C14-416E-83D9-A01595CD82DC}">
      <dgm:prSet/>
      <dgm:spPr/>
      <dgm:t>
        <a:bodyPr/>
        <a:lstStyle/>
        <a:p>
          <a:pPr rtl="0"/>
          <a:r>
            <a:rPr lang="en-US" dirty="0" smtClean="0"/>
            <a:t>Oracle(ODP.NET)	</a:t>
          </a:r>
          <a:r>
            <a:rPr lang="en-US" altLang="ja-JP" dirty="0" err="1" smtClean="0"/>
            <a:t>OracleParameter</a:t>
          </a:r>
          <a:endParaRPr lang="ja-JP" dirty="0"/>
        </a:p>
      </dgm:t>
    </dgm:pt>
    <dgm:pt modelId="{2245CD00-480E-40DE-8E5D-95E731E6AA4D}" type="par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A3A02EE0-CF2F-4A58-B1E9-31892AE9F413}" type="sib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FF0A2838-DFCE-4DA0-A6B2-3D16F6BC4A89}">
      <dgm:prSet/>
      <dgm:spPr/>
      <dgm:t>
        <a:bodyPr/>
        <a:lstStyle/>
        <a:p>
          <a:pPr rtl="0"/>
          <a:r>
            <a:rPr kumimoji="1" lang="en-US" altLang="ja-JP" dirty="0" err="1" smtClean="0"/>
            <a:t>sqlString</a:t>
          </a:r>
          <a:r>
            <a:rPr kumimoji="1" lang="en-US" altLang="ja-JP" dirty="0" smtClean="0"/>
            <a:t> = "SELECT * FROM employee " &amp; _</a:t>
          </a:r>
          <a:br>
            <a:rPr kumimoji="1" lang="en-US" altLang="ja-JP" dirty="0" smtClean="0"/>
          </a:br>
          <a:r>
            <a:rPr kumimoji="1" lang="en-US" altLang="ja-JP" dirty="0" smtClean="0"/>
            <a:t> 	"WHERE 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=: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 AND 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=: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"</a:t>
          </a:r>
          <a:endParaRPr lang="ja-JP" dirty="0"/>
        </a:p>
      </dgm:t>
    </dgm:pt>
    <dgm:pt modelId="{83A5A1B6-EE7E-4888-98E5-B5921B948AFE}" type="par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B86AF296-3E1B-4228-B408-EFD8158F4BFA}" type="sib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0483B8C7-9FF0-477F-B391-CA00E9E94814}">
      <dgm:prSet/>
      <dgm:spPr/>
      <dgm:t>
        <a:bodyPr/>
        <a:lstStyle/>
        <a:p>
          <a:pPr rtl="0"/>
          <a:r>
            <a:rPr kumimoji="1" lang="en-US" altLang="ja-JP" dirty="0" err="1" smtClean="0"/>
            <a:t>sqlString</a:t>
          </a:r>
          <a:r>
            <a:rPr kumimoji="1" lang="en-US" altLang="ja-JP" dirty="0" smtClean="0"/>
            <a:t> = _"SELECT * FROM employee " &amp; _</a:t>
          </a:r>
          <a:br>
            <a:rPr kumimoji="1" lang="en-US" altLang="ja-JP" dirty="0" smtClean="0"/>
          </a:br>
          <a:r>
            <a:rPr kumimoji="1" lang="en-US" altLang="ja-JP" dirty="0" smtClean="0"/>
            <a:t> 	"WHERE 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=@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 AND 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=@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"</a:t>
          </a:r>
          <a:endParaRPr lang="ja-JP" dirty="0"/>
        </a:p>
      </dgm:t>
    </dgm:pt>
    <dgm:pt modelId="{328E6531-7943-45A0-B77F-8683F8406D34}" type="parTrans" cxnId="{AB79B764-8E03-46F1-83A5-E070EA9EB77F}">
      <dgm:prSet/>
      <dgm:spPr/>
      <dgm:t>
        <a:bodyPr/>
        <a:lstStyle/>
        <a:p>
          <a:endParaRPr kumimoji="1" lang="ja-JP" altLang="en-US"/>
        </a:p>
      </dgm:t>
    </dgm:pt>
    <dgm:pt modelId="{CFBB395B-8A72-48D2-BBA2-98D90DB05CA0}" type="sibTrans" cxnId="{AB79B764-8E03-46F1-83A5-E070EA9EB77F}">
      <dgm:prSet/>
      <dgm:spPr/>
      <dgm:t>
        <a:bodyPr/>
        <a:lstStyle/>
        <a:p>
          <a:endParaRPr kumimoji="1" lang="ja-JP" altLang="en-US"/>
        </a:p>
      </dgm:t>
    </dgm:pt>
    <dgm:pt modelId="{33A8D820-74E5-47C4-B729-9FD24695BA20}">
      <dgm:prSet/>
      <dgm:spPr/>
      <dgm:t>
        <a:bodyPr/>
        <a:lstStyle/>
        <a:p>
          <a:pPr rtl="0"/>
          <a:r>
            <a:rPr kumimoji="1" lang="en-US" altLang="ja-JP" dirty="0" smtClean="0"/>
            <a:t>    _</a:t>
          </a:r>
          <a:r>
            <a:rPr kumimoji="1" lang="en-US" altLang="ja-JP" dirty="0" err="1" smtClean="0"/>
            <a:t>cmd.Parameters.Add</a:t>
          </a:r>
          <a:r>
            <a:rPr kumimoji="1" lang="en-US" altLang="ja-JP" dirty="0" smtClean="0"/>
            <a:t>("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", </a:t>
          </a:r>
          <a:r>
            <a:rPr kumimoji="1" lang="en-US" altLang="ja-JP" dirty="0" err="1" smtClean="0"/>
            <a:t>Me.LName.Text</a:t>
          </a:r>
          <a:r>
            <a:rPr kumimoji="1" lang="en-US" altLang="ja-JP" dirty="0" smtClean="0"/>
            <a:t>)</a:t>
          </a:r>
          <a:br>
            <a:rPr kumimoji="1" lang="en-US" altLang="ja-JP" dirty="0" smtClean="0"/>
          </a:br>
          <a:r>
            <a:rPr kumimoji="1" lang="en-US" altLang="ja-JP" dirty="0" smtClean="0"/>
            <a:t>		:</a:t>
          </a:r>
          <a:endParaRPr lang="ja-JP" dirty="0"/>
        </a:p>
      </dgm:t>
    </dgm:pt>
    <dgm:pt modelId="{A568B945-1E3E-45EF-86E3-4C49D7E075D5}" type="parTrans" cxnId="{932E2D8F-24FB-47BF-8446-F71F38F7412A}">
      <dgm:prSet/>
      <dgm:spPr/>
      <dgm:t>
        <a:bodyPr/>
        <a:lstStyle/>
        <a:p>
          <a:endParaRPr kumimoji="1" lang="ja-JP" altLang="en-US"/>
        </a:p>
      </dgm:t>
    </dgm:pt>
    <dgm:pt modelId="{799D1F9A-BCF1-4460-9846-02D3772F1D1D}" type="sibTrans" cxnId="{932E2D8F-24FB-47BF-8446-F71F38F7412A}">
      <dgm:prSet/>
      <dgm:spPr/>
      <dgm:t>
        <a:bodyPr/>
        <a:lstStyle/>
        <a:p>
          <a:endParaRPr kumimoji="1" lang="ja-JP" altLang="en-US"/>
        </a:p>
      </dgm:t>
    </dgm:pt>
    <dgm:pt modelId="{C9BE9F8A-1F52-4BD5-A7A3-3B790940E312}">
      <dgm:prSet/>
      <dgm:spPr/>
      <dgm:t>
        <a:bodyPr/>
        <a:lstStyle/>
        <a:p>
          <a:pPr rtl="0"/>
          <a:r>
            <a:rPr kumimoji="1" lang="en-US" altLang="ja-JP" dirty="0" smtClean="0"/>
            <a:t>Using _</a:t>
          </a:r>
          <a:r>
            <a:rPr kumimoji="1" lang="en-US" altLang="ja-JP" dirty="0" err="1" smtClean="0"/>
            <a:t>cmd</a:t>
          </a:r>
          <a:r>
            <a:rPr kumimoji="1" lang="en-US" altLang="ja-JP" dirty="0" smtClean="0"/>
            <a:t> As New </a:t>
          </a:r>
          <a:r>
            <a:rPr kumimoji="1" lang="en-US" altLang="ja-JP" dirty="0" err="1" smtClean="0">
              <a:solidFill>
                <a:srgbClr val="FF0000"/>
              </a:solidFill>
            </a:rPr>
            <a:t>OracleCommand</a:t>
          </a:r>
          <a:r>
            <a:rPr kumimoji="1" lang="en-US" altLang="ja-JP" dirty="0" smtClean="0"/>
            <a:t>(</a:t>
          </a:r>
          <a:r>
            <a:rPr kumimoji="1" lang="en-US" altLang="ja-JP" dirty="0" err="1" smtClean="0"/>
            <a:t>sqlString</a:t>
          </a:r>
          <a:r>
            <a:rPr kumimoji="1" lang="en-US" altLang="ja-JP" dirty="0" smtClean="0"/>
            <a:t>, _</a:t>
          </a:r>
          <a:r>
            <a:rPr kumimoji="1" lang="en-US" altLang="ja-JP" dirty="0" err="1" smtClean="0"/>
            <a:t>cn</a:t>
          </a:r>
          <a:r>
            <a:rPr kumimoji="1" lang="en-US" altLang="ja-JP" dirty="0" smtClean="0"/>
            <a:t>)</a:t>
          </a:r>
          <a:endParaRPr lang="ja-JP" dirty="0"/>
        </a:p>
      </dgm:t>
    </dgm:pt>
    <dgm:pt modelId="{04F358FA-88FA-4C3C-B9E7-D75FB89F6C3C}" type="parTrans" cxnId="{43C0F816-4F5C-4B0B-A4B4-4755F783DAD4}">
      <dgm:prSet/>
      <dgm:spPr/>
      <dgm:t>
        <a:bodyPr/>
        <a:lstStyle/>
        <a:p>
          <a:endParaRPr kumimoji="1" lang="ja-JP" altLang="en-US"/>
        </a:p>
      </dgm:t>
    </dgm:pt>
    <dgm:pt modelId="{BF325C94-4D7B-40F4-A8CD-D4984454AF32}" type="sibTrans" cxnId="{43C0F816-4F5C-4B0B-A4B4-4755F783DAD4}">
      <dgm:prSet/>
      <dgm:spPr/>
      <dgm:t>
        <a:bodyPr/>
        <a:lstStyle/>
        <a:p>
          <a:endParaRPr kumimoji="1" lang="ja-JP" altLang="en-US"/>
        </a:p>
      </dgm:t>
    </dgm:pt>
    <dgm:pt modelId="{8C793600-9604-470D-A522-FB4303F31D13}">
      <dgm:prSet/>
      <dgm:spPr/>
      <dgm:t>
        <a:bodyPr/>
        <a:lstStyle/>
        <a:p>
          <a:pPr rtl="0"/>
          <a:r>
            <a:rPr kumimoji="1" lang="en-US" altLang="ja-JP" dirty="0" smtClean="0"/>
            <a:t>Using _</a:t>
          </a:r>
          <a:r>
            <a:rPr kumimoji="1" lang="en-US" altLang="ja-JP" dirty="0" err="1" smtClean="0"/>
            <a:t>cmd</a:t>
          </a:r>
          <a:r>
            <a:rPr kumimoji="1" lang="en-US" altLang="ja-JP" dirty="0" smtClean="0"/>
            <a:t> As New </a:t>
          </a:r>
          <a:r>
            <a:rPr kumimoji="1" lang="en-US" altLang="ja-JP" dirty="0" err="1" smtClean="0">
              <a:solidFill>
                <a:srgbClr val="FF0000"/>
              </a:solidFill>
            </a:rPr>
            <a:t>SqlCommand</a:t>
          </a:r>
          <a:r>
            <a:rPr kumimoji="1" lang="en-US" altLang="ja-JP" dirty="0" smtClean="0"/>
            <a:t>(</a:t>
          </a:r>
          <a:r>
            <a:rPr kumimoji="1" lang="en-US" altLang="ja-JP" dirty="0" err="1" smtClean="0"/>
            <a:t>sqlString</a:t>
          </a:r>
          <a:r>
            <a:rPr kumimoji="1" lang="en-US" altLang="ja-JP" dirty="0" smtClean="0"/>
            <a:t>, _</a:t>
          </a:r>
          <a:r>
            <a:rPr kumimoji="1" lang="en-US" altLang="ja-JP" dirty="0" err="1" smtClean="0"/>
            <a:t>cn</a:t>
          </a:r>
          <a:r>
            <a:rPr kumimoji="1" lang="en-US" altLang="ja-JP" dirty="0" smtClean="0"/>
            <a:t>)</a:t>
          </a:r>
          <a:endParaRPr lang="ja-JP" dirty="0"/>
        </a:p>
      </dgm:t>
    </dgm:pt>
    <dgm:pt modelId="{169B4E75-F452-482F-BA89-08C41335B8BB}" type="parTrans" cxnId="{2C001052-7F4D-4343-BAFB-C409D8E6B77B}">
      <dgm:prSet/>
      <dgm:spPr/>
      <dgm:t>
        <a:bodyPr/>
        <a:lstStyle/>
        <a:p>
          <a:endParaRPr kumimoji="1" lang="ja-JP" altLang="en-US"/>
        </a:p>
      </dgm:t>
    </dgm:pt>
    <dgm:pt modelId="{C70965A3-5CFF-4B92-97C5-D9B50B7DFEC2}" type="sibTrans" cxnId="{2C001052-7F4D-4343-BAFB-C409D8E6B77B}">
      <dgm:prSet/>
      <dgm:spPr/>
      <dgm:t>
        <a:bodyPr/>
        <a:lstStyle/>
        <a:p>
          <a:endParaRPr kumimoji="1" lang="ja-JP" altLang="en-US"/>
        </a:p>
      </dgm:t>
    </dgm:pt>
    <dgm:pt modelId="{98A85899-01FD-42FC-B3AC-7AC0737C9F05}">
      <dgm:prSet/>
      <dgm:spPr/>
      <dgm:t>
        <a:bodyPr/>
        <a:lstStyle/>
        <a:p>
          <a:pPr rtl="0"/>
          <a:r>
            <a:rPr kumimoji="1" lang="en-US" altLang="ja-JP" dirty="0" smtClean="0"/>
            <a:t>    _</a:t>
          </a:r>
          <a:r>
            <a:rPr kumimoji="1" lang="en-US" altLang="ja-JP" dirty="0" err="1" smtClean="0"/>
            <a:t>cmd.Parameters.Add</a:t>
          </a:r>
          <a:r>
            <a:rPr kumimoji="1" lang="en-US" altLang="ja-JP" dirty="0" smtClean="0"/>
            <a:t>(New </a:t>
          </a:r>
          <a:r>
            <a:rPr kumimoji="1" lang="en-US" altLang="ja-JP" dirty="0" err="1" smtClean="0">
              <a:solidFill>
                <a:srgbClr val="FF0000"/>
              </a:solidFill>
            </a:rPr>
            <a:t>SqlParameter</a:t>
          </a:r>
          <a:r>
            <a:rPr kumimoji="1" lang="en-US" altLang="ja-JP" dirty="0" smtClean="0"/>
            <a:t>("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", </a:t>
          </a:r>
          <a:r>
            <a:rPr kumimoji="1" lang="en-US" altLang="ja-JP" dirty="0" err="1" smtClean="0"/>
            <a:t>Me.FName.Text</a:t>
          </a:r>
          <a:r>
            <a:rPr kumimoji="1" lang="en-US" altLang="ja-JP" dirty="0" smtClean="0"/>
            <a:t>))</a:t>
          </a:r>
          <a:endParaRPr lang="ja-JP" dirty="0"/>
        </a:p>
      </dgm:t>
    </dgm:pt>
    <dgm:pt modelId="{FD2CD3C0-C112-4909-8BFF-BDAA5FFB7E00}" type="parTrans" cxnId="{9459E099-4EEE-4A38-AF68-07F8F2CCE8CE}">
      <dgm:prSet/>
      <dgm:spPr/>
      <dgm:t>
        <a:bodyPr/>
        <a:lstStyle/>
        <a:p>
          <a:endParaRPr kumimoji="1" lang="ja-JP" altLang="en-US"/>
        </a:p>
      </dgm:t>
    </dgm:pt>
    <dgm:pt modelId="{23B28C90-2627-4EBB-8D6A-A537ACE1C39A}" type="sibTrans" cxnId="{9459E099-4EEE-4A38-AF68-07F8F2CCE8CE}">
      <dgm:prSet/>
      <dgm:spPr/>
      <dgm:t>
        <a:bodyPr/>
        <a:lstStyle/>
        <a:p>
          <a:endParaRPr kumimoji="1" lang="ja-JP" altLang="en-US"/>
        </a:p>
      </dgm:t>
    </dgm:pt>
    <dgm:pt modelId="{78598778-4C67-4CD6-8487-E44C1329FC3A}">
      <dgm:prSet/>
      <dgm:spPr/>
      <dgm:t>
        <a:bodyPr/>
        <a:lstStyle/>
        <a:p>
          <a:r>
            <a:rPr kumimoji="1" lang="en-US" altLang="ja-JP" dirty="0" smtClean="0"/>
            <a:t>    _</a:t>
          </a:r>
          <a:r>
            <a:rPr kumimoji="1" lang="en-US" altLang="ja-JP" dirty="0" err="1" smtClean="0"/>
            <a:t>cmd.Parameters.Add</a:t>
          </a:r>
          <a:r>
            <a:rPr kumimoji="1" lang="en-US" altLang="ja-JP" dirty="0" smtClean="0"/>
            <a:t>(New </a:t>
          </a:r>
          <a:r>
            <a:rPr kumimoji="1" lang="en-US" altLang="ja-JP" dirty="0" err="1" smtClean="0">
              <a:solidFill>
                <a:srgbClr val="FF0000"/>
              </a:solidFill>
            </a:rPr>
            <a:t>SqlParameter</a:t>
          </a:r>
          <a:r>
            <a:rPr kumimoji="1" lang="en-US" altLang="ja-JP" dirty="0" smtClean="0"/>
            <a:t>("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", </a:t>
          </a:r>
          <a:r>
            <a:rPr kumimoji="1" lang="en-US" altLang="ja-JP" dirty="0" err="1" smtClean="0"/>
            <a:t>Me.LName.Text</a:t>
          </a:r>
          <a:r>
            <a:rPr kumimoji="1" lang="en-US" altLang="ja-JP" dirty="0" smtClean="0"/>
            <a:t>))</a:t>
          </a:r>
          <a:br>
            <a:rPr kumimoji="1" lang="en-US" altLang="ja-JP" dirty="0" smtClean="0"/>
          </a:br>
          <a:r>
            <a:rPr kumimoji="1" lang="en-US" altLang="ja-JP" dirty="0" smtClean="0"/>
            <a:t>		:</a:t>
          </a:r>
          <a:endParaRPr kumimoji="1" lang="ja-JP" altLang="en-US" dirty="0"/>
        </a:p>
      </dgm:t>
    </dgm:pt>
    <dgm:pt modelId="{5F3C5D13-4040-4A5F-AA34-D6A5BE5D9C68}" type="parTrans" cxnId="{2D17929F-AF09-4933-B9EA-6AA939ED5E1E}">
      <dgm:prSet/>
      <dgm:spPr/>
      <dgm:t>
        <a:bodyPr/>
        <a:lstStyle/>
        <a:p>
          <a:endParaRPr kumimoji="1" lang="ja-JP" altLang="en-US"/>
        </a:p>
      </dgm:t>
    </dgm:pt>
    <dgm:pt modelId="{F4B3E967-95DD-4CF4-8028-BC6FB2A85D6E}" type="sibTrans" cxnId="{2D17929F-AF09-4933-B9EA-6AA939ED5E1E}">
      <dgm:prSet/>
      <dgm:spPr/>
      <dgm:t>
        <a:bodyPr/>
        <a:lstStyle/>
        <a:p>
          <a:endParaRPr kumimoji="1" lang="ja-JP" altLang="en-US"/>
        </a:p>
      </dgm:t>
    </dgm:pt>
    <dgm:pt modelId="{584ED0F2-A168-4A72-9AED-CC4C4063BCD3}">
      <dgm:prSet/>
      <dgm:spPr/>
      <dgm:t>
        <a:bodyPr/>
        <a:lstStyle/>
        <a:p>
          <a:r>
            <a:rPr kumimoji="1" lang="en-US" altLang="ja-JP" dirty="0" smtClean="0"/>
            <a:t>End Using</a:t>
          </a:r>
          <a:endParaRPr kumimoji="1" lang="ja-JP" altLang="en-US" dirty="0"/>
        </a:p>
      </dgm:t>
    </dgm:pt>
    <dgm:pt modelId="{BEAA3510-6E71-47FA-9815-373BACE1366A}" type="parTrans" cxnId="{8395EC07-9377-4A7D-9DAE-F66E0C88652E}">
      <dgm:prSet/>
      <dgm:spPr/>
      <dgm:t>
        <a:bodyPr/>
        <a:lstStyle/>
        <a:p>
          <a:endParaRPr kumimoji="1" lang="ja-JP" altLang="en-US"/>
        </a:p>
      </dgm:t>
    </dgm:pt>
    <dgm:pt modelId="{9FAA5D7D-4CAB-42EB-8012-CB9553EE4CCC}" type="sibTrans" cxnId="{8395EC07-9377-4A7D-9DAE-F66E0C88652E}">
      <dgm:prSet/>
      <dgm:spPr/>
      <dgm:t>
        <a:bodyPr/>
        <a:lstStyle/>
        <a:p>
          <a:endParaRPr kumimoji="1" lang="ja-JP" altLang="en-US"/>
        </a:p>
      </dgm:t>
    </dgm:pt>
    <dgm:pt modelId="{14529857-A5AD-43B1-B569-7F4DC2364B04}">
      <dgm:prSet/>
      <dgm:spPr/>
      <dgm:t>
        <a:bodyPr/>
        <a:lstStyle/>
        <a:p>
          <a:r>
            <a:rPr kumimoji="1" lang="en-US" altLang="ja-JP" dirty="0" smtClean="0"/>
            <a:t>End Using</a:t>
          </a:r>
          <a:endParaRPr kumimoji="1" lang="ja-JP" altLang="en-US" dirty="0"/>
        </a:p>
      </dgm:t>
    </dgm:pt>
    <dgm:pt modelId="{2585CBB2-BBF5-4065-BC43-DFF92FBD793A}" type="parTrans" cxnId="{77AEC97F-D708-4366-9E5E-C9B0DC52FEEC}">
      <dgm:prSet/>
      <dgm:spPr/>
      <dgm:t>
        <a:bodyPr/>
        <a:lstStyle/>
        <a:p>
          <a:endParaRPr kumimoji="1" lang="ja-JP" altLang="en-US"/>
        </a:p>
      </dgm:t>
    </dgm:pt>
    <dgm:pt modelId="{89ED23BA-7CF9-4201-A825-9CD05A73C37C}" type="sibTrans" cxnId="{77AEC97F-D708-4366-9E5E-C9B0DC52FEEC}">
      <dgm:prSet/>
      <dgm:spPr/>
      <dgm:t>
        <a:bodyPr/>
        <a:lstStyle/>
        <a:p>
          <a:endParaRPr kumimoji="1" lang="ja-JP" altLang="en-US"/>
        </a:p>
      </dgm:t>
    </dgm:pt>
    <dgm:pt modelId="{11809314-7120-417C-AA8C-EC485B6DD097}">
      <dgm:prSet/>
      <dgm:spPr/>
      <dgm:t>
        <a:bodyPr/>
        <a:lstStyle/>
        <a:p>
          <a:r>
            <a:rPr lang="en-US" dirty="0" smtClean="0"/>
            <a:t>    _</a:t>
          </a:r>
          <a:r>
            <a:rPr lang="en-US" dirty="0" err="1" smtClean="0"/>
            <a:t>cmd.BindByName</a:t>
          </a:r>
          <a:r>
            <a:rPr lang="en-US" dirty="0" smtClean="0"/>
            <a:t> = True</a:t>
          </a:r>
          <a:endParaRPr kumimoji="1" lang="ja-JP" altLang="en-US" dirty="0"/>
        </a:p>
      </dgm:t>
    </dgm:pt>
    <dgm:pt modelId="{90975531-8E16-4CF8-8ED5-F5554666BA72}" type="parTrans" cxnId="{3C861F7B-DA32-437E-94BF-DF64F9F13BA4}">
      <dgm:prSet/>
      <dgm:spPr/>
      <dgm:t>
        <a:bodyPr/>
        <a:lstStyle/>
        <a:p>
          <a:endParaRPr kumimoji="1" lang="ja-JP" altLang="en-US"/>
        </a:p>
      </dgm:t>
    </dgm:pt>
    <dgm:pt modelId="{003E4E84-037A-4E68-BDAA-FA3A501251B7}" type="sibTrans" cxnId="{3C861F7B-DA32-437E-94BF-DF64F9F13BA4}">
      <dgm:prSet/>
      <dgm:spPr/>
      <dgm:t>
        <a:bodyPr/>
        <a:lstStyle/>
        <a:p>
          <a:endParaRPr kumimoji="1" lang="ja-JP" altLang="en-US"/>
        </a:p>
      </dgm:t>
    </dgm:pt>
    <dgm:pt modelId="{FC56AE3F-C0AA-464E-8C25-24047B04986B}">
      <dgm:prSet/>
      <dgm:spPr/>
      <dgm:t>
        <a:bodyPr/>
        <a:lstStyle/>
        <a:p>
          <a:pPr rtl="0"/>
          <a:r>
            <a:rPr kumimoji="1" lang="en-US" altLang="ja-JP" dirty="0" smtClean="0"/>
            <a:t>    _</a:t>
          </a:r>
          <a:r>
            <a:rPr kumimoji="1" lang="en-US" altLang="ja-JP" dirty="0" err="1" smtClean="0"/>
            <a:t>cmd.Parameters.Add</a:t>
          </a:r>
          <a:r>
            <a:rPr kumimoji="1" lang="en-US" altLang="ja-JP" dirty="0" smtClean="0"/>
            <a:t>("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", </a:t>
          </a:r>
          <a:r>
            <a:rPr kumimoji="1" lang="en-US" altLang="ja-JP" dirty="0" err="1" smtClean="0"/>
            <a:t>Me.FName.Text</a:t>
          </a:r>
          <a:r>
            <a:rPr kumimoji="1" lang="en-US" altLang="ja-JP" dirty="0" smtClean="0"/>
            <a:t>)</a:t>
          </a:r>
          <a:endParaRPr lang="ja-JP" dirty="0"/>
        </a:p>
      </dgm:t>
    </dgm:pt>
    <dgm:pt modelId="{57C6B8FF-6EF0-4A60-8F27-C3F57D9128FB}" type="parTrans" cxnId="{A7BE578E-788B-4DB2-A95B-61B5EF22BFFF}">
      <dgm:prSet/>
      <dgm:spPr/>
    </dgm:pt>
    <dgm:pt modelId="{B40F8809-68B6-47C5-BF2B-B6FC7A2C6E81}" type="sibTrans" cxnId="{A7BE578E-788B-4DB2-A95B-61B5EF22BFFF}">
      <dgm:prSet/>
      <dgm:spPr/>
    </dgm:pt>
    <dgm:pt modelId="{C1C07CAD-3801-4CCF-AC71-A5A316E2B032}" type="pres">
      <dgm:prSet presAssocID="{3F40A9B1-EEE1-4A4C-9E48-B14DBFC82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34E4BF8-38D7-45DF-A507-290E8F6DA83C}" type="pres">
      <dgm:prSet presAssocID="{2F9D088C-2FD5-4E82-814B-9BE4832693F2}" presName="parentLin" presStyleCnt="0"/>
      <dgm:spPr/>
      <dgm:t>
        <a:bodyPr/>
        <a:lstStyle/>
        <a:p>
          <a:endParaRPr kumimoji="1" lang="ja-JP" altLang="en-US"/>
        </a:p>
      </dgm:t>
    </dgm:pt>
    <dgm:pt modelId="{BCB9BB68-E814-409E-A081-50D6EB7D8C27}" type="pres">
      <dgm:prSet presAssocID="{2F9D088C-2FD5-4E82-814B-9BE4832693F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3CD6756-027D-47D5-B000-A3304FFA0006}" type="pres">
      <dgm:prSet presAssocID="{2F9D088C-2FD5-4E82-814B-9BE4832693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AB857C-2E0D-4E58-A9E8-4EE6904D49C2}" type="pres">
      <dgm:prSet presAssocID="{2F9D088C-2FD5-4E82-814B-9BE4832693F2}" presName="negativeSpace" presStyleCnt="0"/>
      <dgm:spPr/>
      <dgm:t>
        <a:bodyPr/>
        <a:lstStyle/>
        <a:p>
          <a:endParaRPr kumimoji="1" lang="ja-JP" altLang="en-US"/>
        </a:p>
      </dgm:t>
    </dgm:pt>
    <dgm:pt modelId="{4A2CFEAB-2975-42C0-AE3B-98AF69CB50E4}" type="pres">
      <dgm:prSet presAssocID="{2F9D088C-2FD5-4E82-814B-9BE4832693F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44D035-FB17-4376-9FA9-CCD5C1EC32C9}" type="pres">
      <dgm:prSet presAssocID="{FC7770FC-2781-4CDA-A575-FCD6197C0CE7}" presName="spaceBetweenRectangles" presStyleCnt="0"/>
      <dgm:spPr/>
      <dgm:t>
        <a:bodyPr/>
        <a:lstStyle/>
        <a:p>
          <a:endParaRPr kumimoji="1" lang="ja-JP" altLang="en-US"/>
        </a:p>
      </dgm:t>
    </dgm:pt>
    <dgm:pt modelId="{EE6F5692-4BC6-49C9-855E-86299BEDB6CE}" type="pres">
      <dgm:prSet presAssocID="{DE652D55-9C14-416E-83D9-A01595CD82DC}" presName="parentLin" presStyleCnt="0"/>
      <dgm:spPr/>
      <dgm:t>
        <a:bodyPr/>
        <a:lstStyle/>
        <a:p>
          <a:endParaRPr kumimoji="1" lang="ja-JP" altLang="en-US"/>
        </a:p>
      </dgm:t>
    </dgm:pt>
    <dgm:pt modelId="{DB3541BB-834F-4C26-A22D-28A957B34825}" type="pres">
      <dgm:prSet presAssocID="{DE652D55-9C14-416E-83D9-A01595CD82DC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4FCD0C31-8190-4A1C-A3D9-5DD883BF4464}" type="pres">
      <dgm:prSet presAssocID="{DE652D55-9C14-416E-83D9-A01595CD82D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D09BE6-EF60-4D4E-9EA3-61AD3BE68A9C}" type="pres">
      <dgm:prSet presAssocID="{DE652D55-9C14-416E-83D9-A01595CD82DC}" presName="negativeSpace" presStyleCnt="0"/>
      <dgm:spPr/>
      <dgm:t>
        <a:bodyPr/>
        <a:lstStyle/>
        <a:p>
          <a:endParaRPr kumimoji="1" lang="ja-JP" altLang="en-US"/>
        </a:p>
      </dgm:t>
    </dgm:pt>
    <dgm:pt modelId="{36253920-9477-47B6-BB5D-17CB08741097}" type="pres">
      <dgm:prSet presAssocID="{DE652D55-9C14-416E-83D9-A01595CD82D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32E2D8F-24FB-47BF-8446-F71F38F7412A}" srcId="{DE652D55-9C14-416E-83D9-A01595CD82DC}" destId="{33A8D820-74E5-47C4-B729-9FD24695BA20}" srcOrd="4" destOrd="0" parTransId="{A568B945-1E3E-45EF-86E3-4C49D7E075D5}" sibTransId="{799D1F9A-BCF1-4460-9846-02D3772F1D1D}"/>
    <dgm:cxn modelId="{142766D7-61E3-4FDE-9675-7B95D6DFF2D8}" type="presOf" srcId="{33A8D820-74E5-47C4-B729-9FD24695BA20}" destId="{36253920-9477-47B6-BB5D-17CB08741097}" srcOrd="0" destOrd="4" presId="urn:microsoft.com/office/officeart/2005/8/layout/list1"/>
    <dgm:cxn modelId="{83DEF613-2499-4F4F-ABFA-31F8DBBBCA9B}" type="presOf" srcId="{584ED0F2-A168-4A72-9AED-CC4C4063BCD3}" destId="{4A2CFEAB-2975-42C0-AE3B-98AF69CB50E4}" srcOrd="0" destOrd="4" presId="urn:microsoft.com/office/officeart/2005/8/layout/list1"/>
    <dgm:cxn modelId="{2C001052-7F4D-4343-BAFB-C409D8E6B77B}" srcId="{2F9D088C-2FD5-4E82-814B-9BE4832693F2}" destId="{8C793600-9604-470D-A522-FB4303F31D13}" srcOrd="1" destOrd="0" parTransId="{169B4E75-F452-482F-BA89-08C41335B8BB}" sibTransId="{C70965A3-5CFF-4B92-97C5-D9B50B7DFEC2}"/>
    <dgm:cxn modelId="{E5D6F4AF-19CD-4CD3-9521-2EEDF168EDC0}" type="presOf" srcId="{78598778-4C67-4CD6-8487-E44C1329FC3A}" destId="{4A2CFEAB-2975-42C0-AE3B-98AF69CB50E4}" srcOrd="0" destOrd="3" presId="urn:microsoft.com/office/officeart/2005/8/layout/list1"/>
    <dgm:cxn modelId="{10879C3F-AE63-488B-8D5D-7C499ED94058}" type="presOf" srcId="{3F40A9B1-EEE1-4A4C-9E48-B14DBFC82173}" destId="{C1C07CAD-3801-4CCF-AC71-A5A316E2B032}" srcOrd="0" destOrd="0" presId="urn:microsoft.com/office/officeart/2005/8/layout/list1"/>
    <dgm:cxn modelId="{80EB1E1B-ED44-4BAF-B6FB-854968B63129}" srcId="{3F40A9B1-EEE1-4A4C-9E48-B14DBFC82173}" destId="{DE652D55-9C14-416E-83D9-A01595CD82DC}" srcOrd="1" destOrd="0" parTransId="{2245CD00-480E-40DE-8E5D-95E731E6AA4D}" sibTransId="{A3A02EE0-CF2F-4A58-B1E9-31892AE9F413}"/>
    <dgm:cxn modelId="{2D17929F-AF09-4933-B9EA-6AA939ED5E1E}" srcId="{2F9D088C-2FD5-4E82-814B-9BE4832693F2}" destId="{78598778-4C67-4CD6-8487-E44C1329FC3A}" srcOrd="3" destOrd="0" parTransId="{5F3C5D13-4040-4A5F-AA34-D6A5BE5D9C68}" sibTransId="{F4B3E967-95DD-4CF4-8028-BC6FB2A85D6E}"/>
    <dgm:cxn modelId="{F2AE89CA-3269-4002-87BB-EDE1CFCDB293}" srcId="{DE652D55-9C14-416E-83D9-A01595CD82DC}" destId="{FF0A2838-DFCE-4DA0-A6B2-3D16F6BC4A89}" srcOrd="0" destOrd="0" parTransId="{83A5A1B6-EE7E-4888-98E5-B5921B948AFE}" sibTransId="{B86AF296-3E1B-4228-B408-EFD8158F4BFA}"/>
    <dgm:cxn modelId="{9459E099-4EEE-4A38-AF68-07F8F2CCE8CE}" srcId="{2F9D088C-2FD5-4E82-814B-9BE4832693F2}" destId="{98A85899-01FD-42FC-B3AC-7AC0737C9F05}" srcOrd="2" destOrd="0" parTransId="{FD2CD3C0-C112-4909-8BFF-BDAA5FFB7E00}" sibTransId="{23B28C90-2627-4EBB-8D6A-A537ACE1C39A}"/>
    <dgm:cxn modelId="{8395EC07-9377-4A7D-9DAE-F66E0C88652E}" srcId="{2F9D088C-2FD5-4E82-814B-9BE4832693F2}" destId="{584ED0F2-A168-4A72-9AED-CC4C4063BCD3}" srcOrd="4" destOrd="0" parTransId="{BEAA3510-6E71-47FA-9815-373BACE1366A}" sibTransId="{9FAA5D7D-4CAB-42EB-8012-CB9553EE4CCC}"/>
    <dgm:cxn modelId="{A7BE578E-788B-4DB2-A95B-61B5EF22BFFF}" srcId="{DE652D55-9C14-416E-83D9-A01595CD82DC}" destId="{FC56AE3F-C0AA-464E-8C25-24047B04986B}" srcOrd="3" destOrd="0" parTransId="{57C6B8FF-6EF0-4A60-8F27-C3F57D9128FB}" sibTransId="{B40F8809-68B6-47C5-BF2B-B6FC7A2C6E81}"/>
    <dgm:cxn modelId="{44423762-4546-4EEC-AC26-32B308DBB5CA}" type="presOf" srcId="{2F9D088C-2FD5-4E82-814B-9BE4832693F2}" destId="{53CD6756-027D-47D5-B000-A3304FFA0006}" srcOrd="1" destOrd="0" presId="urn:microsoft.com/office/officeart/2005/8/layout/list1"/>
    <dgm:cxn modelId="{0EFD0B2D-8FD4-443F-82E6-261AA74DCC82}" type="presOf" srcId="{8C793600-9604-470D-A522-FB4303F31D13}" destId="{4A2CFEAB-2975-42C0-AE3B-98AF69CB50E4}" srcOrd="0" destOrd="1" presId="urn:microsoft.com/office/officeart/2005/8/layout/list1"/>
    <dgm:cxn modelId="{3887DB24-029A-43D0-93AD-812B4E33DF3E}" type="presOf" srcId="{98A85899-01FD-42FC-B3AC-7AC0737C9F05}" destId="{4A2CFEAB-2975-42C0-AE3B-98AF69CB50E4}" srcOrd="0" destOrd="2" presId="urn:microsoft.com/office/officeart/2005/8/layout/list1"/>
    <dgm:cxn modelId="{43C0F816-4F5C-4B0B-A4B4-4755F783DAD4}" srcId="{DE652D55-9C14-416E-83D9-A01595CD82DC}" destId="{C9BE9F8A-1F52-4BD5-A7A3-3B790940E312}" srcOrd="1" destOrd="0" parTransId="{04F358FA-88FA-4C3C-B9E7-D75FB89F6C3C}" sibTransId="{BF325C94-4D7B-40F4-A8CD-D4984454AF32}"/>
    <dgm:cxn modelId="{6B2E519A-EB86-4ACB-B157-68B19EFB0328}" type="presOf" srcId="{14529857-A5AD-43B1-B569-7F4DC2364B04}" destId="{36253920-9477-47B6-BB5D-17CB08741097}" srcOrd="0" destOrd="5" presId="urn:microsoft.com/office/officeart/2005/8/layout/list1"/>
    <dgm:cxn modelId="{7B9CA5C5-B353-4DB4-B83E-698ABB2D2960}" type="presOf" srcId="{0483B8C7-9FF0-477F-B391-CA00E9E94814}" destId="{4A2CFEAB-2975-42C0-AE3B-98AF69CB50E4}" srcOrd="0" destOrd="0" presId="urn:microsoft.com/office/officeart/2005/8/layout/list1"/>
    <dgm:cxn modelId="{A5B95CE4-F321-4FF9-96CE-4839C16E996C}" srcId="{3F40A9B1-EEE1-4A4C-9E48-B14DBFC82173}" destId="{2F9D088C-2FD5-4E82-814B-9BE4832693F2}" srcOrd="0" destOrd="0" parTransId="{B29A9B7C-29A4-410D-B4B3-E18B05BACD38}" sibTransId="{FC7770FC-2781-4CDA-A575-FCD6197C0CE7}"/>
    <dgm:cxn modelId="{05CC7020-7CC5-47D4-A1D8-D32AAA9B1477}" type="presOf" srcId="{2F9D088C-2FD5-4E82-814B-9BE4832693F2}" destId="{BCB9BB68-E814-409E-A081-50D6EB7D8C27}" srcOrd="0" destOrd="0" presId="urn:microsoft.com/office/officeart/2005/8/layout/list1"/>
    <dgm:cxn modelId="{A49FCE40-2F4F-48CA-8603-0EADF8AEB2D9}" type="presOf" srcId="{DE652D55-9C14-416E-83D9-A01595CD82DC}" destId="{DB3541BB-834F-4C26-A22D-28A957B34825}" srcOrd="0" destOrd="0" presId="urn:microsoft.com/office/officeart/2005/8/layout/list1"/>
    <dgm:cxn modelId="{3C861F7B-DA32-437E-94BF-DF64F9F13BA4}" srcId="{DE652D55-9C14-416E-83D9-A01595CD82DC}" destId="{11809314-7120-417C-AA8C-EC485B6DD097}" srcOrd="2" destOrd="0" parTransId="{90975531-8E16-4CF8-8ED5-F5554666BA72}" sibTransId="{003E4E84-037A-4E68-BDAA-FA3A501251B7}"/>
    <dgm:cxn modelId="{AD5A3A6C-90F4-4047-8BFF-ECE9CE289EDA}" type="presOf" srcId="{11809314-7120-417C-AA8C-EC485B6DD097}" destId="{36253920-9477-47B6-BB5D-17CB08741097}" srcOrd="0" destOrd="2" presId="urn:microsoft.com/office/officeart/2005/8/layout/list1"/>
    <dgm:cxn modelId="{D2C85843-A122-448D-BAD9-80D9073B46E6}" type="presOf" srcId="{C9BE9F8A-1F52-4BD5-A7A3-3B790940E312}" destId="{36253920-9477-47B6-BB5D-17CB08741097}" srcOrd="0" destOrd="1" presId="urn:microsoft.com/office/officeart/2005/8/layout/list1"/>
    <dgm:cxn modelId="{470F7E9E-11A6-4131-AC10-443927855367}" type="presOf" srcId="{FF0A2838-DFCE-4DA0-A6B2-3D16F6BC4A89}" destId="{36253920-9477-47B6-BB5D-17CB08741097}" srcOrd="0" destOrd="0" presId="urn:microsoft.com/office/officeart/2005/8/layout/list1"/>
    <dgm:cxn modelId="{AB79B764-8E03-46F1-83A5-E070EA9EB77F}" srcId="{2F9D088C-2FD5-4E82-814B-9BE4832693F2}" destId="{0483B8C7-9FF0-477F-B391-CA00E9E94814}" srcOrd="0" destOrd="0" parTransId="{328E6531-7943-45A0-B77F-8683F8406D34}" sibTransId="{CFBB395B-8A72-48D2-BBA2-98D90DB05CA0}"/>
    <dgm:cxn modelId="{879F24E8-ECA5-407B-9A22-F3E776D1B188}" type="presOf" srcId="{FC56AE3F-C0AA-464E-8C25-24047B04986B}" destId="{36253920-9477-47B6-BB5D-17CB08741097}" srcOrd="0" destOrd="3" presId="urn:microsoft.com/office/officeart/2005/8/layout/list1"/>
    <dgm:cxn modelId="{77AEC97F-D708-4366-9E5E-C9B0DC52FEEC}" srcId="{DE652D55-9C14-416E-83D9-A01595CD82DC}" destId="{14529857-A5AD-43B1-B569-7F4DC2364B04}" srcOrd="5" destOrd="0" parTransId="{2585CBB2-BBF5-4065-BC43-DFF92FBD793A}" sibTransId="{89ED23BA-7CF9-4201-A825-9CD05A73C37C}"/>
    <dgm:cxn modelId="{826263CF-8A84-4F22-A432-91ED8A9EBD5F}" type="presOf" srcId="{DE652D55-9C14-416E-83D9-A01595CD82DC}" destId="{4FCD0C31-8190-4A1C-A3D9-5DD883BF4464}" srcOrd="1" destOrd="0" presId="urn:microsoft.com/office/officeart/2005/8/layout/list1"/>
    <dgm:cxn modelId="{3F3C20C0-3DAC-4945-AFDD-E86875782123}" type="presParOf" srcId="{C1C07CAD-3801-4CCF-AC71-A5A316E2B032}" destId="{834E4BF8-38D7-45DF-A507-290E8F6DA83C}" srcOrd="0" destOrd="0" presId="urn:microsoft.com/office/officeart/2005/8/layout/list1"/>
    <dgm:cxn modelId="{88B8F674-CF04-4C5F-B6A1-A9538D4D4C2C}" type="presParOf" srcId="{834E4BF8-38D7-45DF-A507-290E8F6DA83C}" destId="{BCB9BB68-E814-409E-A081-50D6EB7D8C27}" srcOrd="0" destOrd="0" presId="urn:microsoft.com/office/officeart/2005/8/layout/list1"/>
    <dgm:cxn modelId="{5FA8EDD7-B32B-45E2-BA8B-D4AF75C3D9C0}" type="presParOf" srcId="{834E4BF8-38D7-45DF-A507-290E8F6DA83C}" destId="{53CD6756-027D-47D5-B000-A3304FFA0006}" srcOrd="1" destOrd="0" presId="urn:microsoft.com/office/officeart/2005/8/layout/list1"/>
    <dgm:cxn modelId="{D5BE08FF-6DF6-4E1D-A3C1-D4C86861B846}" type="presParOf" srcId="{C1C07CAD-3801-4CCF-AC71-A5A316E2B032}" destId="{8DAB857C-2E0D-4E58-A9E8-4EE6904D49C2}" srcOrd="1" destOrd="0" presId="urn:microsoft.com/office/officeart/2005/8/layout/list1"/>
    <dgm:cxn modelId="{06BCA2CB-2C27-4A1A-BB4F-C81510971959}" type="presParOf" srcId="{C1C07CAD-3801-4CCF-AC71-A5A316E2B032}" destId="{4A2CFEAB-2975-42C0-AE3B-98AF69CB50E4}" srcOrd="2" destOrd="0" presId="urn:microsoft.com/office/officeart/2005/8/layout/list1"/>
    <dgm:cxn modelId="{587224F3-72B5-425A-828B-E0C08A6CD9BB}" type="presParOf" srcId="{C1C07CAD-3801-4CCF-AC71-A5A316E2B032}" destId="{C744D035-FB17-4376-9FA9-CCD5C1EC32C9}" srcOrd="3" destOrd="0" presId="urn:microsoft.com/office/officeart/2005/8/layout/list1"/>
    <dgm:cxn modelId="{23C5B8DA-64EB-4159-B8BD-23E1AB5079F7}" type="presParOf" srcId="{C1C07CAD-3801-4CCF-AC71-A5A316E2B032}" destId="{EE6F5692-4BC6-49C9-855E-86299BEDB6CE}" srcOrd="4" destOrd="0" presId="urn:microsoft.com/office/officeart/2005/8/layout/list1"/>
    <dgm:cxn modelId="{343CAF96-B18C-4C0D-9177-D9AB128C9501}" type="presParOf" srcId="{EE6F5692-4BC6-49C9-855E-86299BEDB6CE}" destId="{DB3541BB-834F-4C26-A22D-28A957B34825}" srcOrd="0" destOrd="0" presId="urn:microsoft.com/office/officeart/2005/8/layout/list1"/>
    <dgm:cxn modelId="{06927F7D-9819-4452-8B5F-4725FC7FA54F}" type="presParOf" srcId="{EE6F5692-4BC6-49C9-855E-86299BEDB6CE}" destId="{4FCD0C31-8190-4A1C-A3D9-5DD883BF4464}" srcOrd="1" destOrd="0" presId="urn:microsoft.com/office/officeart/2005/8/layout/list1"/>
    <dgm:cxn modelId="{E4F61EF6-3B52-4E61-A185-E6377FA8C9B4}" type="presParOf" srcId="{C1C07CAD-3801-4CCF-AC71-A5A316E2B032}" destId="{16D09BE6-EF60-4D4E-9EA3-61AD3BE68A9C}" srcOrd="5" destOrd="0" presId="urn:microsoft.com/office/officeart/2005/8/layout/list1"/>
    <dgm:cxn modelId="{9D044307-8427-4CEA-A019-6A1142C871FC}" type="presParOf" srcId="{C1C07CAD-3801-4CCF-AC71-A5A316E2B032}" destId="{36253920-9477-47B6-BB5D-17CB08741097}" srcOrd="6" destOrd="0" presId="urn:microsoft.com/office/officeart/2005/8/layout/list1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9CB05FB-695A-4DEA-A0FF-4C2463D9AEF5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70FF705-5DAB-4CC4-80BF-06C706E48921}">
      <dgm:prSet/>
      <dgm:spPr/>
      <dgm:t>
        <a:bodyPr/>
        <a:lstStyle/>
        <a:p>
          <a:pPr rtl="0"/>
          <a:r>
            <a:rPr kumimoji="1" lang="ja-JP" dirty="0" smtClean="0"/>
            <a:t>以下の条件を与えたときの実行結果は？</a:t>
          </a:r>
          <a:endParaRPr kumimoji="1" lang="en-US" dirty="0"/>
        </a:p>
      </dgm:t>
    </dgm:pt>
    <dgm:pt modelId="{A77844DE-7702-4245-A14D-5C3DD60247C5}" type="parTrans" cxnId="{FA025308-E9A0-41A1-A501-177431E951AE}">
      <dgm:prSet/>
      <dgm:spPr/>
      <dgm:t>
        <a:bodyPr/>
        <a:lstStyle/>
        <a:p>
          <a:endParaRPr kumimoji="1" lang="ja-JP" altLang="en-US"/>
        </a:p>
      </dgm:t>
    </dgm:pt>
    <dgm:pt modelId="{2A0144BD-321E-4981-BEED-4CF302BC0AF4}" type="sibTrans" cxnId="{FA025308-E9A0-41A1-A501-177431E951AE}">
      <dgm:prSet/>
      <dgm:spPr/>
      <dgm:t>
        <a:bodyPr/>
        <a:lstStyle/>
        <a:p>
          <a:endParaRPr kumimoji="1" lang="ja-JP" altLang="en-US"/>
        </a:p>
      </dgm:t>
    </dgm:pt>
    <dgm:pt modelId="{775B6EF2-27B4-4A51-9E84-F8233E21E2F6}">
      <dgm:prSet/>
      <dgm:spPr/>
      <dgm:t>
        <a:bodyPr/>
        <a:lstStyle/>
        <a:p>
          <a:pPr rtl="0"/>
          <a:endParaRPr kumimoji="1" lang="en-US" dirty="0"/>
        </a:p>
      </dgm:t>
    </dgm:pt>
    <dgm:pt modelId="{E324C380-A6DB-4BD8-87C0-271642748E8B}" type="parTrans" cxnId="{6D166008-0F29-4B8F-85EB-7965D32F3B5F}">
      <dgm:prSet/>
      <dgm:spPr/>
      <dgm:t>
        <a:bodyPr/>
        <a:lstStyle/>
        <a:p>
          <a:endParaRPr kumimoji="1" lang="ja-JP" altLang="en-US"/>
        </a:p>
      </dgm:t>
    </dgm:pt>
    <dgm:pt modelId="{A22E9F39-F9E2-4A1C-B671-2AE8AA4E5054}" type="sibTrans" cxnId="{6D166008-0F29-4B8F-85EB-7965D32F3B5F}">
      <dgm:prSet/>
      <dgm:spPr/>
      <dgm:t>
        <a:bodyPr/>
        <a:lstStyle/>
        <a:p>
          <a:endParaRPr kumimoji="1" lang="ja-JP" altLang="en-US"/>
        </a:p>
      </dgm:t>
    </dgm:pt>
    <dgm:pt modelId="{1A9EC4E5-27A6-4794-B6F6-266B8EAAEFDC}">
      <dgm:prSet/>
      <dgm:spPr/>
      <dgm:t>
        <a:bodyPr/>
        <a:lstStyle/>
        <a:p>
          <a:pPr rtl="0"/>
          <a:endParaRPr kumimoji="1" lang="en-US" dirty="0"/>
        </a:p>
      </dgm:t>
    </dgm:pt>
    <dgm:pt modelId="{FAE58A9E-D0AF-4380-9693-0AC18E3BBFBB}" type="parTrans" cxnId="{A330822B-A5A2-4FE3-A8D7-590FBA01476B}">
      <dgm:prSet/>
      <dgm:spPr/>
      <dgm:t>
        <a:bodyPr/>
        <a:lstStyle/>
        <a:p>
          <a:endParaRPr kumimoji="1" lang="ja-JP" altLang="en-US"/>
        </a:p>
      </dgm:t>
    </dgm:pt>
    <dgm:pt modelId="{7376364B-288C-45D4-B1E2-52B4C014640A}" type="sibTrans" cxnId="{A330822B-A5A2-4FE3-A8D7-590FBA01476B}">
      <dgm:prSet/>
      <dgm:spPr/>
      <dgm:t>
        <a:bodyPr/>
        <a:lstStyle/>
        <a:p>
          <a:endParaRPr kumimoji="1" lang="ja-JP" altLang="en-US"/>
        </a:p>
      </dgm:t>
    </dgm:pt>
    <dgm:pt modelId="{B19608F2-5CDF-47E8-9B71-1E613590FBAA}">
      <dgm:prSet/>
      <dgm:spPr/>
      <dgm:t>
        <a:bodyPr/>
        <a:lstStyle/>
        <a:p>
          <a:pPr rtl="0"/>
          <a:endParaRPr kumimoji="1" lang="en-US" dirty="0"/>
        </a:p>
      </dgm:t>
    </dgm:pt>
    <dgm:pt modelId="{0F71C172-F9F5-4D28-9637-3C067FD591F3}" type="parTrans" cxnId="{18709DD4-3FFF-4401-A335-20F396272BE1}">
      <dgm:prSet/>
      <dgm:spPr/>
      <dgm:t>
        <a:bodyPr/>
        <a:lstStyle/>
        <a:p>
          <a:endParaRPr kumimoji="1" lang="ja-JP" altLang="en-US"/>
        </a:p>
      </dgm:t>
    </dgm:pt>
    <dgm:pt modelId="{96E72F0E-04B9-4DAF-94AE-A5509E79C5FA}" type="sibTrans" cxnId="{18709DD4-3FFF-4401-A335-20F396272BE1}">
      <dgm:prSet/>
      <dgm:spPr/>
      <dgm:t>
        <a:bodyPr/>
        <a:lstStyle/>
        <a:p>
          <a:endParaRPr kumimoji="1" lang="ja-JP" altLang="en-US"/>
        </a:p>
      </dgm:t>
    </dgm:pt>
    <dgm:pt modelId="{A6814C40-AF60-4B54-A079-7DABE0144E52}">
      <dgm:prSet/>
      <dgm:spPr/>
      <dgm:t>
        <a:bodyPr/>
        <a:lstStyle/>
        <a:p>
          <a:pPr rtl="0"/>
          <a:endParaRPr kumimoji="1" lang="en-US" dirty="0"/>
        </a:p>
      </dgm:t>
    </dgm:pt>
    <dgm:pt modelId="{29E592BE-58D7-4BFF-BF2C-4947EEFFFD22}" type="parTrans" cxnId="{DABC3F40-5034-4126-8DA4-9C4958212843}">
      <dgm:prSet/>
      <dgm:spPr/>
      <dgm:t>
        <a:bodyPr/>
        <a:lstStyle/>
        <a:p>
          <a:endParaRPr kumimoji="1" lang="ja-JP" altLang="en-US"/>
        </a:p>
      </dgm:t>
    </dgm:pt>
    <dgm:pt modelId="{F8009FB4-F723-4DD3-8AD7-B26B768286E0}" type="sibTrans" cxnId="{DABC3F40-5034-4126-8DA4-9C4958212843}">
      <dgm:prSet/>
      <dgm:spPr/>
      <dgm:t>
        <a:bodyPr/>
        <a:lstStyle/>
        <a:p>
          <a:endParaRPr kumimoji="1" lang="ja-JP" altLang="en-US"/>
        </a:p>
      </dgm:t>
    </dgm:pt>
    <dgm:pt modelId="{DFA96F3D-F027-4431-BF73-2366D7831ECE}">
      <dgm:prSet/>
      <dgm:spPr/>
      <dgm:t>
        <a:bodyPr/>
        <a:lstStyle/>
        <a:p>
          <a:pPr rtl="0"/>
          <a:endParaRPr kumimoji="1" lang="en-US" dirty="0"/>
        </a:p>
      </dgm:t>
    </dgm:pt>
    <dgm:pt modelId="{79DFD316-6FA0-4310-B563-27418EFBE4DE}" type="parTrans" cxnId="{B184E875-4C4C-4216-B739-40E6280FE91E}">
      <dgm:prSet/>
      <dgm:spPr/>
      <dgm:t>
        <a:bodyPr/>
        <a:lstStyle/>
        <a:p>
          <a:endParaRPr kumimoji="1" lang="ja-JP" altLang="en-US"/>
        </a:p>
      </dgm:t>
    </dgm:pt>
    <dgm:pt modelId="{FF41C958-C848-473D-84DC-F0229F17F2A1}" type="sibTrans" cxnId="{B184E875-4C4C-4216-B739-40E6280FE91E}">
      <dgm:prSet/>
      <dgm:spPr/>
      <dgm:t>
        <a:bodyPr/>
        <a:lstStyle/>
        <a:p>
          <a:endParaRPr kumimoji="1" lang="ja-JP" altLang="en-US"/>
        </a:p>
      </dgm:t>
    </dgm:pt>
    <dgm:pt modelId="{62766241-CA41-4F4B-998A-B337388D0BA8}">
      <dgm:prSet/>
      <dgm:spPr/>
      <dgm:t>
        <a:bodyPr/>
        <a:lstStyle/>
        <a:p>
          <a:pPr rtl="0"/>
          <a:endParaRPr kumimoji="1" lang="en-US" dirty="0"/>
        </a:p>
      </dgm:t>
    </dgm:pt>
    <dgm:pt modelId="{81635295-12C2-49A8-A448-603ADE1392A4}" type="parTrans" cxnId="{46E15036-0FB2-45E1-A2C7-FEA58B2FED83}">
      <dgm:prSet/>
      <dgm:spPr/>
      <dgm:t>
        <a:bodyPr/>
        <a:lstStyle/>
        <a:p>
          <a:endParaRPr kumimoji="1" lang="ja-JP" altLang="en-US"/>
        </a:p>
      </dgm:t>
    </dgm:pt>
    <dgm:pt modelId="{37349FAB-ECB8-492D-A8A0-3C9C63FA0A2C}" type="sibTrans" cxnId="{46E15036-0FB2-45E1-A2C7-FEA58B2FED83}">
      <dgm:prSet/>
      <dgm:spPr/>
      <dgm:t>
        <a:bodyPr/>
        <a:lstStyle/>
        <a:p>
          <a:endParaRPr kumimoji="1" lang="ja-JP" altLang="en-US"/>
        </a:p>
      </dgm:t>
    </dgm:pt>
    <dgm:pt modelId="{CD7E3A1C-2993-491B-A268-EC956BBCB329}">
      <dgm:prSet/>
      <dgm:spPr/>
      <dgm:t>
        <a:bodyPr/>
        <a:lstStyle/>
        <a:p>
          <a:pPr rtl="0"/>
          <a:endParaRPr kumimoji="1" lang="ja-JP" dirty="0"/>
        </a:p>
      </dgm:t>
    </dgm:pt>
    <dgm:pt modelId="{3747E95F-62C0-4C41-A9AA-3B2586AF2744}" type="parTrans" cxnId="{B055DE70-B4BA-4FE7-9645-449F9EE2DD87}">
      <dgm:prSet/>
      <dgm:spPr/>
      <dgm:t>
        <a:bodyPr/>
        <a:lstStyle/>
        <a:p>
          <a:endParaRPr kumimoji="1" lang="ja-JP" altLang="en-US"/>
        </a:p>
      </dgm:t>
    </dgm:pt>
    <dgm:pt modelId="{BF895672-6EC1-46AD-BF08-129DFC77E8F0}" type="sibTrans" cxnId="{B055DE70-B4BA-4FE7-9645-449F9EE2DD87}">
      <dgm:prSet/>
      <dgm:spPr/>
      <dgm:t>
        <a:bodyPr/>
        <a:lstStyle/>
        <a:p>
          <a:endParaRPr kumimoji="1" lang="ja-JP" altLang="en-US"/>
        </a:p>
      </dgm:t>
    </dgm:pt>
    <dgm:pt modelId="{BA9D81E6-A8B6-4C74-9674-1321CA176320}">
      <dgm:prSet/>
      <dgm:spPr/>
      <dgm:t>
        <a:bodyPr/>
        <a:lstStyle/>
        <a:p>
          <a:pPr rtl="0"/>
          <a:endParaRPr kumimoji="1" lang="en-US" dirty="0"/>
        </a:p>
      </dgm:t>
    </dgm:pt>
    <dgm:pt modelId="{7D310F58-08E8-4831-B897-726C0E639C93}" type="parTrans" cxnId="{9B7E6D81-91AF-4334-BA15-3BBD3BA516F4}">
      <dgm:prSet/>
      <dgm:spPr/>
      <dgm:t>
        <a:bodyPr/>
        <a:lstStyle/>
        <a:p>
          <a:endParaRPr kumimoji="1" lang="ja-JP" altLang="en-US"/>
        </a:p>
      </dgm:t>
    </dgm:pt>
    <dgm:pt modelId="{CBB02F47-ECE7-43D2-B290-610DAA6FBF31}" type="sibTrans" cxnId="{9B7E6D81-91AF-4334-BA15-3BBD3BA516F4}">
      <dgm:prSet/>
      <dgm:spPr/>
      <dgm:t>
        <a:bodyPr/>
        <a:lstStyle/>
        <a:p>
          <a:endParaRPr kumimoji="1" lang="ja-JP" altLang="en-US"/>
        </a:p>
      </dgm:t>
    </dgm:pt>
    <dgm:pt modelId="{C108A0E5-4EDC-463F-A21D-C65FA1D75857}">
      <dgm:prSet/>
      <dgm:spPr/>
      <dgm:t>
        <a:bodyPr/>
        <a:lstStyle/>
        <a:p>
          <a:pPr rtl="0"/>
          <a:endParaRPr kumimoji="1" lang="en-US" dirty="0"/>
        </a:p>
      </dgm:t>
    </dgm:pt>
    <dgm:pt modelId="{A71C7F4F-75E2-4EDB-BED3-1BA3243CC7DD}" type="parTrans" cxnId="{235BF2C3-428A-4D74-A752-EC96914CA7C5}">
      <dgm:prSet/>
      <dgm:spPr/>
      <dgm:t>
        <a:bodyPr/>
        <a:lstStyle/>
        <a:p>
          <a:endParaRPr kumimoji="1" lang="ja-JP" altLang="en-US"/>
        </a:p>
      </dgm:t>
    </dgm:pt>
    <dgm:pt modelId="{49F5E3CA-1E42-4897-85BC-A1DDE2D6F38F}" type="sibTrans" cxnId="{235BF2C3-428A-4D74-A752-EC96914CA7C5}">
      <dgm:prSet/>
      <dgm:spPr/>
      <dgm:t>
        <a:bodyPr/>
        <a:lstStyle/>
        <a:p>
          <a:endParaRPr kumimoji="1" lang="ja-JP" altLang="en-US"/>
        </a:p>
      </dgm:t>
    </dgm:pt>
    <dgm:pt modelId="{BAE5CB49-C728-4B95-BD82-B3D355185E7F}">
      <dgm:prSet/>
      <dgm:spPr/>
      <dgm:t>
        <a:bodyPr/>
        <a:lstStyle/>
        <a:p>
          <a:pPr rtl="0"/>
          <a:endParaRPr kumimoji="1" lang="en-US" dirty="0"/>
        </a:p>
      </dgm:t>
    </dgm:pt>
    <dgm:pt modelId="{1FB4C5D7-2052-4A9A-A1A7-73842A2D21DC}" type="parTrans" cxnId="{E256401F-D9BF-431B-9C20-5EDADE09752B}">
      <dgm:prSet/>
      <dgm:spPr/>
      <dgm:t>
        <a:bodyPr/>
        <a:lstStyle/>
        <a:p>
          <a:endParaRPr kumimoji="1" lang="ja-JP" altLang="en-US"/>
        </a:p>
      </dgm:t>
    </dgm:pt>
    <dgm:pt modelId="{50373921-1060-44BA-956C-E5E8E3C5576E}" type="sibTrans" cxnId="{E256401F-D9BF-431B-9C20-5EDADE09752B}">
      <dgm:prSet/>
      <dgm:spPr/>
      <dgm:t>
        <a:bodyPr/>
        <a:lstStyle/>
        <a:p>
          <a:endParaRPr kumimoji="1" lang="ja-JP" altLang="en-US"/>
        </a:p>
      </dgm:t>
    </dgm:pt>
    <dgm:pt modelId="{15DC67FC-4730-4371-995F-EEFF67680C3A}">
      <dgm:prSet/>
      <dgm:spPr/>
      <dgm:t>
        <a:bodyPr/>
        <a:lstStyle/>
        <a:p>
          <a:pPr rtl="0"/>
          <a:endParaRPr kumimoji="1" lang="en-US" dirty="0"/>
        </a:p>
      </dgm:t>
    </dgm:pt>
    <dgm:pt modelId="{EFBDD379-4B95-4D1B-BE9F-DAE4A2B8D2AA}" type="parTrans" cxnId="{44D3790D-CC44-498E-93FD-A0B263CBD5EC}">
      <dgm:prSet/>
      <dgm:spPr/>
      <dgm:t>
        <a:bodyPr/>
        <a:lstStyle/>
        <a:p>
          <a:endParaRPr kumimoji="1" lang="ja-JP" altLang="en-US"/>
        </a:p>
      </dgm:t>
    </dgm:pt>
    <dgm:pt modelId="{1A8C5560-AC73-4EAE-8570-FFA795BE7772}" type="sibTrans" cxnId="{44D3790D-CC44-498E-93FD-A0B263CBD5EC}">
      <dgm:prSet/>
      <dgm:spPr/>
      <dgm:t>
        <a:bodyPr/>
        <a:lstStyle/>
        <a:p>
          <a:endParaRPr kumimoji="1" lang="ja-JP" altLang="en-US"/>
        </a:p>
      </dgm:t>
    </dgm:pt>
    <dgm:pt modelId="{ECA808D1-C23D-4D50-9ECE-9656DC9C67DE}" type="pres">
      <dgm:prSet presAssocID="{99CB05FB-695A-4DEA-A0FF-4C2463D9AEF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EE55B565-9E8A-4D50-A6E9-2D44A4F0B8D2}" type="pres">
      <dgm:prSet presAssocID="{470FF705-5DAB-4CC4-80BF-06C706E48921}" presName="parentLin" presStyleCnt="0"/>
      <dgm:spPr/>
    </dgm:pt>
    <dgm:pt modelId="{AD0B1C11-1B22-46C2-AF90-5E1E12BE106C}" type="pres">
      <dgm:prSet presAssocID="{470FF705-5DAB-4CC4-80BF-06C706E48921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1794437B-6B43-4FC4-9319-278CA1B1D2C3}" type="pres">
      <dgm:prSet presAssocID="{470FF705-5DAB-4CC4-80BF-06C706E4892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0C9E2AF-25F1-41E7-823B-E2ADD52888A8}" type="pres">
      <dgm:prSet presAssocID="{470FF705-5DAB-4CC4-80BF-06C706E48921}" presName="negativeSpace" presStyleCnt="0"/>
      <dgm:spPr/>
    </dgm:pt>
    <dgm:pt modelId="{1779226A-63A9-45EB-A755-192D2F9E2113}" type="pres">
      <dgm:prSet presAssocID="{470FF705-5DAB-4CC4-80BF-06C706E4892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8709DD4-3FFF-4401-A335-20F396272BE1}" srcId="{470FF705-5DAB-4CC4-80BF-06C706E48921}" destId="{B19608F2-5CDF-47E8-9B71-1E613590FBAA}" srcOrd="2" destOrd="0" parTransId="{0F71C172-F9F5-4D28-9637-3C067FD591F3}" sibTransId="{96E72F0E-04B9-4DAF-94AE-A5509E79C5FA}"/>
    <dgm:cxn modelId="{44D3790D-CC44-498E-93FD-A0B263CBD5EC}" srcId="{470FF705-5DAB-4CC4-80BF-06C706E48921}" destId="{15DC67FC-4730-4371-995F-EEFF67680C3A}" srcOrd="8" destOrd="0" parTransId="{EFBDD379-4B95-4D1B-BE9F-DAE4A2B8D2AA}" sibTransId="{1A8C5560-AC73-4EAE-8570-FFA795BE7772}"/>
    <dgm:cxn modelId="{DBF90A4A-4D81-45D7-9E0F-36200203DB99}" type="presOf" srcId="{B19608F2-5CDF-47E8-9B71-1E613590FBAA}" destId="{1779226A-63A9-45EB-A755-192D2F9E2113}" srcOrd="0" destOrd="2" presId="urn:microsoft.com/office/officeart/2005/8/layout/list1"/>
    <dgm:cxn modelId="{97CD57A0-7F70-4B85-BE22-1E6C68C698C6}" type="presOf" srcId="{470FF705-5DAB-4CC4-80BF-06C706E48921}" destId="{1794437B-6B43-4FC4-9319-278CA1B1D2C3}" srcOrd="1" destOrd="0" presId="urn:microsoft.com/office/officeart/2005/8/layout/list1"/>
    <dgm:cxn modelId="{6BB580E7-945D-46AA-ACA6-45748FB6AEF7}" type="presOf" srcId="{15DC67FC-4730-4371-995F-EEFF67680C3A}" destId="{1779226A-63A9-45EB-A755-192D2F9E2113}" srcOrd="0" destOrd="8" presId="urn:microsoft.com/office/officeart/2005/8/layout/list1"/>
    <dgm:cxn modelId="{3CEE50F1-089B-4977-BCC2-4896F25010F6}" type="presOf" srcId="{62766241-CA41-4F4B-998A-B337388D0BA8}" destId="{1779226A-63A9-45EB-A755-192D2F9E2113}" srcOrd="0" destOrd="9" presId="urn:microsoft.com/office/officeart/2005/8/layout/list1"/>
    <dgm:cxn modelId="{E256401F-D9BF-431B-9C20-5EDADE09752B}" srcId="{470FF705-5DAB-4CC4-80BF-06C706E48921}" destId="{BAE5CB49-C728-4B95-BD82-B3D355185E7F}" srcOrd="7" destOrd="0" parTransId="{1FB4C5D7-2052-4A9A-A1A7-73842A2D21DC}" sibTransId="{50373921-1060-44BA-956C-E5E8E3C5576E}"/>
    <dgm:cxn modelId="{46E38178-BF3C-451D-81A3-DBA34FE3AB1D}" type="presOf" srcId="{C108A0E5-4EDC-463F-A21D-C65FA1D75857}" destId="{1779226A-63A9-45EB-A755-192D2F9E2113}" srcOrd="0" destOrd="6" presId="urn:microsoft.com/office/officeart/2005/8/layout/list1"/>
    <dgm:cxn modelId="{B33BA06A-621C-419D-95FC-BA94A3204CF5}" type="presOf" srcId="{BAE5CB49-C728-4B95-BD82-B3D355185E7F}" destId="{1779226A-63A9-45EB-A755-192D2F9E2113}" srcOrd="0" destOrd="7" presId="urn:microsoft.com/office/officeart/2005/8/layout/list1"/>
    <dgm:cxn modelId="{235BF2C3-428A-4D74-A752-EC96914CA7C5}" srcId="{470FF705-5DAB-4CC4-80BF-06C706E48921}" destId="{C108A0E5-4EDC-463F-A21D-C65FA1D75857}" srcOrd="6" destOrd="0" parTransId="{A71C7F4F-75E2-4EDB-BED3-1BA3243CC7DD}" sibTransId="{49F5E3CA-1E42-4897-85BC-A1DDE2D6F38F}"/>
    <dgm:cxn modelId="{91E1BE1E-2330-423B-9F95-4FDB08F66C78}" type="presOf" srcId="{775B6EF2-27B4-4A51-9E84-F8233E21E2F6}" destId="{1779226A-63A9-45EB-A755-192D2F9E2113}" srcOrd="0" destOrd="0" presId="urn:microsoft.com/office/officeart/2005/8/layout/list1"/>
    <dgm:cxn modelId="{A330822B-A5A2-4FE3-A8D7-590FBA01476B}" srcId="{470FF705-5DAB-4CC4-80BF-06C706E48921}" destId="{1A9EC4E5-27A6-4794-B6F6-266B8EAAEFDC}" srcOrd="1" destOrd="0" parTransId="{FAE58A9E-D0AF-4380-9693-0AC18E3BBFBB}" sibTransId="{7376364B-288C-45D4-B1E2-52B4C014640A}"/>
    <dgm:cxn modelId="{F2E986CE-8630-4DB7-9F3B-0AF471E7D900}" type="presOf" srcId="{A6814C40-AF60-4B54-A079-7DABE0144E52}" destId="{1779226A-63A9-45EB-A755-192D2F9E2113}" srcOrd="0" destOrd="3" presId="urn:microsoft.com/office/officeart/2005/8/layout/list1"/>
    <dgm:cxn modelId="{B184E875-4C4C-4216-B739-40E6280FE91E}" srcId="{470FF705-5DAB-4CC4-80BF-06C706E48921}" destId="{DFA96F3D-F027-4431-BF73-2366D7831ECE}" srcOrd="4" destOrd="0" parTransId="{79DFD316-6FA0-4310-B563-27418EFBE4DE}" sibTransId="{FF41C958-C848-473D-84DC-F0229F17F2A1}"/>
    <dgm:cxn modelId="{4C149C52-F2C2-4DBB-99B5-BB861C3899DC}" type="presOf" srcId="{99CB05FB-695A-4DEA-A0FF-4C2463D9AEF5}" destId="{ECA808D1-C23D-4D50-9ECE-9656DC9C67DE}" srcOrd="0" destOrd="0" presId="urn:microsoft.com/office/officeart/2005/8/layout/list1"/>
    <dgm:cxn modelId="{9B7E6D81-91AF-4334-BA15-3BBD3BA516F4}" srcId="{470FF705-5DAB-4CC4-80BF-06C706E48921}" destId="{BA9D81E6-A8B6-4C74-9674-1321CA176320}" srcOrd="5" destOrd="0" parTransId="{7D310F58-08E8-4831-B897-726C0E639C93}" sibTransId="{CBB02F47-ECE7-43D2-B290-610DAA6FBF31}"/>
    <dgm:cxn modelId="{DABC3F40-5034-4126-8DA4-9C4958212843}" srcId="{470FF705-5DAB-4CC4-80BF-06C706E48921}" destId="{A6814C40-AF60-4B54-A079-7DABE0144E52}" srcOrd="3" destOrd="0" parTransId="{29E592BE-58D7-4BFF-BF2C-4947EEFFFD22}" sibTransId="{F8009FB4-F723-4DD3-8AD7-B26B768286E0}"/>
    <dgm:cxn modelId="{B41DA9B2-1A1C-49C8-88CF-35CB7651F6BC}" type="presOf" srcId="{BA9D81E6-A8B6-4C74-9674-1321CA176320}" destId="{1779226A-63A9-45EB-A755-192D2F9E2113}" srcOrd="0" destOrd="5" presId="urn:microsoft.com/office/officeart/2005/8/layout/list1"/>
    <dgm:cxn modelId="{73F8CDED-47FB-4E4A-A97B-239354FE5783}" type="presOf" srcId="{CD7E3A1C-2993-491B-A268-EC956BBCB329}" destId="{1779226A-63A9-45EB-A755-192D2F9E2113}" srcOrd="0" destOrd="10" presId="urn:microsoft.com/office/officeart/2005/8/layout/list1"/>
    <dgm:cxn modelId="{78D7D325-8BC2-44FF-9053-68F531AFCADA}" type="presOf" srcId="{DFA96F3D-F027-4431-BF73-2366D7831ECE}" destId="{1779226A-63A9-45EB-A755-192D2F9E2113}" srcOrd="0" destOrd="4" presId="urn:microsoft.com/office/officeart/2005/8/layout/list1"/>
    <dgm:cxn modelId="{E1C413D5-9367-433B-9634-AEED8433FD8C}" type="presOf" srcId="{1A9EC4E5-27A6-4794-B6F6-266B8EAAEFDC}" destId="{1779226A-63A9-45EB-A755-192D2F9E2113}" srcOrd="0" destOrd="1" presId="urn:microsoft.com/office/officeart/2005/8/layout/list1"/>
    <dgm:cxn modelId="{A5828C2D-22BA-4F7D-8840-EC854F95000B}" type="presOf" srcId="{470FF705-5DAB-4CC4-80BF-06C706E48921}" destId="{AD0B1C11-1B22-46C2-AF90-5E1E12BE106C}" srcOrd="0" destOrd="0" presId="urn:microsoft.com/office/officeart/2005/8/layout/list1"/>
    <dgm:cxn modelId="{6D166008-0F29-4B8F-85EB-7965D32F3B5F}" srcId="{470FF705-5DAB-4CC4-80BF-06C706E48921}" destId="{775B6EF2-27B4-4A51-9E84-F8233E21E2F6}" srcOrd="0" destOrd="0" parTransId="{E324C380-A6DB-4BD8-87C0-271642748E8B}" sibTransId="{A22E9F39-F9E2-4A1C-B671-2AE8AA4E5054}"/>
    <dgm:cxn modelId="{FA025308-E9A0-41A1-A501-177431E951AE}" srcId="{99CB05FB-695A-4DEA-A0FF-4C2463D9AEF5}" destId="{470FF705-5DAB-4CC4-80BF-06C706E48921}" srcOrd="0" destOrd="0" parTransId="{A77844DE-7702-4245-A14D-5C3DD60247C5}" sibTransId="{2A0144BD-321E-4981-BEED-4CF302BC0AF4}"/>
    <dgm:cxn modelId="{B055DE70-B4BA-4FE7-9645-449F9EE2DD87}" srcId="{470FF705-5DAB-4CC4-80BF-06C706E48921}" destId="{CD7E3A1C-2993-491B-A268-EC956BBCB329}" srcOrd="10" destOrd="0" parTransId="{3747E95F-62C0-4C41-A9AA-3B2586AF2744}" sibTransId="{BF895672-6EC1-46AD-BF08-129DFC77E8F0}"/>
    <dgm:cxn modelId="{46E15036-0FB2-45E1-A2C7-FEA58B2FED83}" srcId="{470FF705-5DAB-4CC4-80BF-06C706E48921}" destId="{62766241-CA41-4F4B-998A-B337388D0BA8}" srcOrd="9" destOrd="0" parTransId="{81635295-12C2-49A8-A448-603ADE1392A4}" sibTransId="{37349FAB-ECB8-492D-A8A0-3C9C63FA0A2C}"/>
    <dgm:cxn modelId="{CACF4CC5-7B3E-4205-A84E-F2A196DEED92}" type="presParOf" srcId="{ECA808D1-C23D-4D50-9ECE-9656DC9C67DE}" destId="{EE55B565-9E8A-4D50-A6E9-2D44A4F0B8D2}" srcOrd="0" destOrd="0" presId="urn:microsoft.com/office/officeart/2005/8/layout/list1"/>
    <dgm:cxn modelId="{C64CEA90-333C-4B47-86E9-6C07F94EC4CC}" type="presParOf" srcId="{EE55B565-9E8A-4D50-A6E9-2D44A4F0B8D2}" destId="{AD0B1C11-1B22-46C2-AF90-5E1E12BE106C}" srcOrd="0" destOrd="0" presId="urn:microsoft.com/office/officeart/2005/8/layout/list1"/>
    <dgm:cxn modelId="{6029F8AA-8EED-4A55-8157-60D170BF3646}" type="presParOf" srcId="{EE55B565-9E8A-4D50-A6E9-2D44A4F0B8D2}" destId="{1794437B-6B43-4FC4-9319-278CA1B1D2C3}" srcOrd="1" destOrd="0" presId="urn:microsoft.com/office/officeart/2005/8/layout/list1"/>
    <dgm:cxn modelId="{72B4F10F-1CAB-49A2-BF29-7C37EBC8E0C9}" type="presParOf" srcId="{ECA808D1-C23D-4D50-9ECE-9656DC9C67DE}" destId="{60C9E2AF-25F1-41E7-823B-E2ADD52888A8}" srcOrd="1" destOrd="0" presId="urn:microsoft.com/office/officeart/2005/8/layout/list1"/>
    <dgm:cxn modelId="{5AE65C7A-F8A5-4CEC-BC30-10266636B05F}" type="presParOf" srcId="{ECA808D1-C23D-4D50-9ECE-9656DC9C67DE}" destId="{1779226A-63A9-45EB-A755-192D2F9E2113}" srcOrd="2" destOrd="0" presId="urn:microsoft.com/office/officeart/2005/8/layout/list1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/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BEA8A7AC-3BB9-4A7D-994D-7A48A5E08EF4}" type="presOf" srcId="{179E9738-F5BC-4C9A-AAA6-F902AAC6EDD1}" destId="{D1DAAB86-5AB1-47D5-BF41-61C5EAC3CCCA}" srcOrd="0" destOrd="0" presId="urn:microsoft.com/office/officeart/2005/8/layout/vList2"/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403545F7-EA74-47AC-B6D6-3CDE17A09A37}" type="presOf" srcId="{9ECB6C7C-35E9-4A91-912E-E4199D704633}" destId="{3A711BC6-9ADF-48D6-9880-A54A7BE39F8F}" srcOrd="0" destOrd="0" presId="urn:microsoft.com/office/officeart/2005/8/layout/vList2"/>
    <dgm:cxn modelId="{B1717B27-A5F6-43A2-B777-C1A33331F500}" type="presOf" srcId="{5E8044B7-B98A-437A-A7F6-598D444985D8}" destId="{A22F1911-7C13-43D3-B660-2679E8A0D99B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80BA7C55-D654-4736-A997-73143DB19054}" type="presOf" srcId="{7E1B1378-75C9-4F7B-A46F-2E6A36BD8691}" destId="{7EB79C6A-AC9A-4EA6-ADAC-443A32300999}" srcOrd="0" destOrd="0" presId="urn:microsoft.com/office/officeart/2005/8/layout/vList2"/>
    <dgm:cxn modelId="{E7C82FEF-7F0E-46C8-A978-10961B11FE03}" type="presOf" srcId="{A72BFCF8-4F6E-43C6-AD4E-2CC48537FE9F}" destId="{BD87FD86-8CBC-4198-9CB2-1E0B56BE0DD6}" srcOrd="0" destOrd="0" presId="urn:microsoft.com/office/officeart/2005/8/layout/vList2"/>
    <dgm:cxn modelId="{EA30F477-4FB0-4FAB-93E7-272949024C65}" type="presParOf" srcId="{7EB79C6A-AC9A-4EA6-ADAC-443A32300999}" destId="{D1DAAB86-5AB1-47D5-BF41-61C5EAC3CCCA}" srcOrd="0" destOrd="0" presId="urn:microsoft.com/office/officeart/2005/8/layout/vList2"/>
    <dgm:cxn modelId="{63899AF2-B90F-4121-8C7B-6E0CD22308D0}" type="presParOf" srcId="{7EB79C6A-AC9A-4EA6-ADAC-443A32300999}" destId="{C7D1C3B1-CEDD-47B6-96A7-00BFD58626AE}" srcOrd="1" destOrd="0" presId="urn:microsoft.com/office/officeart/2005/8/layout/vList2"/>
    <dgm:cxn modelId="{402520B7-17A4-4A4F-9773-6A757581B594}" type="presParOf" srcId="{7EB79C6A-AC9A-4EA6-ADAC-443A32300999}" destId="{BD87FD86-8CBC-4198-9CB2-1E0B56BE0DD6}" srcOrd="2" destOrd="0" presId="urn:microsoft.com/office/officeart/2005/8/layout/vList2"/>
    <dgm:cxn modelId="{3B065121-36D1-48B3-A524-F2EC1164EF5F}" type="presParOf" srcId="{7EB79C6A-AC9A-4EA6-ADAC-443A32300999}" destId="{6C47ED29-3607-4FBA-95C0-E1268B099E4A}" srcOrd="3" destOrd="0" presId="urn:microsoft.com/office/officeart/2005/8/layout/vList2"/>
    <dgm:cxn modelId="{4D36D480-9A04-4CAD-B948-5C5938CF7824}" type="presParOf" srcId="{7EB79C6A-AC9A-4EA6-ADAC-443A32300999}" destId="{A22F1911-7C13-43D3-B660-2679E8A0D99B}" srcOrd="4" destOrd="0" presId="urn:microsoft.com/office/officeart/2005/8/layout/vList2"/>
    <dgm:cxn modelId="{B4EA2FDF-7A2A-4FE7-A3AB-464C7A79CCA6}" type="presParOf" srcId="{7EB79C6A-AC9A-4EA6-ADAC-443A32300999}" destId="{887F26EF-D24D-4810-B824-41D606A9C3E2}" srcOrd="5" destOrd="0" presId="urn:microsoft.com/office/officeart/2005/8/layout/vList2"/>
    <dgm:cxn modelId="{3AD9006E-AF20-4AE8-B4BE-E839BC87FFFA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8702F6F-FFAF-495F-A6CA-A1047820CFCB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6BFEEBD0-264C-480F-B2FA-9236E89B855E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SqlParameter</a:t>
          </a:r>
          <a:endParaRPr lang="ja-JP" dirty="0"/>
        </a:p>
      </dgm:t>
    </dgm:pt>
    <dgm:pt modelId="{679B653E-FAED-4EB6-A9AA-D591D066243B}" type="parTrans" cxnId="{7F2FED77-3275-40C9-A0D0-650F0C21C21B}">
      <dgm:prSet/>
      <dgm:spPr/>
      <dgm:t>
        <a:bodyPr/>
        <a:lstStyle/>
        <a:p>
          <a:endParaRPr lang="ja-JP" altLang="en-US"/>
        </a:p>
      </dgm:t>
    </dgm:pt>
    <dgm:pt modelId="{55CDCE98-F5A4-4221-86E0-5399D3FCC131}" type="sibTrans" cxnId="{7F2FED77-3275-40C9-A0D0-650F0C21C21B}">
      <dgm:prSet/>
      <dgm:spPr/>
      <dgm:t>
        <a:bodyPr/>
        <a:lstStyle/>
        <a:p>
          <a:endParaRPr lang="ja-JP" altLang="en-US"/>
        </a:p>
      </dgm:t>
    </dgm:pt>
    <dgm:pt modelId="{525A6050-7DF7-4C9F-89D1-19A226F697DF}">
      <dgm:prSet/>
      <dgm:spPr/>
      <dgm:t>
        <a:bodyPr/>
        <a:lstStyle/>
        <a:p>
          <a:pPr rtl="0"/>
          <a:r>
            <a:rPr lang="en-US" dirty="0" err="1" smtClean="0"/>
            <a:t>sqlString</a:t>
          </a:r>
          <a:r>
            <a:rPr lang="en-US" dirty="0" smtClean="0"/>
            <a:t> = _</a:t>
          </a:r>
          <a:br>
            <a:rPr lang="en-US" dirty="0" smtClean="0"/>
          </a:br>
          <a:r>
            <a:rPr lang="en-US" dirty="0" smtClean="0"/>
            <a:t>	"UPDATE employee SET </a:t>
          </a:r>
          <a:r>
            <a:rPr lang="en-US" dirty="0" err="1" smtClean="0"/>
            <a:t>minit</a:t>
          </a:r>
          <a:r>
            <a:rPr lang="en-US" dirty="0" smtClean="0"/>
            <a:t>=@</a:t>
          </a:r>
          <a:r>
            <a:rPr lang="en-US" dirty="0" err="1" smtClean="0"/>
            <a:t>minit</a:t>
          </a:r>
          <a:r>
            <a:rPr lang="en-US" dirty="0" smtClean="0"/>
            <a:t> WHERE </a:t>
          </a:r>
          <a:r>
            <a:rPr lang="en-US" dirty="0" err="1" smtClean="0"/>
            <a:t>emp_id</a:t>
          </a:r>
          <a:r>
            <a:rPr lang="en-US" dirty="0" smtClean="0"/>
            <a:t>=@</a:t>
          </a:r>
          <a:r>
            <a:rPr lang="en-US" dirty="0" err="1" smtClean="0"/>
            <a:t>emp_id</a:t>
          </a:r>
          <a:r>
            <a:rPr lang="en-US" dirty="0" smtClean="0"/>
            <a:t>"</a:t>
          </a:r>
          <a:endParaRPr lang="ja-JP" dirty="0"/>
        </a:p>
      </dgm:t>
    </dgm:pt>
    <dgm:pt modelId="{75036972-F364-4418-9001-1A7FBC09478C}" type="parTrans" cxnId="{ECD5F638-EBC3-4C91-89F2-22DEE335B5EB}">
      <dgm:prSet/>
      <dgm:spPr/>
      <dgm:t>
        <a:bodyPr/>
        <a:lstStyle/>
        <a:p>
          <a:endParaRPr lang="ja-JP" altLang="en-US"/>
        </a:p>
      </dgm:t>
    </dgm:pt>
    <dgm:pt modelId="{31513991-92AE-4142-8F02-932B34A3FC64}" type="sibTrans" cxnId="{ECD5F638-EBC3-4C91-89F2-22DEE335B5EB}">
      <dgm:prSet/>
      <dgm:spPr/>
      <dgm:t>
        <a:bodyPr/>
        <a:lstStyle/>
        <a:p>
          <a:endParaRPr lang="ja-JP" altLang="en-US"/>
        </a:p>
      </dgm:t>
    </dgm:pt>
    <dgm:pt modelId="{9612988C-5A86-439D-81EB-040ABF4D98F9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>
              <a:solidFill>
                <a:srgbClr val="FF0000"/>
              </a:solidFill>
            </a:rPr>
            <a:t>SqlCommand</a:t>
          </a:r>
          <a:r>
            <a:rPr lang="en-US" dirty="0" smtClean="0"/>
            <a:t>(</a:t>
          </a:r>
          <a:r>
            <a:rPr lang="en-US" dirty="0" err="1" smtClean="0"/>
            <a:t>sqlString</a:t>
          </a:r>
          <a:r>
            <a:rPr lang="en-US" dirty="0" smtClean="0"/>
            <a:t>, _</a:t>
          </a:r>
          <a:r>
            <a:rPr lang="en-US" dirty="0" err="1" smtClean="0"/>
            <a:t>cn</a:t>
          </a:r>
          <a:r>
            <a:rPr lang="en-US" dirty="0" smtClean="0"/>
            <a:t>)</a:t>
          </a:r>
          <a:endParaRPr lang="ja-JP" dirty="0"/>
        </a:p>
      </dgm:t>
    </dgm:pt>
    <dgm:pt modelId="{9BCB753F-DF64-456A-AF2D-78D9F3A551CC}" type="parTrans" cxnId="{F0C62294-E69F-4027-AA89-FEC1A3AB92E5}">
      <dgm:prSet/>
      <dgm:spPr/>
      <dgm:t>
        <a:bodyPr/>
        <a:lstStyle/>
        <a:p>
          <a:endParaRPr lang="ja-JP" altLang="en-US"/>
        </a:p>
      </dgm:t>
    </dgm:pt>
    <dgm:pt modelId="{DE4EDCC9-9CD8-4315-9866-645492D34F11}" type="sibTrans" cxnId="{F0C62294-E69F-4027-AA89-FEC1A3AB92E5}">
      <dgm:prSet/>
      <dgm:spPr/>
      <dgm:t>
        <a:bodyPr/>
        <a:lstStyle/>
        <a:p>
          <a:endParaRPr lang="ja-JP" altLang="en-US"/>
        </a:p>
      </dgm:t>
    </dgm:pt>
    <dgm:pt modelId="{BC6C30C5-B016-4593-86E3-3646CB6E2FE8}">
      <dgm:prSet/>
      <dgm:spPr/>
      <dgm:t>
        <a:bodyPr/>
        <a:lstStyle/>
        <a:p>
          <a:pPr rtl="0"/>
          <a:r>
            <a:rPr lang="en-US" dirty="0" smtClean="0"/>
            <a:t>    </a:t>
          </a:r>
          <a:r>
            <a:rPr lang="en-US" dirty="0" smtClean="0">
              <a:solidFill>
                <a:srgbClr val="FF0000"/>
              </a:solidFill>
            </a:rPr>
            <a:t>_</a:t>
          </a:r>
          <a:r>
            <a:rPr lang="en-US" dirty="0" err="1" smtClean="0">
              <a:solidFill>
                <a:srgbClr val="FF0000"/>
              </a:solidFill>
            </a:rPr>
            <a:t>cmd.Parameters.Add</a:t>
          </a:r>
          <a:r>
            <a:rPr lang="en-US" dirty="0" smtClean="0">
              <a:solidFill>
                <a:srgbClr val="FF0000"/>
              </a:solidFill>
            </a:rPr>
            <a:t>(New </a:t>
          </a:r>
          <a:r>
            <a:rPr lang="en-US" dirty="0" err="1" smtClean="0">
              <a:solidFill>
                <a:srgbClr val="FF0000"/>
              </a:solidFill>
            </a:rPr>
            <a:t>SqlParameter</a:t>
          </a:r>
          <a:r>
            <a:rPr lang="en-US" dirty="0" smtClean="0"/>
            <a:t>("</a:t>
          </a:r>
          <a:r>
            <a:rPr lang="en-US" dirty="0" err="1" smtClean="0"/>
            <a:t>emp_id</a:t>
          </a:r>
          <a:r>
            <a:rPr lang="en-US" dirty="0" smtClean="0"/>
            <a:t>", </a:t>
          </a:r>
          <a:r>
            <a:rPr lang="en-US" dirty="0" err="1" smtClean="0"/>
            <a:t>Me.Emp_Id.Text</a:t>
          </a:r>
          <a:r>
            <a:rPr lang="en-US" dirty="0" smtClean="0"/>
            <a:t>))</a:t>
          </a:r>
          <a:endParaRPr lang="ja-JP" dirty="0"/>
        </a:p>
      </dgm:t>
    </dgm:pt>
    <dgm:pt modelId="{500E8CA0-CB78-41B1-8B89-97B700333FE6}" type="parTrans" cxnId="{74E63337-F6F4-479B-81A4-4138D47BEE4E}">
      <dgm:prSet/>
      <dgm:spPr/>
      <dgm:t>
        <a:bodyPr/>
        <a:lstStyle/>
        <a:p>
          <a:endParaRPr lang="ja-JP" altLang="en-US"/>
        </a:p>
      </dgm:t>
    </dgm:pt>
    <dgm:pt modelId="{0A1F6387-3112-412F-ABBB-66F8B18079B9}" type="sibTrans" cxnId="{74E63337-F6F4-479B-81A4-4138D47BEE4E}">
      <dgm:prSet/>
      <dgm:spPr/>
      <dgm:t>
        <a:bodyPr/>
        <a:lstStyle/>
        <a:p>
          <a:endParaRPr lang="ja-JP" altLang="en-US"/>
        </a:p>
      </dgm:t>
    </dgm:pt>
    <dgm:pt modelId="{89F4A866-8B97-4FA3-9254-0A630D0AA635}">
      <dgm:prSet/>
      <dgm:spPr/>
      <dgm:t>
        <a:bodyPr/>
        <a:lstStyle/>
        <a:p>
          <a:pPr rtl="0"/>
          <a:r>
            <a:rPr lang="en-US" dirty="0" smtClean="0"/>
            <a:t>    </a:t>
          </a:r>
          <a:r>
            <a:rPr lang="en-US" dirty="0" smtClean="0">
              <a:solidFill>
                <a:srgbClr val="FF0000"/>
              </a:solidFill>
            </a:rPr>
            <a:t>_</a:t>
          </a:r>
          <a:r>
            <a:rPr lang="en-US" dirty="0" err="1" smtClean="0">
              <a:solidFill>
                <a:srgbClr val="FF0000"/>
              </a:solidFill>
            </a:rPr>
            <a:t>cmd.Parameters.Add</a:t>
          </a:r>
          <a:r>
            <a:rPr lang="en-US" dirty="0" smtClean="0">
              <a:solidFill>
                <a:srgbClr val="FF0000"/>
              </a:solidFill>
            </a:rPr>
            <a:t>(New </a:t>
          </a:r>
          <a:r>
            <a:rPr lang="en-US" dirty="0" err="1" smtClean="0">
              <a:solidFill>
                <a:srgbClr val="FF0000"/>
              </a:solidFill>
            </a:rPr>
            <a:t>SqlParameter</a:t>
          </a:r>
          <a:r>
            <a:rPr lang="en-US" dirty="0" smtClean="0"/>
            <a:t>("</a:t>
          </a:r>
          <a:r>
            <a:rPr lang="en-US" dirty="0" err="1" smtClean="0"/>
            <a:t>minit</a:t>
          </a:r>
          <a:r>
            <a:rPr lang="en-US" dirty="0" smtClean="0"/>
            <a:t>", </a:t>
          </a:r>
          <a:r>
            <a:rPr lang="en-US" dirty="0" err="1" smtClean="0"/>
            <a:t>Me.Minit.Text</a:t>
          </a:r>
          <a:r>
            <a:rPr lang="en-US" dirty="0" smtClean="0"/>
            <a:t>))</a:t>
          </a:r>
          <a:endParaRPr lang="ja-JP" dirty="0"/>
        </a:p>
      </dgm:t>
    </dgm:pt>
    <dgm:pt modelId="{E112D5A1-1BDF-4871-A9A2-46575D34EDBA}" type="parTrans" cxnId="{F9C5E116-596A-465E-A411-5AA833039217}">
      <dgm:prSet/>
      <dgm:spPr/>
      <dgm:t>
        <a:bodyPr/>
        <a:lstStyle/>
        <a:p>
          <a:endParaRPr lang="ja-JP" altLang="en-US"/>
        </a:p>
      </dgm:t>
    </dgm:pt>
    <dgm:pt modelId="{E7B710DB-0586-4659-9E4D-C859708A6CCB}" type="sibTrans" cxnId="{F9C5E116-596A-465E-A411-5AA833039217}">
      <dgm:prSet/>
      <dgm:spPr/>
      <dgm:t>
        <a:bodyPr/>
        <a:lstStyle/>
        <a:p>
          <a:endParaRPr lang="ja-JP" altLang="en-US"/>
        </a:p>
      </dgm:t>
    </dgm:pt>
    <dgm:pt modelId="{A14081A6-CD65-4BED-B2B0-146C0963831D}">
      <dgm:prSet/>
      <dgm:spPr/>
      <dgm:t>
        <a:bodyPr/>
        <a:lstStyle/>
        <a:p>
          <a:pPr rtl="0"/>
          <a:r>
            <a:rPr lang="en-US" dirty="0" smtClean="0"/>
            <a:t>Oracle(ODP.NET)	</a:t>
          </a:r>
          <a:r>
            <a:rPr lang="en-US" dirty="0" err="1" smtClean="0"/>
            <a:t>OracleParameter</a:t>
          </a:r>
          <a:endParaRPr lang="ja-JP" dirty="0"/>
        </a:p>
      </dgm:t>
    </dgm:pt>
    <dgm:pt modelId="{1022FFE1-80C4-45C1-A86E-0C57C6B9824C}" type="parTrans" cxnId="{4AC2AA68-D79B-466A-852C-B8F5DC545222}">
      <dgm:prSet/>
      <dgm:spPr/>
      <dgm:t>
        <a:bodyPr/>
        <a:lstStyle/>
        <a:p>
          <a:endParaRPr lang="ja-JP" altLang="en-US"/>
        </a:p>
      </dgm:t>
    </dgm:pt>
    <dgm:pt modelId="{F9F8A446-563F-4F95-83C2-A99A4F7B2374}" type="sibTrans" cxnId="{4AC2AA68-D79B-466A-852C-B8F5DC545222}">
      <dgm:prSet/>
      <dgm:spPr/>
      <dgm:t>
        <a:bodyPr/>
        <a:lstStyle/>
        <a:p>
          <a:endParaRPr lang="ja-JP" altLang="en-US"/>
        </a:p>
      </dgm:t>
    </dgm:pt>
    <dgm:pt modelId="{C92FE004-0F30-4C3B-B8CD-C2EF86F01369}">
      <dgm:prSet/>
      <dgm:spPr/>
      <dgm:t>
        <a:bodyPr/>
        <a:lstStyle/>
        <a:p>
          <a:pPr rtl="0"/>
          <a:r>
            <a:rPr lang="en-US" dirty="0" err="1" smtClean="0"/>
            <a:t>sqlString</a:t>
          </a:r>
          <a:r>
            <a:rPr lang="en-US" dirty="0" smtClean="0"/>
            <a:t> = _</a:t>
          </a:r>
          <a:br>
            <a:rPr lang="en-US" dirty="0" smtClean="0"/>
          </a:br>
          <a:r>
            <a:rPr lang="en-US" dirty="0" smtClean="0"/>
            <a:t>	"UPDATE employee SET </a:t>
          </a:r>
          <a:r>
            <a:rPr lang="en-US" dirty="0" err="1" smtClean="0"/>
            <a:t>minit</a:t>
          </a:r>
          <a:r>
            <a:rPr lang="en-US" dirty="0" smtClean="0"/>
            <a:t>=:</a:t>
          </a:r>
          <a:r>
            <a:rPr lang="en-US" dirty="0" err="1" smtClean="0"/>
            <a:t>minit</a:t>
          </a:r>
          <a:r>
            <a:rPr lang="en-US" dirty="0" smtClean="0"/>
            <a:t> WHERE </a:t>
          </a:r>
          <a:r>
            <a:rPr lang="en-US" dirty="0" err="1" smtClean="0"/>
            <a:t>emp_id</a:t>
          </a:r>
          <a:r>
            <a:rPr lang="en-US" dirty="0" smtClean="0"/>
            <a:t>=:</a:t>
          </a:r>
          <a:r>
            <a:rPr lang="en-US" dirty="0" err="1" smtClean="0"/>
            <a:t>emp_id</a:t>
          </a:r>
          <a:r>
            <a:rPr lang="en-US" dirty="0" smtClean="0"/>
            <a:t>"</a:t>
          </a:r>
          <a:endParaRPr lang="ja-JP" dirty="0"/>
        </a:p>
      </dgm:t>
    </dgm:pt>
    <dgm:pt modelId="{38D3040D-7CA2-4F08-A605-9480253C3618}" type="parTrans" cxnId="{34386A84-4B60-4F3D-A996-B833701B9E24}">
      <dgm:prSet/>
      <dgm:spPr/>
      <dgm:t>
        <a:bodyPr/>
        <a:lstStyle/>
        <a:p>
          <a:endParaRPr lang="ja-JP" altLang="en-US"/>
        </a:p>
      </dgm:t>
    </dgm:pt>
    <dgm:pt modelId="{38EB6C0A-C730-42C8-B420-905D4B3370CF}" type="sibTrans" cxnId="{34386A84-4B60-4F3D-A996-B833701B9E24}">
      <dgm:prSet/>
      <dgm:spPr/>
      <dgm:t>
        <a:bodyPr/>
        <a:lstStyle/>
        <a:p>
          <a:endParaRPr lang="ja-JP" altLang="en-US"/>
        </a:p>
      </dgm:t>
    </dgm:pt>
    <dgm:pt modelId="{30A11D94-20BA-4C75-A2B2-D3E89E2665FB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>
              <a:solidFill>
                <a:srgbClr val="FF0000"/>
              </a:solidFill>
            </a:rPr>
            <a:t>OracleCommand</a:t>
          </a:r>
          <a:r>
            <a:rPr lang="en-US" dirty="0" smtClean="0"/>
            <a:t>(</a:t>
          </a:r>
          <a:r>
            <a:rPr lang="en-US" dirty="0" err="1" smtClean="0"/>
            <a:t>sqlString</a:t>
          </a:r>
          <a:r>
            <a:rPr lang="en-US" dirty="0" smtClean="0"/>
            <a:t>, _</a:t>
          </a:r>
          <a:r>
            <a:rPr lang="en-US" dirty="0" err="1" smtClean="0"/>
            <a:t>cn</a:t>
          </a:r>
          <a:r>
            <a:rPr lang="en-US" dirty="0" smtClean="0"/>
            <a:t>)</a:t>
          </a:r>
          <a:endParaRPr lang="ja-JP" dirty="0"/>
        </a:p>
      </dgm:t>
    </dgm:pt>
    <dgm:pt modelId="{A400EBCA-BECD-4BF2-8045-D5969BE3FA3E}" type="parTrans" cxnId="{32820F2C-C849-4D19-AAD1-63BAF4344CF4}">
      <dgm:prSet/>
      <dgm:spPr/>
      <dgm:t>
        <a:bodyPr/>
        <a:lstStyle/>
        <a:p>
          <a:endParaRPr lang="ja-JP" altLang="en-US"/>
        </a:p>
      </dgm:t>
    </dgm:pt>
    <dgm:pt modelId="{42F12DF0-51BC-4C5E-877B-8790191A1E8F}" type="sibTrans" cxnId="{32820F2C-C849-4D19-AAD1-63BAF4344CF4}">
      <dgm:prSet/>
      <dgm:spPr/>
      <dgm:t>
        <a:bodyPr/>
        <a:lstStyle/>
        <a:p>
          <a:endParaRPr lang="ja-JP" altLang="en-US"/>
        </a:p>
      </dgm:t>
    </dgm:pt>
    <dgm:pt modelId="{E4B1167C-35EB-4D57-82F0-299652129A3B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cmd.BindByName</a:t>
          </a:r>
          <a:r>
            <a:rPr lang="en-US" dirty="0" smtClean="0"/>
            <a:t> = True</a:t>
          </a:r>
          <a:endParaRPr lang="ja-JP" dirty="0"/>
        </a:p>
      </dgm:t>
    </dgm:pt>
    <dgm:pt modelId="{AC2694D0-9CBA-4F4F-A535-9EFDD25DE222}" type="parTrans" cxnId="{59E1ACBF-3F58-4034-9D7A-92400BAEF923}">
      <dgm:prSet/>
      <dgm:spPr/>
      <dgm:t>
        <a:bodyPr/>
        <a:lstStyle/>
        <a:p>
          <a:endParaRPr lang="ja-JP" altLang="en-US"/>
        </a:p>
      </dgm:t>
    </dgm:pt>
    <dgm:pt modelId="{486E1E16-1D07-4579-80CE-D916D8A33285}" type="sibTrans" cxnId="{59E1ACBF-3F58-4034-9D7A-92400BAEF923}">
      <dgm:prSet/>
      <dgm:spPr/>
      <dgm:t>
        <a:bodyPr/>
        <a:lstStyle/>
        <a:p>
          <a:endParaRPr lang="ja-JP" altLang="en-US"/>
        </a:p>
      </dgm:t>
    </dgm:pt>
    <dgm:pt modelId="{72E11207-95C7-4D94-8F72-089BE36C2242}">
      <dgm:prSet/>
      <dgm:spPr/>
      <dgm:t>
        <a:bodyPr/>
        <a:lstStyle/>
        <a:p>
          <a:pPr rtl="0"/>
          <a:r>
            <a:rPr lang="en-US" dirty="0" smtClean="0"/>
            <a:t>    </a:t>
          </a:r>
          <a:r>
            <a:rPr lang="en-US" dirty="0" smtClean="0">
              <a:solidFill>
                <a:srgbClr val="FF0000"/>
              </a:solidFill>
            </a:rPr>
            <a:t>_</a:t>
          </a:r>
          <a:r>
            <a:rPr lang="en-US" dirty="0" err="1" smtClean="0">
              <a:solidFill>
                <a:srgbClr val="FF0000"/>
              </a:solidFill>
            </a:rPr>
            <a:t>cmd.Parameters.Add</a:t>
          </a:r>
          <a:r>
            <a:rPr lang="en-US" dirty="0" smtClean="0"/>
            <a:t>("</a:t>
          </a:r>
          <a:r>
            <a:rPr lang="en-US" dirty="0" err="1" smtClean="0"/>
            <a:t>minit</a:t>
          </a:r>
          <a:r>
            <a:rPr lang="en-US" dirty="0" smtClean="0"/>
            <a:t>", </a:t>
          </a:r>
          <a:r>
            <a:rPr lang="en-US" dirty="0" err="1" smtClean="0"/>
            <a:t>Me.Minit.Text</a:t>
          </a:r>
          <a:r>
            <a:rPr lang="en-US" dirty="0" smtClean="0"/>
            <a:t>)</a:t>
          </a:r>
          <a:endParaRPr lang="ja-JP" dirty="0"/>
        </a:p>
      </dgm:t>
    </dgm:pt>
    <dgm:pt modelId="{C8314B72-EE59-4C67-8BAF-252A5A00DC70}" type="parTrans" cxnId="{2E89944F-9071-4CB7-A770-52D1EB284B18}">
      <dgm:prSet/>
      <dgm:spPr/>
      <dgm:t>
        <a:bodyPr/>
        <a:lstStyle/>
        <a:p>
          <a:endParaRPr lang="ja-JP" altLang="en-US"/>
        </a:p>
      </dgm:t>
    </dgm:pt>
    <dgm:pt modelId="{BB34CCA8-7DAA-46E7-B7B3-2E217B33C13D}" type="sibTrans" cxnId="{2E89944F-9071-4CB7-A770-52D1EB284B18}">
      <dgm:prSet/>
      <dgm:spPr/>
      <dgm:t>
        <a:bodyPr/>
        <a:lstStyle/>
        <a:p>
          <a:endParaRPr lang="ja-JP" altLang="en-US"/>
        </a:p>
      </dgm:t>
    </dgm:pt>
    <dgm:pt modelId="{D6A3E9EA-E074-4FAF-97BE-1F1B6EC03149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cmd.ExecuteNonQuery</a:t>
          </a:r>
          <a:endParaRPr lang="ja-JP" dirty="0"/>
        </a:p>
      </dgm:t>
    </dgm:pt>
    <dgm:pt modelId="{A7B550C1-FD79-402A-B6FA-8AFBE96EDB5B}" type="parTrans" cxnId="{C49E7F50-0280-4B1D-A134-2068C7AC5AFA}">
      <dgm:prSet/>
      <dgm:spPr/>
      <dgm:t>
        <a:bodyPr/>
        <a:lstStyle/>
        <a:p>
          <a:endParaRPr kumimoji="1" lang="ja-JP" altLang="en-US"/>
        </a:p>
      </dgm:t>
    </dgm:pt>
    <dgm:pt modelId="{1DC113BE-64AA-458D-B68A-1CF10D2F389A}" type="sibTrans" cxnId="{C49E7F50-0280-4B1D-A134-2068C7AC5AFA}">
      <dgm:prSet/>
      <dgm:spPr/>
      <dgm:t>
        <a:bodyPr/>
        <a:lstStyle/>
        <a:p>
          <a:endParaRPr kumimoji="1" lang="ja-JP" altLang="en-US"/>
        </a:p>
      </dgm:t>
    </dgm:pt>
    <dgm:pt modelId="{03867E00-5759-47B1-A520-D6B6A1AAD133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6EC8E2DE-E037-4840-98E1-467E218FA037}" type="parTrans" cxnId="{81219E33-185D-48C8-8E09-FEBCB812E472}">
      <dgm:prSet/>
      <dgm:spPr/>
      <dgm:t>
        <a:bodyPr/>
        <a:lstStyle/>
        <a:p>
          <a:endParaRPr kumimoji="1" lang="ja-JP" altLang="en-US"/>
        </a:p>
      </dgm:t>
    </dgm:pt>
    <dgm:pt modelId="{33543B60-0749-4817-8B9D-1B45101F8C29}" type="sibTrans" cxnId="{81219E33-185D-48C8-8E09-FEBCB812E472}">
      <dgm:prSet/>
      <dgm:spPr/>
      <dgm:t>
        <a:bodyPr/>
        <a:lstStyle/>
        <a:p>
          <a:endParaRPr kumimoji="1" lang="ja-JP" altLang="en-US"/>
        </a:p>
      </dgm:t>
    </dgm:pt>
    <dgm:pt modelId="{64C7964D-0252-42CF-AA6F-9AF7554E3E4D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cmd.ExecuteNonQuery</a:t>
          </a:r>
          <a:endParaRPr lang="ja-JP" dirty="0"/>
        </a:p>
      </dgm:t>
    </dgm:pt>
    <dgm:pt modelId="{8D368A1E-F016-49FC-85B1-AEC56E3CD5A7}" type="parTrans" cxnId="{EF6CB0DC-EE83-4D37-8A02-5693B8C38FA8}">
      <dgm:prSet/>
      <dgm:spPr/>
      <dgm:t>
        <a:bodyPr/>
        <a:lstStyle/>
        <a:p>
          <a:endParaRPr kumimoji="1" lang="ja-JP" altLang="en-US"/>
        </a:p>
      </dgm:t>
    </dgm:pt>
    <dgm:pt modelId="{2181E0C4-BAB9-4FBC-A582-A4F94AF588FF}" type="sibTrans" cxnId="{EF6CB0DC-EE83-4D37-8A02-5693B8C38FA8}">
      <dgm:prSet/>
      <dgm:spPr/>
      <dgm:t>
        <a:bodyPr/>
        <a:lstStyle/>
        <a:p>
          <a:endParaRPr kumimoji="1" lang="ja-JP" altLang="en-US"/>
        </a:p>
      </dgm:t>
    </dgm:pt>
    <dgm:pt modelId="{E11CFFD2-BECB-4416-8577-E25E46F274FA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B280F5E9-5A65-46A0-91D8-62D350E143B0}" type="parTrans" cxnId="{2AF3E1C4-CC0C-432E-ABDD-BD2A0D4F9DB8}">
      <dgm:prSet/>
      <dgm:spPr/>
      <dgm:t>
        <a:bodyPr/>
        <a:lstStyle/>
        <a:p>
          <a:endParaRPr kumimoji="1" lang="ja-JP" altLang="en-US"/>
        </a:p>
      </dgm:t>
    </dgm:pt>
    <dgm:pt modelId="{510A066A-015B-479B-871A-9AB93A66E995}" type="sibTrans" cxnId="{2AF3E1C4-CC0C-432E-ABDD-BD2A0D4F9DB8}">
      <dgm:prSet/>
      <dgm:spPr/>
      <dgm:t>
        <a:bodyPr/>
        <a:lstStyle/>
        <a:p>
          <a:endParaRPr kumimoji="1" lang="ja-JP" altLang="en-US"/>
        </a:p>
      </dgm:t>
    </dgm:pt>
    <dgm:pt modelId="{C7DAC6AA-D63F-406E-AE99-7B0668CC6300}">
      <dgm:prSet/>
      <dgm:spPr/>
      <dgm:t>
        <a:bodyPr/>
        <a:lstStyle/>
        <a:p>
          <a:pPr rtl="0"/>
          <a:r>
            <a:rPr lang="en-US" dirty="0" smtClean="0"/>
            <a:t>    </a:t>
          </a:r>
          <a:r>
            <a:rPr lang="en-US" dirty="0" smtClean="0">
              <a:solidFill>
                <a:srgbClr val="FF0000"/>
              </a:solidFill>
            </a:rPr>
            <a:t>_</a:t>
          </a:r>
          <a:r>
            <a:rPr lang="en-US" dirty="0" err="1" smtClean="0">
              <a:solidFill>
                <a:srgbClr val="FF0000"/>
              </a:solidFill>
            </a:rPr>
            <a:t>cmd.Parameters.Add</a:t>
          </a:r>
          <a:r>
            <a:rPr lang="en-US" dirty="0" smtClean="0"/>
            <a:t>("</a:t>
          </a:r>
          <a:r>
            <a:rPr lang="en-US" dirty="0" err="1" smtClean="0"/>
            <a:t>emp_id</a:t>
          </a:r>
          <a:r>
            <a:rPr lang="en-US" dirty="0" smtClean="0"/>
            <a:t>", </a:t>
          </a:r>
          <a:r>
            <a:rPr lang="en-US" dirty="0" err="1" smtClean="0"/>
            <a:t>Me.Emp_Id.Text</a:t>
          </a:r>
          <a:r>
            <a:rPr lang="en-US" dirty="0" smtClean="0"/>
            <a:t>)</a:t>
          </a:r>
          <a:endParaRPr lang="ja-JP" dirty="0"/>
        </a:p>
      </dgm:t>
    </dgm:pt>
    <dgm:pt modelId="{D17873A8-7203-4410-B1D6-F02A71282726}" type="parTrans" cxnId="{DDF4FFD4-0D92-4A79-B16D-441EB2952EF6}">
      <dgm:prSet/>
      <dgm:spPr/>
      <dgm:t>
        <a:bodyPr/>
        <a:lstStyle/>
        <a:p>
          <a:endParaRPr kumimoji="1" lang="ja-JP" altLang="en-US"/>
        </a:p>
      </dgm:t>
    </dgm:pt>
    <dgm:pt modelId="{F31E3E90-1239-4EA0-8F76-48B55466090D}" type="sibTrans" cxnId="{DDF4FFD4-0D92-4A79-B16D-441EB2952EF6}">
      <dgm:prSet/>
      <dgm:spPr/>
      <dgm:t>
        <a:bodyPr/>
        <a:lstStyle/>
        <a:p>
          <a:endParaRPr kumimoji="1" lang="ja-JP" altLang="en-US"/>
        </a:p>
      </dgm:t>
    </dgm:pt>
    <dgm:pt modelId="{FA76A1C2-470F-4161-8770-0F928264F6EE}" type="pres">
      <dgm:prSet presAssocID="{18702F6F-FFAF-495F-A6CA-A1047820CFC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3230BC2-32C6-4140-9411-DBF504B3C475}" type="pres">
      <dgm:prSet presAssocID="{6BFEEBD0-264C-480F-B2FA-9236E89B855E}" presName="parentLin" presStyleCnt="0"/>
      <dgm:spPr/>
    </dgm:pt>
    <dgm:pt modelId="{45F9BF9D-397A-4269-B863-ED201373CCEA}" type="pres">
      <dgm:prSet presAssocID="{6BFEEBD0-264C-480F-B2FA-9236E89B855E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A0B10954-5904-4C34-89E6-ACD543B58D39}" type="pres">
      <dgm:prSet presAssocID="{6BFEEBD0-264C-480F-B2FA-9236E89B855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C74B4B5-7854-44BF-A087-6EED863F987F}" type="pres">
      <dgm:prSet presAssocID="{6BFEEBD0-264C-480F-B2FA-9236E89B855E}" presName="negativeSpace" presStyleCnt="0"/>
      <dgm:spPr/>
    </dgm:pt>
    <dgm:pt modelId="{BF67239D-873E-48DD-ACAB-83A60C61B60F}" type="pres">
      <dgm:prSet presAssocID="{6BFEEBD0-264C-480F-B2FA-9236E89B855E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0D184-9F08-4361-AC87-FCA9D116409D}" type="pres">
      <dgm:prSet presAssocID="{55CDCE98-F5A4-4221-86E0-5399D3FCC131}" presName="spaceBetweenRectangles" presStyleCnt="0"/>
      <dgm:spPr/>
    </dgm:pt>
    <dgm:pt modelId="{A864F935-EC35-4846-A82B-C75B423AA3B1}" type="pres">
      <dgm:prSet presAssocID="{A14081A6-CD65-4BED-B2B0-146C0963831D}" presName="parentLin" presStyleCnt="0"/>
      <dgm:spPr/>
    </dgm:pt>
    <dgm:pt modelId="{C9740658-9613-4E62-B6B6-E6E6A8005587}" type="pres">
      <dgm:prSet presAssocID="{A14081A6-CD65-4BED-B2B0-146C0963831D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2CF30A54-005B-4E91-A455-C484373EE462}" type="pres">
      <dgm:prSet presAssocID="{A14081A6-CD65-4BED-B2B0-146C0963831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31FAC68-A54D-4711-B8D3-102547106DEA}" type="pres">
      <dgm:prSet presAssocID="{A14081A6-CD65-4BED-B2B0-146C0963831D}" presName="negativeSpace" presStyleCnt="0"/>
      <dgm:spPr/>
    </dgm:pt>
    <dgm:pt modelId="{2FAED864-E807-4D1E-937A-44016DD0B1D1}" type="pres">
      <dgm:prSet presAssocID="{A14081A6-CD65-4BED-B2B0-146C0963831D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4E63337-F6F4-479B-81A4-4138D47BEE4E}" srcId="{6BFEEBD0-264C-480F-B2FA-9236E89B855E}" destId="{BC6C30C5-B016-4593-86E3-3646CB6E2FE8}" srcOrd="2" destOrd="0" parTransId="{500E8CA0-CB78-41B1-8B89-97B700333FE6}" sibTransId="{0A1F6387-3112-412F-ABBB-66F8B18079B9}"/>
    <dgm:cxn modelId="{4AC2AA68-D79B-466A-852C-B8F5DC545222}" srcId="{18702F6F-FFAF-495F-A6CA-A1047820CFCB}" destId="{A14081A6-CD65-4BED-B2B0-146C0963831D}" srcOrd="1" destOrd="0" parTransId="{1022FFE1-80C4-45C1-A86E-0C57C6B9824C}" sibTransId="{F9F8A446-563F-4F95-83C2-A99A4F7B2374}"/>
    <dgm:cxn modelId="{4FB80B49-9EFE-4A25-A00C-50267009D686}" type="presOf" srcId="{E4B1167C-35EB-4D57-82F0-299652129A3B}" destId="{2FAED864-E807-4D1E-937A-44016DD0B1D1}" srcOrd="0" destOrd="2" presId="urn:microsoft.com/office/officeart/2005/8/layout/list1"/>
    <dgm:cxn modelId="{F9C5E116-596A-465E-A411-5AA833039217}" srcId="{6BFEEBD0-264C-480F-B2FA-9236E89B855E}" destId="{89F4A866-8B97-4FA3-9254-0A630D0AA635}" srcOrd="3" destOrd="0" parTransId="{E112D5A1-1BDF-4871-A9A2-46575D34EDBA}" sibTransId="{E7B710DB-0586-4659-9E4D-C859708A6CCB}"/>
    <dgm:cxn modelId="{E6800E70-7FD8-4E0B-9D77-7A4C2315580C}" type="presOf" srcId="{E11CFFD2-BECB-4416-8577-E25E46F274FA}" destId="{2FAED864-E807-4D1E-937A-44016DD0B1D1}" srcOrd="0" destOrd="6" presId="urn:microsoft.com/office/officeart/2005/8/layout/list1"/>
    <dgm:cxn modelId="{59E1ACBF-3F58-4034-9D7A-92400BAEF923}" srcId="{A14081A6-CD65-4BED-B2B0-146C0963831D}" destId="{E4B1167C-35EB-4D57-82F0-299652129A3B}" srcOrd="2" destOrd="0" parTransId="{AC2694D0-9CBA-4F4F-A535-9EFDD25DE222}" sibTransId="{486E1E16-1D07-4579-80CE-D916D8A33285}"/>
    <dgm:cxn modelId="{2E89944F-9071-4CB7-A770-52D1EB284B18}" srcId="{A14081A6-CD65-4BED-B2B0-146C0963831D}" destId="{72E11207-95C7-4D94-8F72-089BE36C2242}" srcOrd="4" destOrd="0" parTransId="{C8314B72-EE59-4C67-8BAF-252A5A00DC70}" sibTransId="{BB34CCA8-7DAA-46E7-B7B3-2E217B33C13D}"/>
    <dgm:cxn modelId="{1E37F4C6-0E50-46BE-AE14-F53086F8645C}" type="presOf" srcId="{18702F6F-FFAF-495F-A6CA-A1047820CFCB}" destId="{FA76A1C2-470F-4161-8770-0F928264F6EE}" srcOrd="0" destOrd="0" presId="urn:microsoft.com/office/officeart/2005/8/layout/list1"/>
    <dgm:cxn modelId="{FD785102-1CCF-4EDC-9DDD-CAFA984C8C9A}" type="presOf" srcId="{BC6C30C5-B016-4593-86E3-3646CB6E2FE8}" destId="{BF67239D-873E-48DD-ACAB-83A60C61B60F}" srcOrd="0" destOrd="2" presId="urn:microsoft.com/office/officeart/2005/8/layout/list1"/>
    <dgm:cxn modelId="{A0C405BC-4BF9-4948-AB68-4EB3FB0A5748}" type="presOf" srcId="{30A11D94-20BA-4C75-A2B2-D3E89E2665FB}" destId="{2FAED864-E807-4D1E-937A-44016DD0B1D1}" srcOrd="0" destOrd="1" presId="urn:microsoft.com/office/officeart/2005/8/layout/list1"/>
    <dgm:cxn modelId="{32820F2C-C849-4D19-AAD1-63BAF4344CF4}" srcId="{A14081A6-CD65-4BED-B2B0-146C0963831D}" destId="{30A11D94-20BA-4C75-A2B2-D3E89E2665FB}" srcOrd="1" destOrd="0" parTransId="{A400EBCA-BECD-4BF2-8045-D5969BE3FA3E}" sibTransId="{42F12DF0-51BC-4C5E-877B-8790191A1E8F}"/>
    <dgm:cxn modelId="{10ED9E18-57EC-4FFF-AB5A-437A8FD09AB1}" type="presOf" srcId="{6BFEEBD0-264C-480F-B2FA-9236E89B855E}" destId="{A0B10954-5904-4C34-89E6-ACD543B58D39}" srcOrd="1" destOrd="0" presId="urn:microsoft.com/office/officeart/2005/8/layout/list1"/>
    <dgm:cxn modelId="{E897FBB3-BDA5-4646-8704-70056B23E617}" type="presOf" srcId="{525A6050-7DF7-4C9F-89D1-19A226F697DF}" destId="{BF67239D-873E-48DD-ACAB-83A60C61B60F}" srcOrd="0" destOrd="0" presId="urn:microsoft.com/office/officeart/2005/8/layout/list1"/>
    <dgm:cxn modelId="{F0C62294-E69F-4027-AA89-FEC1A3AB92E5}" srcId="{6BFEEBD0-264C-480F-B2FA-9236E89B855E}" destId="{9612988C-5A86-439D-81EB-040ABF4D98F9}" srcOrd="1" destOrd="0" parTransId="{9BCB753F-DF64-456A-AF2D-78D9F3A551CC}" sibTransId="{DE4EDCC9-9CD8-4315-9866-645492D34F11}"/>
    <dgm:cxn modelId="{D3F2E6C7-5E2D-4221-8C53-C20AC43DF376}" type="presOf" srcId="{C92FE004-0F30-4C3B-B8CD-C2EF86F01369}" destId="{2FAED864-E807-4D1E-937A-44016DD0B1D1}" srcOrd="0" destOrd="0" presId="urn:microsoft.com/office/officeart/2005/8/layout/list1"/>
    <dgm:cxn modelId="{91D81D7D-1FEC-4AAB-9336-91D045AB90C8}" type="presOf" srcId="{A14081A6-CD65-4BED-B2B0-146C0963831D}" destId="{2CF30A54-005B-4E91-A455-C484373EE462}" srcOrd="1" destOrd="0" presId="urn:microsoft.com/office/officeart/2005/8/layout/list1"/>
    <dgm:cxn modelId="{70C9FDC8-FCCB-4A78-BE4E-867B77B9B5AD}" type="presOf" srcId="{9612988C-5A86-439D-81EB-040ABF4D98F9}" destId="{BF67239D-873E-48DD-ACAB-83A60C61B60F}" srcOrd="0" destOrd="1" presId="urn:microsoft.com/office/officeart/2005/8/layout/list1"/>
    <dgm:cxn modelId="{77290764-43C1-45F1-B7A6-D1FCBBF303C3}" type="presOf" srcId="{C7DAC6AA-D63F-406E-AE99-7B0668CC6300}" destId="{2FAED864-E807-4D1E-937A-44016DD0B1D1}" srcOrd="0" destOrd="3" presId="urn:microsoft.com/office/officeart/2005/8/layout/list1"/>
    <dgm:cxn modelId="{81219E33-185D-48C8-8E09-FEBCB812E472}" srcId="{6BFEEBD0-264C-480F-B2FA-9236E89B855E}" destId="{03867E00-5759-47B1-A520-D6B6A1AAD133}" srcOrd="5" destOrd="0" parTransId="{6EC8E2DE-E037-4840-98E1-467E218FA037}" sibTransId="{33543B60-0749-4817-8B9D-1B45101F8C29}"/>
    <dgm:cxn modelId="{A3F2CDC3-8930-4BAC-8744-EAD5A17454E2}" type="presOf" srcId="{D6A3E9EA-E074-4FAF-97BE-1F1B6EC03149}" destId="{BF67239D-873E-48DD-ACAB-83A60C61B60F}" srcOrd="0" destOrd="4" presId="urn:microsoft.com/office/officeart/2005/8/layout/list1"/>
    <dgm:cxn modelId="{77E8E01F-F97C-46B6-8C8E-1CCBFD94BA5A}" type="presOf" srcId="{03867E00-5759-47B1-A520-D6B6A1AAD133}" destId="{BF67239D-873E-48DD-ACAB-83A60C61B60F}" srcOrd="0" destOrd="5" presId="urn:microsoft.com/office/officeart/2005/8/layout/list1"/>
    <dgm:cxn modelId="{6E328A2F-EDF4-43AE-B62F-F61911478FB3}" type="presOf" srcId="{72E11207-95C7-4D94-8F72-089BE36C2242}" destId="{2FAED864-E807-4D1E-937A-44016DD0B1D1}" srcOrd="0" destOrd="4" presId="urn:microsoft.com/office/officeart/2005/8/layout/list1"/>
    <dgm:cxn modelId="{CDF78856-C59A-4FBE-99BE-CCD38A65539D}" type="presOf" srcId="{6BFEEBD0-264C-480F-B2FA-9236E89B855E}" destId="{45F9BF9D-397A-4269-B863-ED201373CCEA}" srcOrd="0" destOrd="0" presId="urn:microsoft.com/office/officeart/2005/8/layout/list1"/>
    <dgm:cxn modelId="{21ABE5F3-BBA9-4006-9CCC-BE2652CE391F}" type="presOf" srcId="{64C7964D-0252-42CF-AA6F-9AF7554E3E4D}" destId="{2FAED864-E807-4D1E-937A-44016DD0B1D1}" srcOrd="0" destOrd="5" presId="urn:microsoft.com/office/officeart/2005/8/layout/list1"/>
    <dgm:cxn modelId="{DDF4FFD4-0D92-4A79-B16D-441EB2952EF6}" srcId="{A14081A6-CD65-4BED-B2B0-146C0963831D}" destId="{C7DAC6AA-D63F-406E-AE99-7B0668CC6300}" srcOrd="3" destOrd="0" parTransId="{D17873A8-7203-4410-B1D6-F02A71282726}" sibTransId="{F31E3E90-1239-4EA0-8F76-48B55466090D}"/>
    <dgm:cxn modelId="{94B3611E-5A30-4AAC-8C38-22155503917E}" type="presOf" srcId="{A14081A6-CD65-4BED-B2B0-146C0963831D}" destId="{C9740658-9613-4E62-B6B6-E6E6A8005587}" srcOrd="0" destOrd="0" presId="urn:microsoft.com/office/officeart/2005/8/layout/list1"/>
    <dgm:cxn modelId="{2AF3E1C4-CC0C-432E-ABDD-BD2A0D4F9DB8}" srcId="{A14081A6-CD65-4BED-B2B0-146C0963831D}" destId="{E11CFFD2-BECB-4416-8577-E25E46F274FA}" srcOrd="6" destOrd="0" parTransId="{B280F5E9-5A65-46A0-91D8-62D350E143B0}" sibTransId="{510A066A-015B-479B-871A-9AB93A66E995}"/>
    <dgm:cxn modelId="{C49E7F50-0280-4B1D-A134-2068C7AC5AFA}" srcId="{6BFEEBD0-264C-480F-B2FA-9236E89B855E}" destId="{D6A3E9EA-E074-4FAF-97BE-1F1B6EC03149}" srcOrd="4" destOrd="0" parTransId="{A7B550C1-FD79-402A-B6FA-8AFBE96EDB5B}" sibTransId="{1DC113BE-64AA-458D-B68A-1CF10D2F389A}"/>
    <dgm:cxn modelId="{7F2FED77-3275-40C9-A0D0-650F0C21C21B}" srcId="{18702F6F-FFAF-495F-A6CA-A1047820CFCB}" destId="{6BFEEBD0-264C-480F-B2FA-9236E89B855E}" srcOrd="0" destOrd="0" parTransId="{679B653E-FAED-4EB6-A9AA-D591D066243B}" sibTransId="{55CDCE98-F5A4-4221-86E0-5399D3FCC131}"/>
    <dgm:cxn modelId="{C72FB916-F3D9-4E74-AD1B-BFEFA884AF9D}" type="presOf" srcId="{89F4A866-8B97-4FA3-9254-0A630D0AA635}" destId="{BF67239D-873E-48DD-ACAB-83A60C61B60F}" srcOrd="0" destOrd="3" presId="urn:microsoft.com/office/officeart/2005/8/layout/list1"/>
    <dgm:cxn modelId="{34386A84-4B60-4F3D-A996-B833701B9E24}" srcId="{A14081A6-CD65-4BED-B2B0-146C0963831D}" destId="{C92FE004-0F30-4C3B-B8CD-C2EF86F01369}" srcOrd="0" destOrd="0" parTransId="{38D3040D-7CA2-4F08-A605-9480253C3618}" sibTransId="{38EB6C0A-C730-42C8-B420-905D4B3370CF}"/>
    <dgm:cxn modelId="{EF6CB0DC-EE83-4D37-8A02-5693B8C38FA8}" srcId="{A14081A6-CD65-4BED-B2B0-146C0963831D}" destId="{64C7964D-0252-42CF-AA6F-9AF7554E3E4D}" srcOrd="5" destOrd="0" parTransId="{8D368A1E-F016-49FC-85B1-AEC56E3CD5A7}" sibTransId="{2181E0C4-BAB9-4FBC-A582-A4F94AF588FF}"/>
    <dgm:cxn modelId="{ECD5F638-EBC3-4C91-89F2-22DEE335B5EB}" srcId="{6BFEEBD0-264C-480F-B2FA-9236E89B855E}" destId="{525A6050-7DF7-4C9F-89D1-19A226F697DF}" srcOrd="0" destOrd="0" parTransId="{75036972-F364-4418-9001-1A7FBC09478C}" sibTransId="{31513991-92AE-4142-8F02-932B34A3FC64}"/>
    <dgm:cxn modelId="{4EF0F447-9D83-44FB-A3FA-DF432FA2404B}" type="presParOf" srcId="{FA76A1C2-470F-4161-8770-0F928264F6EE}" destId="{F3230BC2-32C6-4140-9411-DBF504B3C475}" srcOrd="0" destOrd="0" presId="urn:microsoft.com/office/officeart/2005/8/layout/list1"/>
    <dgm:cxn modelId="{EE47299B-4CDD-4DF8-80F9-4E55E5256487}" type="presParOf" srcId="{F3230BC2-32C6-4140-9411-DBF504B3C475}" destId="{45F9BF9D-397A-4269-B863-ED201373CCEA}" srcOrd="0" destOrd="0" presId="urn:microsoft.com/office/officeart/2005/8/layout/list1"/>
    <dgm:cxn modelId="{A442E527-8C2C-4814-B5AB-6C8EE0895ED5}" type="presParOf" srcId="{F3230BC2-32C6-4140-9411-DBF504B3C475}" destId="{A0B10954-5904-4C34-89E6-ACD543B58D39}" srcOrd="1" destOrd="0" presId="urn:microsoft.com/office/officeart/2005/8/layout/list1"/>
    <dgm:cxn modelId="{1C7687F6-40C6-480E-8C8B-8815FB232B7B}" type="presParOf" srcId="{FA76A1C2-470F-4161-8770-0F928264F6EE}" destId="{FC74B4B5-7854-44BF-A087-6EED863F987F}" srcOrd="1" destOrd="0" presId="urn:microsoft.com/office/officeart/2005/8/layout/list1"/>
    <dgm:cxn modelId="{1ADA81DE-FF1B-497F-82BC-4EF01CC383F2}" type="presParOf" srcId="{FA76A1C2-470F-4161-8770-0F928264F6EE}" destId="{BF67239D-873E-48DD-ACAB-83A60C61B60F}" srcOrd="2" destOrd="0" presId="urn:microsoft.com/office/officeart/2005/8/layout/list1"/>
    <dgm:cxn modelId="{103F64F9-D765-4C8E-A280-647FC6665CA4}" type="presParOf" srcId="{FA76A1C2-470F-4161-8770-0F928264F6EE}" destId="{0070D184-9F08-4361-AC87-FCA9D116409D}" srcOrd="3" destOrd="0" presId="urn:microsoft.com/office/officeart/2005/8/layout/list1"/>
    <dgm:cxn modelId="{A6471205-AB50-49DE-BEFF-552F92FE5590}" type="presParOf" srcId="{FA76A1C2-470F-4161-8770-0F928264F6EE}" destId="{A864F935-EC35-4846-A82B-C75B423AA3B1}" srcOrd="4" destOrd="0" presId="urn:microsoft.com/office/officeart/2005/8/layout/list1"/>
    <dgm:cxn modelId="{C7508E67-DC8F-4EAA-9B37-48877E69E583}" type="presParOf" srcId="{A864F935-EC35-4846-A82B-C75B423AA3B1}" destId="{C9740658-9613-4E62-B6B6-E6E6A8005587}" srcOrd="0" destOrd="0" presId="urn:microsoft.com/office/officeart/2005/8/layout/list1"/>
    <dgm:cxn modelId="{D684B21C-D42B-4EE0-A60F-476371ED7403}" type="presParOf" srcId="{A864F935-EC35-4846-A82B-C75B423AA3B1}" destId="{2CF30A54-005B-4E91-A455-C484373EE462}" srcOrd="1" destOrd="0" presId="urn:microsoft.com/office/officeart/2005/8/layout/list1"/>
    <dgm:cxn modelId="{59740D51-2F4B-4030-8B56-B7EE430A4F28}" type="presParOf" srcId="{FA76A1C2-470F-4161-8770-0F928264F6EE}" destId="{931FAC68-A54D-4711-B8D3-102547106DEA}" srcOrd="5" destOrd="0" presId="urn:microsoft.com/office/officeart/2005/8/layout/list1"/>
    <dgm:cxn modelId="{94009164-5654-4D09-9645-4338471A1AC8}" type="presParOf" srcId="{FA76A1C2-470F-4161-8770-0F928264F6EE}" destId="{2FAED864-E807-4D1E-937A-44016DD0B1D1}" srcOrd="6" destOrd="0" presId="urn:microsoft.com/office/officeart/2005/8/layout/list1"/>
  </dgm:cxnLst>
  <dgm:bg/>
  <dgm:whole/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836DD0D-95EC-476E-94D4-45920B419E9D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4F370C0-B86A-4FD2-8156-85AA57E4ADCD}">
      <dgm:prSet/>
      <dgm:spPr/>
      <dgm:t>
        <a:bodyPr/>
        <a:lstStyle/>
        <a:p>
          <a:pPr rtl="0"/>
          <a:r>
            <a:rPr lang="en-US" dirty="0" smtClean="0"/>
            <a:t>.NET</a:t>
          </a:r>
          <a:r>
            <a:rPr lang="ja-JP" dirty="0" smtClean="0"/>
            <a:t>データプロバイダには、更新可能セットがない</a:t>
          </a:r>
          <a:endParaRPr lang="ja-JP" dirty="0"/>
        </a:p>
      </dgm:t>
    </dgm:pt>
    <dgm:pt modelId="{AF91E70F-929C-4EC1-83D1-22DF228202F8}" type="parTrans" cxnId="{9E146374-86BD-4015-9AF4-3F20EA74FC7D}">
      <dgm:prSet/>
      <dgm:spPr/>
      <dgm:t>
        <a:bodyPr/>
        <a:lstStyle/>
        <a:p>
          <a:endParaRPr lang="ja-JP" altLang="en-US"/>
        </a:p>
      </dgm:t>
    </dgm:pt>
    <dgm:pt modelId="{FCBCAC11-02D6-4E8D-BD09-AF94DB2DF47C}" type="sibTrans" cxnId="{9E146374-86BD-4015-9AF4-3F20EA74FC7D}">
      <dgm:prSet/>
      <dgm:spPr/>
      <dgm:t>
        <a:bodyPr/>
        <a:lstStyle/>
        <a:p>
          <a:endParaRPr lang="ja-JP" altLang="en-US"/>
        </a:p>
      </dgm:t>
    </dgm:pt>
    <dgm:pt modelId="{70A3745A-BD95-45C0-BB38-FAEF3A57F843}">
      <dgm:prSet/>
      <dgm:spPr/>
      <dgm:t>
        <a:bodyPr/>
        <a:lstStyle/>
        <a:p>
          <a:pPr rtl="0"/>
          <a:r>
            <a:rPr lang="en-US" dirty="0" err="1" smtClean="0"/>
            <a:t>DataSet</a:t>
          </a:r>
          <a:r>
            <a:rPr lang="ja-JP" dirty="0" smtClean="0"/>
            <a:t>は仮想的なデータベース</a:t>
          </a:r>
          <a:endParaRPr lang="ja-JP" dirty="0"/>
        </a:p>
      </dgm:t>
    </dgm:pt>
    <dgm:pt modelId="{7D926C7C-D778-43BB-AC41-F3DD037B58DC}" type="parTrans" cxnId="{681E1B13-6D71-4AE7-B469-7C8979CBBCBE}">
      <dgm:prSet/>
      <dgm:spPr/>
      <dgm:t>
        <a:bodyPr/>
        <a:lstStyle/>
        <a:p>
          <a:endParaRPr lang="ja-JP" altLang="en-US"/>
        </a:p>
      </dgm:t>
    </dgm:pt>
    <dgm:pt modelId="{77CA9FD9-38ED-4875-B019-7964668AC3CC}" type="sibTrans" cxnId="{681E1B13-6D71-4AE7-B469-7C8979CBBCBE}">
      <dgm:prSet/>
      <dgm:spPr/>
      <dgm:t>
        <a:bodyPr/>
        <a:lstStyle/>
        <a:p>
          <a:endParaRPr lang="ja-JP" altLang="en-US"/>
        </a:p>
      </dgm:t>
    </dgm:pt>
    <dgm:pt modelId="{0F34249F-E31A-44E8-BB86-C911DC5EA375}">
      <dgm:prSet/>
      <dgm:spPr/>
      <dgm:t>
        <a:bodyPr/>
        <a:lstStyle/>
        <a:p>
          <a:pPr rtl="0"/>
          <a:r>
            <a:rPr lang="ja-JP" dirty="0" smtClean="0"/>
            <a:t>もちろん更新も可能</a:t>
          </a:r>
          <a:endParaRPr lang="ja-JP" dirty="0"/>
        </a:p>
      </dgm:t>
    </dgm:pt>
    <dgm:pt modelId="{BF8CB048-7DFE-497D-AF62-DE8F6A719ABC}" type="parTrans" cxnId="{AE374376-F79D-48D2-9B2F-CD4C39F523EB}">
      <dgm:prSet/>
      <dgm:spPr/>
      <dgm:t>
        <a:bodyPr/>
        <a:lstStyle/>
        <a:p>
          <a:endParaRPr lang="ja-JP" altLang="en-US"/>
        </a:p>
      </dgm:t>
    </dgm:pt>
    <dgm:pt modelId="{26DC3991-0FFB-463F-8E53-9F0D90D01AA8}" type="sibTrans" cxnId="{AE374376-F79D-48D2-9B2F-CD4C39F523EB}">
      <dgm:prSet/>
      <dgm:spPr/>
      <dgm:t>
        <a:bodyPr/>
        <a:lstStyle/>
        <a:p>
          <a:endParaRPr lang="ja-JP" altLang="en-US"/>
        </a:p>
      </dgm:t>
    </dgm:pt>
    <dgm:pt modelId="{0D74E03C-5743-4B55-8C68-41E660DE9B39}">
      <dgm:prSet/>
      <dgm:spPr/>
      <dgm:t>
        <a:bodyPr/>
        <a:lstStyle/>
        <a:p>
          <a:pPr rtl="0"/>
          <a:r>
            <a:rPr lang="en-US" dirty="0" smtClean="0"/>
            <a:t>.NET</a:t>
          </a:r>
          <a:r>
            <a:rPr lang="ja-JP" dirty="0" smtClean="0"/>
            <a:t>データプロバイダと</a:t>
          </a:r>
          <a:r>
            <a:rPr lang="en-US" dirty="0" err="1" smtClean="0"/>
            <a:t>DataSet</a:t>
          </a:r>
          <a:r>
            <a:rPr lang="ja-JP" altLang="en-US" dirty="0" smtClean="0"/>
            <a:t>の</a:t>
          </a:r>
          <a:r>
            <a:rPr lang="ja-JP" dirty="0" smtClean="0"/>
            <a:t>相互乗り入れ</a:t>
          </a:r>
          <a:endParaRPr lang="ja-JP" dirty="0"/>
        </a:p>
      </dgm:t>
    </dgm:pt>
    <dgm:pt modelId="{742907B3-E358-4D1A-B9EE-972A6013C835}" type="parTrans" cxnId="{1C2182F2-1590-41F0-9A7F-DD8C0CE6F73F}">
      <dgm:prSet/>
      <dgm:spPr/>
      <dgm:t>
        <a:bodyPr/>
        <a:lstStyle/>
        <a:p>
          <a:endParaRPr lang="ja-JP" altLang="en-US"/>
        </a:p>
      </dgm:t>
    </dgm:pt>
    <dgm:pt modelId="{CAE48A78-46F5-49D8-B7E2-47C4D00E5364}" type="sibTrans" cxnId="{1C2182F2-1590-41F0-9A7F-DD8C0CE6F73F}">
      <dgm:prSet/>
      <dgm:spPr/>
      <dgm:t>
        <a:bodyPr/>
        <a:lstStyle/>
        <a:p>
          <a:endParaRPr lang="ja-JP" altLang="en-US"/>
        </a:p>
      </dgm:t>
    </dgm:pt>
    <dgm:pt modelId="{9B4F8E50-603D-48D8-9B2B-7D19CF75BA97}">
      <dgm:prSet/>
      <dgm:spPr/>
      <dgm:t>
        <a:bodyPr/>
        <a:lstStyle/>
        <a:p>
          <a:pPr rtl="0"/>
          <a:r>
            <a:rPr lang="en-US" dirty="0" err="1" smtClean="0"/>
            <a:t>DataSet</a:t>
          </a:r>
          <a:r>
            <a:rPr lang="ja-JP" dirty="0" smtClean="0"/>
            <a:t>によるデータソースの更新可能セットを実現</a:t>
          </a:r>
          <a:endParaRPr lang="ja-JP" dirty="0"/>
        </a:p>
      </dgm:t>
    </dgm:pt>
    <dgm:pt modelId="{D841A33D-5422-4F13-B208-4A2A51D38CC8}" type="parTrans" cxnId="{F77767AE-6867-42E6-98C4-277089597877}">
      <dgm:prSet/>
      <dgm:spPr/>
      <dgm:t>
        <a:bodyPr/>
        <a:lstStyle/>
        <a:p>
          <a:endParaRPr lang="ja-JP" altLang="en-US"/>
        </a:p>
      </dgm:t>
    </dgm:pt>
    <dgm:pt modelId="{4B27B4F8-07DD-496A-9434-EC31417DBD22}" type="sibTrans" cxnId="{F77767AE-6867-42E6-98C4-277089597877}">
      <dgm:prSet/>
      <dgm:spPr/>
      <dgm:t>
        <a:bodyPr/>
        <a:lstStyle/>
        <a:p>
          <a:endParaRPr lang="ja-JP" altLang="en-US"/>
        </a:p>
      </dgm:t>
    </dgm:pt>
    <dgm:pt modelId="{627A62BB-14E1-432B-B738-342C45A64FDF}" type="pres">
      <dgm:prSet presAssocID="{C836DD0D-95EC-476E-94D4-45920B419E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1274B07-0D0A-4CB2-818E-B48A221E1A0F}" type="pres">
      <dgm:prSet presAssocID="{C4F370C0-B86A-4FD2-8156-85AA57E4ADCD}" presName="parentLin" presStyleCnt="0"/>
      <dgm:spPr/>
    </dgm:pt>
    <dgm:pt modelId="{AEB860A1-B0A1-4161-94CD-6252F3543F10}" type="pres">
      <dgm:prSet presAssocID="{C4F370C0-B86A-4FD2-8156-85AA57E4ADCD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2D8AFBBB-6675-4547-8FED-CF1EE39A3D5A}" type="pres">
      <dgm:prSet presAssocID="{C4F370C0-B86A-4FD2-8156-85AA57E4ADC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E13FBEF-97E7-4926-A6AA-B8467B279822}" type="pres">
      <dgm:prSet presAssocID="{C4F370C0-B86A-4FD2-8156-85AA57E4ADCD}" presName="negativeSpace" presStyleCnt="0"/>
      <dgm:spPr/>
    </dgm:pt>
    <dgm:pt modelId="{5BFAF706-0879-4746-817E-12394B04AB21}" type="pres">
      <dgm:prSet presAssocID="{C4F370C0-B86A-4FD2-8156-85AA57E4ADCD}" presName="childText" presStyleLbl="conFgAcc1" presStyleIdx="0" presStyleCnt="3">
        <dgm:presLayoutVars>
          <dgm:bulletEnabled val="1"/>
        </dgm:presLayoutVars>
      </dgm:prSet>
      <dgm:spPr/>
    </dgm:pt>
    <dgm:pt modelId="{0D2F2136-FC8B-49D6-A3A3-4DB131B4683E}" type="pres">
      <dgm:prSet presAssocID="{FCBCAC11-02D6-4E8D-BD09-AF94DB2DF47C}" presName="spaceBetweenRectangles" presStyleCnt="0"/>
      <dgm:spPr/>
    </dgm:pt>
    <dgm:pt modelId="{1BC2443A-46AB-4736-9E2D-6B56F6E0AA8B}" type="pres">
      <dgm:prSet presAssocID="{70A3745A-BD95-45C0-BB38-FAEF3A57F843}" presName="parentLin" presStyleCnt="0"/>
      <dgm:spPr/>
    </dgm:pt>
    <dgm:pt modelId="{DC7E8D6A-1CA9-4C3B-A8FD-92178AB8FBD4}" type="pres">
      <dgm:prSet presAssocID="{70A3745A-BD95-45C0-BB38-FAEF3A57F843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46FD9221-C993-4950-BA7C-083D57FE964F}" type="pres">
      <dgm:prSet presAssocID="{70A3745A-BD95-45C0-BB38-FAEF3A57F84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84137CA-4463-47F2-A64E-55FFD64B9FBA}" type="pres">
      <dgm:prSet presAssocID="{70A3745A-BD95-45C0-BB38-FAEF3A57F843}" presName="negativeSpace" presStyleCnt="0"/>
      <dgm:spPr/>
    </dgm:pt>
    <dgm:pt modelId="{50702F5C-52ED-46F4-A647-1CDFF0CE1178}" type="pres">
      <dgm:prSet presAssocID="{70A3745A-BD95-45C0-BB38-FAEF3A57F843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82AF33-37CC-48F1-8FD2-5A25E3724F0F}" type="pres">
      <dgm:prSet presAssocID="{77CA9FD9-38ED-4875-B019-7964668AC3CC}" presName="spaceBetweenRectangles" presStyleCnt="0"/>
      <dgm:spPr/>
    </dgm:pt>
    <dgm:pt modelId="{BEFC92F4-365A-417A-AB50-774B5F26353B}" type="pres">
      <dgm:prSet presAssocID="{0D74E03C-5743-4B55-8C68-41E660DE9B39}" presName="parentLin" presStyleCnt="0"/>
      <dgm:spPr/>
    </dgm:pt>
    <dgm:pt modelId="{F5FEC29D-CC27-4797-B595-29EE1AB992AC}" type="pres">
      <dgm:prSet presAssocID="{0D74E03C-5743-4B55-8C68-41E660DE9B39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B31DA02C-C398-4730-8852-12A55E05994F}" type="pres">
      <dgm:prSet presAssocID="{0D74E03C-5743-4B55-8C68-41E660DE9B3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7EBCA92-908D-46B3-97EC-28764C401A2B}" type="pres">
      <dgm:prSet presAssocID="{0D74E03C-5743-4B55-8C68-41E660DE9B39}" presName="negativeSpace" presStyleCnt="0"/>
      <dgm:spPr/>
    </dgm:pt>
    <dgm:pt modelId="{92FF66B6-D87B-4152-B8F0-C93D353EABCC}" type="pres">
      <dgm:prSet presAssocID="{0D74E03C-5743-4B55-8C68-41E660DE9B3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77767AE-6867-42E6-98C4-277089597877}" srcId="{0D74E03C-5743-4B55-8C68-41E660DE9B39}" destId="{9B4F8E50-603D-48D8-9B2B-7D19CF75BA97}" srcOrd="0" destOrd="0" parTransId="{D841A33D-5422-4F13-B208-4A2A51D38CC8}" sibTransId="{4B27B4F8-07DD-496A-9434-EC31417DBD22}"/>
    <dgm:cxn modelId="{1C2182F2-1590-41F0-9A7F-DD8C0CE6F73F}" srcId="{C836DD0D-95EC-476E-94D4-45920B419E9D}" destId="{0D74E03C-5743-4B55-8C68-41E660DE9B39}" srcOrd="2" destOrd="0" parTransId="{742907B3-E358-4D1A-B9EE-972A6013C835}" sibTransId="{CAE48A78-46F5-49D8-B7E2-47C4D00E5364}"/>
    <dgm:cxn modelId="{0133D068-625A-4337-A7EB-0F547CA46ECA}" type="presOf" srcId="{C4F370C0-B86A-4FD2-8156-85AA57E4ADCD}" destId="{AEB860A1-B0A1-4161-94CD-6252F3543F10}" srcOrd="0" destOrd="0" presId="urn:microsoft.com/office/officeart/2005/8/layout/list1"/>
    <dgm:cxn modelId="{BC05F332-42A2-4CDB-9BEA-6A69E7E194AA}" type="presOf" srcId="{70A3745A-BD95-45C0-BB38-FAEF3A57F843}" destId="{DC7E8D6A-1CA9-4C3B-A8FD-92178AB8FBD4}" srcOrd="0" destOrd="0" presId="urn:microsoft.com/office/officeart/2005/8/layout/list1"/>
    <dgm:cxn modelId="{6AE07A6E-1CF6-4513-A729-860DCC07B625}" type="presOf" srcId="{0D74E03C-5743-4B55-8C68-41E660DE9B39}" destId="{F5FEC29D-CC27-4797-B595-29EE1AB992AC}" srcOrd="0" destOrd="0" presId="urn:microsoft.com/office/officeart/2005/8/layout/list1"/>
    <dgm:cxn modelId="{B11813F4-6912-402A-B828-A7BF500F25C9}" type="presOf" srcId="{70A3745A-BD95-45C0-BB38-FAEF3A57F843}" destId="{46FD9221-C993-4950-BA7C-083D57FE964F}" srcOrd="1" destOrd="0" presId="urn:microsoft.com/office/officeart/2005/8/layout/list1"/>
    <dgm:cxn modelId="{DA94EAFB-45BB-46E2-8B95-7D0B27134AC7}" type="presOf" srcId="{C836DD0D-95EC-476E-94D4-45920B419E9D}" destId="{627A62BB-14E1-432B-B738-342C45A64FDF}" srcOrd="0" destOrd="0" presId="urn:microsoft.com/office/officeart/2005/8/layout/list1"/>
    <dgm:cxn modelId="{AE374376-F79D-48D2-9B2F-CD4C39F523EB}" srcId="{70A3745A-BD95-45C0-BB38-FAEF3A57F843}" destId="{0F34249F-E31A-44E8-BB86-C911DC5EA375}" srcOrd="0" destOrd="0" parTransId="{BF8CB048-7DFE-497D-AF62-DE8F6A719ABC}" sibTransId="{26DC3991-0FFB-463F-8E53-9F0D90D01AA8}"/>
    <dgm:cxn modelId="{9E146374-86BD-4015-9AF4-3F20EA74FC7D}" srcId="{C836DD0D-95EC-476E-94D4-45920B419E9D}" destId="{C4F370C0-B86A-4FD2-8156-85AA57E4ADCD}" srcOrd="0" destOrd="0" parTransId="{AF91E70F-929C-4EC1-83D1-22DF228202F8}" sibTransId="{FCBCAC11-02D6-4E8D-BD09-AF94DB2DF47C}"/>
    <dgm:cxn modelId="{681E1B13-6D71-4AE7-B469-7C8979CBBCBE}" srcId="{C836DD0D-95EC-476E-94D4-45920B419E9D}" destId="{70A3745A-BD95-45C0-BB38-FAEF3A57F843}" srcOrd="1" destOrd="0" parTransId="{7D926C7C-D778-43BB-AC41-F3DD037B58DC}" sibTransId="{77CA9FD9-38ED-4875-B019-7964668AC3CC}"/>
    <dgm:cxn modelId="{A76E5F59-DF0D-4653-8458-EA247BCBEAAE}" type="presOf" srcId="{0F34249F-E31A-44E8-BB86-C911DC5EA375}" destId="{50702F5C-52ED-46F4-A647-1CDFF0CE1178}" srcOrd="0" destOrd="0" presId="urn:microsoft.com/office/officeart/2005/8/layout/list1"/>
    <dgm:cxn modelId="{1FBD7133-55A3-46F1-837C-8563BA34A4EB}" type="presOf" srcId="{9B4F8E50-603D-48D8-9B2B-7D19CF75BA97}" destId="{92FF66B6-D87B-4152-B8F0-C93D353EABCC}" srcOrd="0" destOrd="0" presId="urn:microsoft.com/office/officeart/2005/8/layout/list1"/>
    <dgm:cxn modelId="{736C87C2-B0E5-4135-94F1-1049A9C86D49}" type="presOf" srcId="{C4F370C0-B86A-4FD2-8156-85AA57E4ADCD}" destId="{2D8AFBBB-6675-4547-8FED-CF1EE39A3D5A}" srcOrd="1" destOrd="0" presId="urn:microsoft.com/office/officeart/2005/8/layout/list1"/>
    <dgm:cxn modelId="{8DF11553-7447-4CCA-BAEA-B48BE3760831}" type="presOf" srcId="{0D74E03C-5743-4B55-8C68-41E660DE9B39}" destId="{B31DA02C-C398-4730-8852-12A55E05994F}" srcOrd="1" destOrd="0" presId="urn:microsoft.com/office/officeart/2005/8/layout/list1"/>
    <dgm:cxn modelId="{36427867-8CEA-4FD5-8A5D-EC1EAA9EF585}" type="presParOf" srcId="{627A62BB-14E1-432B-B738-342C45A64FDF}" destId="{01274B07-0D0A-4CB2-818E-B48A221E1A0F}" srcOrd="0" destOrd="0" presId="urn:microsoft.com/office/officeart/2005/8/layout/list1"/>
    <dgm:cxn modelId="{5470D1AE-DD5F-4E27-AA8F-C7024623242F}" type="presParOf" srcId="{01274B07-0D0A-4CB2-818E-B48A221E1A0F}" destId="{AEB860A1-B0A1-4161-94CD-6252F3543F10}" srcOrd="0" destOrd="0" presId="urn:microsoft.com/office/officeart/2005/8/layout/list1"/>
    <dgm:cxn modelId="{ACC725FF-D8DA-4004-AEFD-10700CF5E9E3}" type="presParOf" srcId="{01274B07-0D0A-4CB2-818E-B48A221E1A0F}" destId="{2D8AFBBB-6675-4547-8FED-CF1EE39A3D5A}" srcOrd="1" destOrd="0" presId="urn:microsoft.com/office/officeart/2005/8/layout/list1"/>
    <dgm:cxn modelId="{4E5AE8B4-2276-471B-AAB2-CD5DA7976710}" type="presParOf" srcId="{627A62BB-14E1-432B-B738-342C45A64FDF}" destId="{AE13FBEF-97E7-4926-A6AA-B8467B279822}" srcOrd="1" destOrd="0" presId="urn:microsoft.com/office/officeart/2005/8/layout/list1"/>
    <dgm:cxn modelId="{82708BB6-B18B-413A-A9E5-C366476D5968}" type="presParOf" srcId="{627A62BB-14E1-432B-B738-342C45A64FDF}" destId="{5BFAF706-0879-4746-817E-12394B04AB21}" srcOrd="2" destOrd="0" presId="urn:microsoft.com/office/officeart/2005/8/layout/list1"/>
    <dgm:cxn modelId="{B960595E-77EB-44BF-BD95-606057F3653E}" type="presParOf" srcId="{627A62BB-14E1-432B-B738-342C45A64FDF}" destId="{0D2F2136-FC8B-49D6-A3A3-4DB131B4683E}" srcOrd="3" destOrd="0" presId="urn:microsoft.com/office/officeart/2005/8/layout/list1"/>
    <dgm:cxn modelId="{8D0EEA97-5D5A-47CC-ACFB-7EC8589052F3}" type="presParOf" srcId="{627A62BB-14E1-432B-B738-342C45A64FDF}" destId="{1BC2443A-46AB-4736-9E2D-6B56F6E0AA8B}" srcOrd="4" destOrd="0" presId="urn:microsoft.com/office/officeart/2005/8/layout/list1"/>
    <dgm:cxn modelId="{05B57AD9-E6BC-4907-9641-83F9C6F60718}" type="presParOf" srcId="{1BC2443A-46AB-4736-9E2D-6B56F6E0AA8B}" destId="{DC7E8D6A-1CA9-4C3B-A8FD-92178AB8FBD4}" srcOrd="0" destOrd="0" presId="urn:microsoft.com/office/officeart/2005/8/layout/list1"/>
    <dgm:cxn modelId="{0F4D7E44-AEAC-4A98-8A51-709A5A3A6FBE}" type="presParOf" srcId="{1BC2443A-46AB-4736-9E2D-6B56F6E0AA8B}" destId="{46FD9221-C993-4950-BA7C-083D57FE964F}" srcOrd="1" destOrd="0" presId="urn:microsoft.com/office/officeart/2005/8/layout/list1"/>
    <dgm:cxn modelId="{524CB295-3ED8-420B-8370-9BE4567ADF6B}" type="presParOf" srcId="{627A62BB-14E1-432B-B738-342C45A64FDF}" destId="{684137CA-4463-47F2-A64E-55FFD64B9FBA}" srcOrd="5" destOrd="0" presId="urn:microsoft.com/office/officeart/2005/8/layout/list1"/>
    <dgm:cxn modelId="{C3E495BB-6636-495E-A911-377D6562D96C}" type="presParOf" srcId="{627A62BB-14E1-432B-B738-342C45A64FDF}" destId="{50702F5C-52ED-46F4-A647-1CDFF0CE1178}" srcOrd="6" destOrd="0" presId="urn:microsoft.com/office/officeart/2005/8/layout/list1"/>
    <dgm:cxn modelId="{7377600D-BA67-441E-99AD-FF276801C500}" type="presParOf" srcId="{627A62BB-14E1-432B-B738-342C45A64FDF}" destId="{5282AF33-37CC-48F1-8FD2-5A25E3724F0F}" srcOrd="7" destOrd="0" presId="urn:microsoft.com/office/officeart/2005/8/layout/list1"/>
    <dgm:cxn modelId="{82AB6310-0FE4-41FB-86AF-538E4D5D1353}" type="presParOf" srcId="{627A62BB-14E1-432B-B738-342C45A64FDF}" destId="{BEFC92F4-365A-417A-AB50-774B5F26353B}" srcOrd="8" destOrd="0" presId="urn:microsoft.com/office/officeart/2005/8/layout/list1"/>
    <dgm:cxn modelId="{953AC09B-2BD1-42B3-8790-A008FFCEBC6E}" type="presParOf" srcId="{BEFC92F4-365A-417A-AB50-774B5F26353B}" destId="{F5FEC29D-CC27-4797-B595-29EE1AB992AC}" srcOrd="0" destOrd="0" presId="urn:microsoft.com/office/officeart/2005/8/layout/list1"/>
    <dgm:cxn modelId="{A912E823-29E5-4207-80D5-9EFDAFD55885}" type="presParOf" srcId="{BEFC92F4-365A-417A-AB50-774B5F26353B}" destId="{B31DA02C-C398-4730-8852-12A55E05994F}" srcOrd="1" destOrd="0" presId="urn:microsoft.com/office/officeart/2005/8/layout/list1"/>
    <dgm:cxn modelId="{F64E3DE9-1D00-4424-AFF7-DAB184E4EB0C}" type="presParOf" srcId="{627A62BB-14E1-432B-B738-342C45A64FDF}" destId="{97EBCA92-908D-46B3-97EC-28764C401A2B}" srcOrd="9" destOrd="0" presId="urn:microsoft.com/office/officeart/2005/8/layout/list1"/>
    <dgm:cxn modelId="{8C0B7C20-0125-44E6-86B2-330288D3D312}" type="presParOf" srcId="{627A62BB-14E1-432B-B738-342C45A64FDF}" destId="{92FF66B6-D87B-4152-B8F0-C93D353EABCC}" srcOrd="10" destOrd="0" presId="urn:microsoft.com/office/officeart/2005/8/layout/list1"/>
  </dgm:cxnLst>
  <dgm:bg/>
  <dgm:whole/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8702F6F-FFAF-495F-A6CA-A1047820CFCB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6BFEEBD0-264C-480F-B2FA-9236E89B855E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SqlDataAdapter</a:t>
          </a:r>
          <a:endParaRPr lang="ja-JP" dirty="0"/>
        </a:p>
      </dgm:t>
    </dgm:pt>
    <dgm:pt modelId="{679B653E-FAED-4EB6-A9AA-D591D066243B}" type="parTrans" cxnId="{7F2FED77-3275-40C9-A0D0-650F0C21C21B}">
      <dgm:prSet/>
      <dgm:spPr/>
      <dgm:t>
        <a:bodyPr/>
        <a:lstStyle/>
        <a:p>
          <a:endParaRPr lang="ja-JP" altLang="en-US"/>
        </a:p>
      </dgm:t>
    </dgm:pt>
    <dgm:pt modelId="{55CDCE98-F5A4-4221-86E0-5399D3FCC131}" type="sibTrans" cxnId="{7F2FED77-3275-40C9-A0D0-650F0C21C21B}">
      <dgm:prSet/>
      <dgm:spPr/>
      <dgm:t>
        <a:bodyPr/>
        <a:lstStyle/>
        <a:p>
          <a:endParaRPr lang="ja-JP" altLang="en-US"/>
        </a:p>
      </dgm:t>
    </dgm:pt>
    <dgm:pt modelId="{525A6050-7DF7-4C9F-89D1-19A226F697DF}">
      <dgm:prSet/>
      <dgm:spPr/>
      <dgm:t>
        <a:bodyPr/>
        <a:lstStyle/>
        <a:p>
          <a:pPr rtl="0"/>
          <a:r>
            <a:rPr lang="en-US" altLang="ja-JP" dirty="0" smtClean="0"/>
            <a:t>Using _</a:t>
          </a:r>
          <a:r>
            <a:rPr lang="en-US" altLang="ja-JP" dirty="0" err="1" smtClean="0"/>
            <a:t>cn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SqlConnection</a:t>
          </a:r>
          <a:r>
            <a:rPr lang="en-US" altLang="ja-JP" dirty="0" smtClean="0"/>
            <a:t>(</a:t>
          </a:r>
          <a:r>
            <a:rPr lang="en-US" altLang="ja-JP" dirty="0" err="1" smtClean="0"/>
            <a:t>CnString</a:t>
          </a:r>
          <a:r>
            <a:rPr lang="en-US" altLang="ja-JP" dirty="0" smtClean="0"/>
            <a:t>)</a:t>
          </a:r>
          <a:endParaRPr lang="ja-JP" dirty="0"/>
        </a:p>
      </dgm:t>
    </dgm:pt>
    <dgm:pt modelId="{75036972-F364-4418-9001-1A7FBC09478C}" type="parTrans" cxnId="{ECD5F638-EBC3-4C91-89F2-22DEE335B5EB}">
      <dgm:prSet/>
      <dgm:spPr/>
      <dgm:t>
        <a:bodyPr/>
        <a:lstStyle/>
        <a:p>
          <a:endParaRPr lang="ja-JP" altLang="en-US"/>
        </a:p>
      </dgm:t>
    </dgm:pt>
    <dgm:pt modelId="{31513991-92AE-4142-8F02-932B34A3FC64}" type="sibTrans" cxnId="{ECD5F638-EBC3-4C91-89F2-22DEE335B5EB}">
      <dgm:prSet/>
      <dgm:spPr/>
      <dgm:t>
        <a:bodyPr/>
        <a:lstStyle/>
        <a:p>
          <a:endParaRPr lang="ja-JP" altLang="en-US"/>
        </a:p>
      </dgm:t>
    </dgm:pt>
    <dgm:pt modelId="{BBE04E20-1A22-4F42-A217-F576DC59FAB4}">
      <dgm:prSet/>
      <dgm:spPr/>
      <dgm:t>
        <a:bodyPr/>
        <a:lstStyle/>
        <a:p>
          <a:r>
            <a:rPr lang="en-US" altLang="ja-JP" dirty="0" smtClean="0"/>
            <a:t>    Using _</a:t>
          </a:r>
          <a:r>
            <a:rPr lang="en-US" altLang="ja-JP" dirty="0" err="1" smtClean="0"/>
            <a:t>cmd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SqlCommand</a:t>
          </a:r>
          <a:r>
            <a:rPr lang="en-US" altLang="ja-JP" dirty="0" smtClean="0"/>
            <a:t>("SELECT * FROM employee", _</a:t>
          </a:r>
          <a:r>
            <a:rPr lang="en-US" altLang="ja-JP" dirty="0" err="1" smtClean="0"/>
            <a:t>cn</a:t>
          </a:r>
          <a:r>
            <a:rPr lang="en-US" altLang="ja-JP" dirty="0" smtClean="0"/>
            <a:t>)</a:t>
          </a:r>
          <a:endParaRPr lang="ja-JP" altLang="ja-JP" dirty="0" smtClean="0"/>
        </a:p>
      </dgm:t>
    </dgm:pt>
    <dgm:pt modelId="{250D0B43-4AD4-4103-B08A-D16084874FB3}" type="parTrans" cxnId="{96C4C3DF-1152-49BC-BD32-A56820541C63}">
      <dgm:prSet/>
      <dgm:spPr/>
      <dgm:t>
        <a:bodyPr/>
        <a:lstStyle/>
        <a:p>
          <a:endParaRPr lang="ja-JP" altLang="en-US"/>
        </a:p>
      </dgm:t>
    </dgm:pt>
    <dgm:pt modelId="{DEF7400F-8F9A-4839-A149-93286224486C}" type="sibTrans" cxnId="{96C4C3DF-1152-49BC-BD32-A56820541C63}">
      <dgm:prSet/>
      <dgm:spPr/>
      <dgm:t>
        <a:bodyPr/>
        <a:lstStyle/>
        <a:p>
          <a:endParaRPr lang="ja-JP" altLang="en-US"/>
        </a:p>
      </dgm:t>
    </dgm:pt>
    <dgm:pt modelId="{ADAFCAE2-2DC8-44CB-B77E-32B5C2FFB569}">
      <dgm:prSet/>
      <dgm:spPr/>
      <dgm:t>
        <a:bodyPr/>
        <a:lstStyle/>
        <a:p>
          <a:r>
            <a:rPr lang="en-US" altLang="ja-JP" dirty="0" smtClean="0"/>
            <a:t>        Using _</a:t>
          </a:r>
          <a:r>
            <a:rPr lang="en-US" altLang="ja-JP" dirty="0" err="1" smtClean="0"/>
            <a:t>da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SqlDataAdapter</a:t>
          </a:r>
          <a:r>
            <a:rPr lang="en-US" altLang="ja-JP" dirty="0" smtClean="0"/>
            <a:t>(_</a:t>
          </a:r>
          <a:r>
            <a:rPr lang="en-US" altLang="ja-JP" dirty="0" err="1" smtClean="0"/>
            <a:t>cmd</a:t>
          </a:r>
          <a:r>
            <a:rPr lang="en-US" altLang="ja-JP" dirty="0" smtClean="0"/>
            <a:t>)</a:t>
          </a:r>
          <a:endParaRPr lang="ja-JP" altLang="ja-JP" dirty="0" smtClean="0"/>
        </a:p>
      </dgm:t>
    </dgm:pt>
    <dgm:pt modelId="{2207FA26-5F49-4F91-BB07-C919BE07C20D}" type="parTrans" cxnId="{86B1B005-42E6-4879-91AB-0326914D0181}">
      <dgm:prSet/>
      <dgm:spPr/>
      <dgm:t>
        <a:bodyPr/>
        <a:lstStyle/>
        <a:p>
          <a:endParaRPr lang="ja-JP" altLang="en-US"/>
        </a:p>
      </dgm:t>
    </dgm:pt>
    <dgm:pt modelId="{2E896636-6D70-4278-AA0B-E853448AC657}" type="sibTrans" cxnId="{86B1B005-42E6-4879-91AB-0326914D0181}">
      <dgm:prSet/>
      <dgm:spPr/>
      <dgm:t>
        <a:bodyPr/>
        <a:lstStyle/>
        <a:p>
          <a:endParaRPr lang="ja-JP" altLang="en-US"/>
        </a:p>
      </dgm:t>
    </dgm:pt>
    <dgm:pt modelId="{67D2B403-8E2D-4E01-87AD-4551ED00A771}">
      <dgm:prSet/>
      <dgm:spPr/>
      <dgm:t>
        <a:bodyPr/>
        <a:lstStyle/>
        <a:p>
          <a:r>
            <a:rPr lang="en-US" altLang="ja-JP" dirty="0" smtClean="0"/>
            <a:t>            _</a:t>
          </a:r>
          <a:r>
            <a:rPr lang="en-US" altLang="ja-JP" dirty="0" err="1" smtClean="0"/>
            <a:t>da.Fill</a:t>
          </a:r>
          <a:r>
            <a:rPr lang="en-US" altLang="ja-JP" dirty="0" smtClean="0"/>
            <a:t>(</a:t>
          </a:r>
          <a:r>
            <a:rPr lang="en-US" altLang="ja-JP" dirty="0" err="1" smtClean="0"/>
            <a:t>ds</a:t>
          </a:r>
          <a:r>
            <a:rPr lang="en-US" altLang="ja-JP" dirty="0" smtClean="0"/>
            <a:t>, "employee")</a:t>
          </a:r>
          <a:endParaRPr lang="ja-JP" altLang="ja-JP" dirty="0" smtClean="0"/>
        </a:p>
      </dgm:t>
    </dgm:pt>
    <dgm:pt modelId="{ED19CCA8-36A6-4248-8AB9-FE5DCDD696FB}" type="parTrans" cxnId="{29D23A35-8C56-4C06-937F-58D34D024EA3}">
      <dgm:prSet/>
      <dgm:spPr/>
      <dgm:t>
        <a:bodyPr/>
        <a:lstStyle/>
        <a:p>
          <a:endParaRPr lang="ja-JP" altLang="en-US"/>
        </a:p>
      </dgm:t>
    </dgm:pt>
    <dgm:pt modelId="{3071A304-08A1-4E9F-9F28-850AAADF0F02}" type="sibTrans" cxnId="{29D23A35-8C56-4C06-937F-58D34D024EA3}">
      <dgm:prSet/>
      <dgm:spPr/>
      <dgm:t>
        <a:bodyPr/>
        <a:lstStyle/>
        <a:p>
          <a:endParaRPr lang="ja-JP" altLang="en-US"/>
        </a:p>
      </dgm:t>
    </dgm:pt>
    <dgm:pt modelId="{329373C4-B0C5-4F9A-B8B7-20C6603E4612}">
      <dgm:prSet/>
      <dgm:spPr/>
      <dgm:t>
        <a:bodyPr/>
        <a:lstStyle/>
        <a:p>
          <a:r>
            <a:rPr lang="en-US" altLang="ja-JP" dirty="0" smtClean="0"/>
            <a:t>            </a:t>
          </a:r>
          <a:r>
            <a:rPr lang="en-US" altLang="ja-JP" dirty="0" err="1" smtClean="0"/>
            <a:t>Me.ResultGrid.DataSource</a:t>
          </a:r>
          <a:r>
            <a:rPr lang="en-US" altLang="ja-JP" dirty="0" smtClean="0"/>
            <a:t> = </a:t>
          </a:r>
          <a:r>
            <a:rPr lang="en-US" altLang="ja-JP" dirty="0" err="1" smtClean="0"/>
            <a:t>ds.Tables</a:t>
          </a:r>
          <a:r>
            <a:rPr lang="en-US" altLang="ja-JP" dirty="0" smtClean="0"/>
            <a:t>("employee")</a:t>
          </a:r>
          <a:endParaRPr lang="ja-JP" altLang="ja-JP" dirty="0" smtClean="0"/>
        </a:p>
      </dgm:t>
    </dgm:pt>
    <dgm:pt modelId="{CC0EF98B-3A68-4B27-87C6-CA60243C9F35}" type="parTrans" cxnId="{D5DB1454-5834-4BFA-A685-96757C314F9B}">
      <dgm:prSet/>
      <dgm:spPr/>
      <dgm:t>
        <a:bodyPr/>
        <a:lstStyle/>
        <a:p>
          <a:endParaRPr lang="ja-JP" altLang="en-US"/>
        </a:p>
      </dgm:t>
    </dgm:pt>
    <dgm:pt modelId="{72A378F6-66CC-4212-9F39-17A90CF1D9F5}" type="sibTrans" cxnId="{D5DB1454-5834-4BFA-A685-96757C314F9B}">
      <dgm:prSet/>
      <dgm:spPr/>
      <dgm:t>
        <a:bodyPr/>
        <a:lstStyle/>
        <a:p>
          <a:endParaRPr lang="ja-JP" altLang="en-US"/>
        </a:p>
      </dgm:t>
    </dgm:pt>
    <dgm:pt modelId="{A5157612-2403-4551-80C9-5E76D0FC12A2}">
      <dgm:prSet/>
      <dgm:spPr/>
      <dgm:t>
        <a:bodyPr/>
        <a:lstStyle/>
        <a:p>
          <a:r>
            <a:rPr lang="en-US" altLang="ja-JP" dirty="0" smtClean="0"/>
            <a:t>        End Using</a:t>
          </a:r>
          <a:endParaRPr lang="ja-JP" altLang="ja-JP" dirty="0" smtClean="0"/>
        </a:p>
      </dgm:t>
    </dgm:pt>
    <dgm:pt modelId="{0E324217-EE9C-48CA-87A9-2ECEC73AC076}" type="parTrans" cxnId="{F885DD2E-EDF6-4B5D-B223-5E94BBE707CD}">
      <dgm:prSet/>
      <dgm:spPr/>
      <dgm:t>
        <a:bodyPr/>
        <a:lstStyle/>
        <a:p>
          <a:endParaRPr lang="ja-JP" altLang="en-US"/>
        </a:p>
      </dgm:t>
    </dgm:pt>
    <dgm:pt modelId="{7AC5A469-74C9-48ED-A1B4-0E2915143B34}" type="sibTrans" cxnId="{F885DD2E-EDF6-4B5D-B223-5E94BBE707CD}">
      <dgm:prSet/>
      <dgm:spPr/>
      <dgm:t>
        <a:bodyPr/>
        <a:lstStyle/>
        <a:p>
          <a:endParaRPr lang="ja-JP" altLang="en-US"/>
        </a:p>
      </dgm:t>
    </dgm:pt>
    <dgm:pt modelId="{A6DA9413-8460-424C-B2E2-1158637D9FB9}">
      <dgm:prSet/>
      <dgm:spPr/>
      <dgm:t>
        <a:bodyPr/>
        <a:lstStyle/>
        <a:p>
          <a:r>
            <a:rPr lang="en-US" altLang="ja-JP" dirty="0" smtClean="0"/>
            <a:t>    End Using</a:t>
          </a:r>
          <a:endParaRPr lang="ja-JP" altLang="ja-JP" dirty="0" smtClean="0"/>
        </a:p>
      </dgm:t>
    </dgm:pt>
    <dgm:pt modelId="{10C14AD3-098B-4A78-9E59-2BC54A099F45}" type="parTrans" cxnId="{6E1C4F1B-90F0-4ADC-A8B8-5D1A46AEAFC4}">
      <dgm:prSet/>
      <dgm:spPr/>
      <dgm:t>
        <a:bodyPr/>
        <a:lstStyle/>
        <a:p>
          <a:endParaRPr lang="ja-JP" altLang="en-US"/>
        </a:p>
      </dgm:t>
    </dgm:pt>
    <dgm:pt modelId="{80DABAE8-D79D-4D1E-9723-D8B416722369}" type="sibTrans" cxnId="{6E1C4F1B-90F0-4ADC-A8B8-5D1A46AEAFC4}">
      <dgm:prSet/>
      <dgm:spPr/>
      <dgm:t>
        <a:bodyPr/>
        <a:lstStyle/>
        <a:p>
          <a:endParaRPr lang="ja-JP" altLang="en-US"/>
        </a:p>
      </dgm:t>
    </dgm:pt>
    <dgm:pt modelId="{38F1F13A-F0E8-4F78-A9B9-1D066D76BC02}">
      <dgm:prSet/>
      <dgm:spPr/>
      <dgm:t>
        <a:bodyPr/>
        <a:lstStyle/>
        <a:p>
          <a:r>
            <a:rPr lang="en-US" altLang="ja-JP" dirty="0" smtClean="0"/>
            <a:t>End Using</a:t>
          </a:r>
          <a:endParaRPr lang="ja-JP" altLang="ja-JP" dirty="0" smtClean="0"/>
        </a:p>
      </dgm:t>
    </dgm:pt>
    <dgm:pt modelId="{730F9E2E-227E-42B9-9D6D-149CEC2ECBB9}" type="parTrans" cxnId="{30950F80-AC78-49F7-9185-507F8382BB98}">
      <dgm:prSet/>
      <dgm:spPr/>
      <dgm:t>
        <a:bodyPr/>
        <a:lstStyle/>
        <a:p>
          <a:endParaRPr lang="ja-JP" altLang="en-US"/>
        </a:p>
      </dgm:t>
    </dgm:pt>
    <dgm:pt modelId="{B3CC867B-5260-4FBE-9E76-73B6B46F3F0F}" type="sibTrans" cxnId="{30950F80-AC78-49F7-9185-507F8382BB98}">
      <dgm:prSet/>
      <dgm:spPr/>
      <dgm:t>
        <a:bodyPr/>
        <a:lstStyle/>
        <a:p>
          <a:endParaRPr lang="ja-JP" altLang="en-US"/>
        </a:p>
      </dgm:t>
    </dgm:pt>
    <dgm:pt modelId="{F766C53F-138B-466A-9921-B0F47B3DD4B2}">
      <dgm:prSet/>
      <dgm:spPr/>
      <dgm:t>
        <a:bodyPr/>
        <a:lstStyle/>
        <a:p>
          <a:pPr rtl="0"/>
          <a:r>
            <a:rPr lang="en-US" altLang="ja-JP" dirty="0" smtClean="0"/>
            <a:t>Using _</a:t>
          </a:r>
          <a:r>
            <a:rPr lang="en-US" altLang="ja-JP" dirty="0" err="1" smtClean="0"/>
            <a:t>cn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OracleConnection</a:t>
          </a:r>
          <a:r>
            <a:rPr lang="en-US" altLang="ja-JP" dirty="0" smtClean="0"/>
            <a:t>(</a:t>
          </a:r>
          <a:r>
            <a:rPr lang="en-US" altLang="ja-JP" dirty="0" err="1" smtClean="0"/>
            <a:t>CnString</a:t>
          </a:r>
          <a:r>
            <a:rPr lang="en-US" altLang="ja-JP" dirty="0" smtClean="0"/>
            <a:t>)</a:t>
          </a:r>
          <a:endParaRPr lang="ja-JP" dirty="0"/>
        </a:p>
      </dgm:t>
    </dgm:pt>
    <dgm:pt modelId="{0AE87FE4-012E-4418-87AA-F4607F644922}" type="parTrans" cxnId="{DD4C0C6F-C51D-4072-B0B9-C81B4DA30869}">
      <dgm:prSet/>
      <dgm:spPr/>
      <dgm:t>
        <a:bodyPr/>
        <a:lstStyle/>
        <a:p>
          <a:endParaRPr kumimoji="1" lang="ja-JP" altLang="en-US"/>
        </a:p>
      </dgm:t>
    </dgm:pt>
    <dgm:pt modelId="{9446BF25-0AD5-4716-92D2-EF9EE3E35145}" type="sibTrans" cxnId="{DD4C0C6F-C51D-4072-B0B9-C81B4DA30869}">
      <dgm:prSet/>
      <dgm:spPr/>
      <dgm:t>
        <a:bodyPr/>
        <a:lstStyle/>
        <a:p>
          <a:endParaRPr kumimoji="1" lang="ja-JP" altLang="en-US"/>
        </a:p>
      </dgm:t>
    </dgm:pt>
    <dgm:pt modelId="{3F0A3E76-6D23-4D0D-B390-55C0C0935B48}">
      <dgm:prSet/>
      <dgm:spPr/>
      <dgm:t>
        <a:bodyPr/>
        <a:lstStyle/>
        <a:p>
          <a:r>
            <a:rPr lang="en-US" altLang="ja-JP" dirty="0" smtClean="0"/>
            <a:t>    Using _</a:t>
          </a:r>
          <a:r>
            <a:rPr lang="en-US" altLang="ja-JP" dirty="0" err="1" smtClean="0"/>
            <a:t>cmd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OracleCommand</a:t>
          </a:r>
          <a:r>
            <a:rPr lang="en-US" altLang="ja-JP" dirty="0" smtClean="0"/>
            <a:t>("SELECT * FROM employee", _</a:t>
          </a:r>
          <a:r>
            <a:rPr lang="en-US" altLang="ja-JP" dirty="0" err="1" smtClean="0"/>
            <a:t>cn</a:t>
          </a:r>
          <a:r>
            <a:rPr lang="en-US" altLang="ja-JP" dirty="0" smtClean="0"/>
            <a:t>)</a:t>
          </a:r>
          <a:endParaRPr lang="ja-JP" altLang="ja-JP" dirty="0" smtClean="0"/>
        </a:p>
      </dgm:t>
    </dgm:pt>
    <dgm:pt modelId="{73C87901-22F5-487D-AD6E-A4F323C71277}" type="parTrans" cxnId="{1A92AB1F-2EFB-4282-9E8B-1E07592D48B5}">
      <dgm:prSet/>
      <dgm:spPr/>
      <dgm:t>
        <a:bodyPr/>
        <a:lstStyle/>
        <a:p>
          <a:endParaRPr kumimoji="1" lang="ja-JP" altLang="en-US"/>
        </a:p>
      </dgm:t>
    </dgm:pt>
    <dgm:pt modelId="{AE200B8F-21DE-4713-A3F3-35E02ABF47F1}" type="sibTrans" cxnId="{1A92AB1F-2EFB-4282-9E8B-1E07592D48B5}">
      <dgm:prSet/>
      <dgm:spPr/>
      <dgm:t>
        <a:bodyPr/>
        <a:lstStyle/>
        <a:p>
          <a:endParaRPr kumimoji="1" lang="ja-JP" altLang="en-US"/>
        </a:p>
      </dgm:t>
    </dgm:pt>
    <dgm:pt modelId="{5AB4916A-4C4D-44BA-B8F4-77F85F55F460}">
      <dgm:prSet/>
      <dgm:spPr/>
      <dgm:t>
        <a:bodyPr/>
        <a:lstStyle/>
        <a:p>
          <a:r>
            <a:rPr lang="en-US" altLang="ja-JP" dirty="0" smtClean="0"/>
            <a:t>        Using _</a:t>
          </a:r>
          <a:r>
            <a:rPr lang="en-US" altLang="ja-JP" dirty="0" err="1" smtClean="0"/>
            <a:t>da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OracleDataAdapter</a:t>
          </a:r>
          <a:r>
            <a:rPr lang="en-US" altLang="ja-JP" dirty="0" smtClean="0"/>
            <a:t>(_</a:t>
          </a:r>
          <a:r>
            <a:rPr lang="en-US" altLang="ja-JP" dirty="0" err="1" smtClean="0"/>
            <a:t>cmd</a:t>
          </a:r>
          <a:r>
            <a:rPr lang="en-US" altLang="ja-JP" dirty="0" smtClean="0"/>
            <a:t>)</a:t>
          </a:r>
          <a:endParaRPr lang="ja-JP" altLang="ja-JP" dirty="0" smtClean="0"/>
        </a:p>
      </dgm:t>
    </dgm:pt>
    <dgm:pt modelId="{1962AC1E-A9E1-4A3B-BF83-57E604231604}" type="parTrans" cxnId="{434B7E96-8317-40FD-AB91-E76D607FABFE}">
      <dgm:prSet/>
      <dgm:spPr/>
      <dgm:t>
        <a:bodyPr/>
        <a:lstStyle/>
        <a:p>
          <a:endParaRPr kumimoji="1" lang="ja-JP" altLang="en-US"/>
        </a:p>
      </dgm:t>
    </dgm:pt>
    <dgm:pt modelId="{FB4AE5D8-34CE-4A20-9FFE-0B58D487BFEF}" type="sibTrans" cxnId="{434B7E96-8317-40FD-AB91-E76D607FABFE}">
      <dgm:prSet/>
      <dgm:spPr/>
      <dgm:t>
        <a:bodyPr/>
        <a:lstStyle/>
        <a:p>
          <a:endParaRPr kumimoji="1" lang="ja-JP" altLang="en-US"/>
        </a:p>
      </dgm:t>
    </dgm:pt>
    <dgm:pt modelId="{C1A9743C-A768-4D43-A033-99B8B4DCB986}">
      <dgm:prSet/>
      <dgm:spPr/>
      <dgm:t>
        <a:bodyPr/>
        <a:lstStyle/>
        <a:p>
          <a:r>
            <a:rPr lang="en-US" altLang="ja-JP" dirty="0" smtClean="0"/>
            <a:t>            _</a:t>
          </a:r>
          <a:r>
            <a:rPr lang="en-US" altLang="ja-JP" dirty="0" err="1" smtClean="0"/>
            <a:t>da.Fill</a:t>
          </a:r>
          <a:r>
            <a:rPr lang="en-US" altLang="ja-JP" dirty="0" smtClean="0"/>
            <a:t>(</a:t>
          </a:r>
          <a:r>
            <a:rPr lang="en-US" altLang="ja-JP" dirty="0" err="1" smtClean="0"/>
            <a:t>ds</a:t>
          </a:r>
          <a:r>
            <a:rPr lang="en-US" altLang="ja-JP" dirty="0" smtClean="0"/>
            <a:t>, "employee")</a:t>
          </a:r>
          <a:endParaRPr lang="ja-JP" altLang="ja-JP" dirty="0" smtClean="0"/>
        </a:p>
      </dgm:t>
    </dgm:pt>
    <dgm:pt modelId="{839B7AD0-892C-4097-942D-8711745B5870}" type="parTrans" cxnId="{345D5F63-7652-4608-93E3-728045BFBAD5}">
      <dgm:prSet/>
      <dgm:spPr/>
      <dgm:t>
        <a:bodyPr/>
        <a:lstStyle/>
        <a:p>
          <a:endParaRPr kumimoji="1" lang="ja-JP" altLang="en-US"/>
        </a:p>
      </dgm:t>
    </dgm:pt>
    <dgm:pt modelId="{3C84BD9A-A4A9-43BE-A748-E3E434F30243}" type="sibTrans" cxnId="{345D5F63-7652-4608-93E3-728045BFBAD5}">
      <dgm:prSet/>
      <dgm:spPr/>
      <dgm:t>
        <a:bodyPr/>
        <a:lstStyle/>
        <a:p>
          <a:endParaRPr kumimoji="1" lang="ja-JP" altLang="en-US"/>
        </a:p>
      </dgm:t>
    </dgm:pt>
    <dgm:pt modelId="{5B28071A-9692-4D54-87B1-7C01F44694E7}">
      <dgm:prSet/>
      <dgm:spPr/>
      <dgm:t>
        <a:bodyPr/>
        <a:lstStyle/>
        <a:p>
          <a:r>
            <a:rPr lang="en-US" altLang="ja-JP" dirty="0" smtClean="0"/>
            <a:t>            </a:t>
          </a:r>
          <a:r>
            <a:rPr lang="en-US" altLang="ja-JP" dirty="0" err="1" smtClean="0"/>
            <a:t>Me.ResultGrid.DataSource</a:t>
          </a:r>
          <a:r>
            <a:rPr lang="en-US" altLang="ja-JP" dirty="0" smtClean="0"/>
            <a:t> = </a:t>
          </a:r>
          <a:r>
            <a:rPr lang="en-US" altLang="ja-JP" dirty="0" err="1" smtClean="0"/>
            <a:t>ds.Tables</a:t>
          </a:r>
          <a:r>
            <a:rPr lang="en-US" altLang="ja-JP" dirty="0" smtClean="0"/>
            <a:t>("employee")</a:t>
          </a:r>
          <a:endParaRPr lang="ja-JP" altLang="ja-JP" dirty="0" smtClean="0"/>
        </a:p>
      </dgm:t>
    </dgm:pt>
    <dgm:pt modelId="{31C7C595-3C98-40D0-9D5C-B6DB32E47CA2}" type="parTrans" cxnId="{6497F2F7-3B71-4FE9-86E4-A4B20E2BF5AD}">
      <dgm:prSet/>
      <dgm:spPr/>
      <dgm:t>
        <a:bodyPr/>
        <a:lstStyle/>
        <a:p>
          <a:endParaRPr kumimoji="1" lang="ja-JP" altLang="en-US"/>
        </a:p>
      </dgm:t>
    </dgm:pt>
    <dgm:pt modelId="{9E172E2E-7B52-4497-95FB-9EC55A5E5D5E}" type="sibTrans" cxnId="{6497F2F7-3B71-4FE9-86E4-A4B20E2BF5AD}">
      <dgm:prSet/>
      <dgm:spPr/>
      <dgm:t>
        <a:bodyPr/>
        <a:lstStyle/>
        <a:p>
          <a:endParaRPr kumimoji="1" lang="ja-JP" altLang="en-US"/>
        </a:p>
      </dgm:t>
    </dgm:pt>
    <dgm:pt modelId="{5267E61B-5630-442B-A894-84B706390506}">
      <dgm:prSet/>
      <dgm:spPr/>
      <dgm:t>
        <a:bodyPr/>
        <a:lstStyle/>
        <a:p>
          <a:r>
            <a:rPr lang="en-US" altLang="ja-JP" dirty="0" smtClean="0"/>
            <a:t>        End Using</a:t>
          </a:r>
          <a:endParaRPr lang="ja-JP" altLang="ja-JP" dirty="0" smtClean="0"/>
        </a:p>
      </dgm:t>
    </dgm:pt>
    <dgm:pt modelId="{0B68695C-008D-49EA-BE15-C21C93147B02}" type="parTrans" cxnId="{73C5E1B9-5814-4151-8B28-96B484DCA933}">
      <dgm:prSet/>
      <dgm:spPr/>
      <dgm:t>
        <a:bodyPr/>
        <a:lstStyle/>
        <a:p>
          <a:endParaRPr kumimoji="1" lang="ja-JP" altLang="en-US"/>
        </a:p>
      </dgm:t>
    </dgm:pt>
    <dgm:pt modelId="{5E3D9F02-CF06-47BD-B801-A28FDDA231E7}" type="sibTrans" cxnId="{73C5E1B9-5814-4151-8B28-96B484DCA933}">
      <dgm:prSet/>
      <dgm:spPr/>
      <dgm:t>
        <a:bodyPr/>
        <a:lstStyle/>
        <a:p>
          <a:endParaRPr kumimoji="1" lang="ja-JP" altLang="en-US"/>
        </a:p>
      </dgm:t>
    </dgm:pt>
    <dgm:pt modelId="{7589B980-BCAE-4500-AD4E-04E4B166AF60}">
      <dgm:prSet/>
      <dgm:spPr/>
      <dgm:t>
        <a:bodyPr/>
        <a:lstStyle/>
        <a:p>
          <a:r>
            <a:rPr lang="en-US" altLang="ja-JP" dirty="0" smtClean="0"/>
            <a:t>    End Using</a:t>
          </a:r>
          <a:endParaRPr lang="ja-JP" altLang="ja-JP" dirty="0" smtClean="0"/>
        </a:p>
      </dgm:t>
    </dgm:pt>
    <dgm:pt modelId="{B1BDD3A4-F78F-4C58-A292-482F59B8AA61}" type="parTrans" cxnId="{06A556F3-13D9-4355-98C0-59F922F6BF6B}">
      <dgm:prSet/>
      <dgm:spPr/>
      <dgm:t>
        <a:bodyPr/>
        <a:lstStyle/>
        <a:p>
          <a:endParaRPr kumimoji="1" lang="ja-JP" altLang="en-US"/>
        </a:p>
      </dgm:t>
    </dgm:pt>
    <dgm:pt modelId="{4F7E66B7-A475-4928-AFA1-A6D42F5F5E8D}" type="sibTrans" cxnId="{06A556F3-13D9-4355-98C0-59F922F6BF6B}">
      <dgm:prSet/>
      <dgm:spPr/>
      <dgm:t>
        <a:bodyPr/>
        <a:lstStyle/>
        <a:p>
          <a:endParaRPr kumimoji="1" lang="ja-JP" altLang="en-US"/>
        </a:p>
      </dgm:t>
    </dgm:pt>
    <dgm:pt modelId="{576CFEE3-2717-4860-B225-A5F29D3BBD15}">
      <dgm:prSet/>
      <dgm:spPr/>
      <dgm:t>
        <a:bodyPr/>
        <a:lstStyle/>
        <a:p>
          <a:r>
            <a:rPr lang="en-US" altLang="ja-JP" dirty="0" smtClean="0"/>
            <a:t>End Using</a:t>
          </a:r>
          <a:endParaRPr lang="ja-JP" altLang="ja-JP" dirty="0" smtClean="0"/>
        </a:p>
      </dgm:t>
    </dgm:pt>
    <dgm:pt modelId="{0E760F64-6D6B-4DE0-8CA8-59DD9030D3B4}" type="parTrans" cxnId="{568E9A89-52BC-4C07-A4ED-47AD8609367B}">
      <dgm:prSet/>
      <dgm:spPr/>
      <dgm:t>
        <a:bodyPr/>
        <a:lstStyle/>
        <a:p>
          <a:endParaRPr kumimoji="1" lang="ja-JP" altLang="en-US"/>
        </a:p>
      </dgm:t>
    </dgm:pt>
    <dgm:pt modelId="{C3A20D13-D150-4366-8AE8-2C9A37E0EC7D}" type="sibTrans" cxnId="{568E9A89-52BC-4C07-A4ED-47AD8609367B}">
      <dgm:prSet/>
      <dgm:spPr/>
      <dgm:t>
        <a:bodyPr/>
        <a:lstStyle/>
        <a:p>
          <a:endParaRPr kumimoji="1" lang="ja-JP" altLang="en-US"/>
        </a:p>
      </dgm:t>
    </dgm:pt>
    <dgm:pt modelId="{3DBB4C9C-5C98-41F4-84DD-45D3A4928352}">
      <dgm:prSet/>
      <dgm:spPr/>
      <dgm:t>
        <a:bodyPr/>
        <a:lstStyle/>
        <a:p>
          <a:r>
            <a:rPr lang="en-US" dirty="0" smtClean="0"/>
            <a:t>Oracle(ODP.NET)	</a:t>
          </a:r>
          <a:r>
            <a:rPr lang="en-US" dirty="0" err="1" smtClean="0"/>
            <a:t>OracleDataAdapter</a:t>
          </a:r>
          <a:endParaRPr lang="ja-JP" altLang="ja-JP" dirty="0" smtClean="0"/>
        </a:p>
      </dgm:t>
    </dgm:pt>
    <dgm:pt modelId="{2C55E73F-4B7D-4E57-9E96-2EE7E175B661}" type="parTrans" cxnId="{04761227-2479-4BC7-97B3-DD6A47044357}">
      <dgm:prSet/>
      <dgm:spPr/>
      <dgm:t>
        <a:bodyPr/>
        <a:lstStyle/>
        <a:p>
          <a:endParaRPr kumimoji="1" lang="ja-JP" altLang="en-US"/>
        </a:p>
      </dgm:t>
    </dgm:pt>
    <dgm:pt modelId="{52B802C7-ABFC-40C0-8B0F-A7B80CF0C19E}" type="sibTrans" cxnId="{04761227-2479-4BC7-97B3-DD6A47044357}">
      <dgm:prSet/>
      <dgm:spPr/>
      <dgm:t>
        <a:bodyPr/>
        <a:lstStyle/>
        <a:p>
          <a:endParaRPr kumimoji="1" lang="ja-JP" altLang="en-US"/>
        </a:p>
      </dgm:t>
    </dgm:pt>
    <dgm:pt modelId="{FA76A1C2-470F-4161-8770-0F928264F6EE}" type="pres">
      <dgm:prSet presAssocID="{18702F6F-FFAF-495F-A6CA-A1047820CFC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3230BC2-32C6-4140-9411-DBF504B3C475}" type="pres">
      <dgm:prSet presAssocID="{6BFEEBD0-264C-480F-B2FA-9236E89B855E}" presName="parentLin" presStyleCnt="0"/>
      <dgm:spPr/>
    </dgm:pt>
    <dgm:pt modelId="{45F9BF9D-397A-4269-B863-ED201373CCEA}" type="pres">
      <dgm:prSet presAssocID="{6BFEEBD0-264C-480F-B2FA-9236E89B855E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A0B10954-5904-4C34-89E6-ACD543B58D39}" type="pres">
      <dgm:prSet presAssocID="{6BFEEBD0-264C-480F-B2FA-9236E89B855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C74B4B5-7854-44BF-A087-6EED863F987F}" type="pres">
      <dgm:prSet presAssocID="{6BFEEBD0-264C-480F-B2FA-9236E89B855E}" presName="negativeSpace" presStyleCnt="0"/>
      <dgm:spPr/>
    </dgm:pt>
    <dgm:pt modelId="{BF67239D-873E-48DD-ACAB-83A60C61B60F}" type="pres">
      <dgm:prSet presAssocID="{6BFEEBD0-264C-480F-B2FA-9236E89B855E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0D184-9F08-4361-AC87-FCA9D116409D}" type="pres">
      <dgm:prSet presAssocID="{55CDCE98-F5A4-4221-86E0-5399D3FCC131}" presName="spaceBetweenRectangles" presStyleCnt="0"/>
      <dgm:spPr/>
    </dgm:pt>
    <dgm:pt modelId="{03A5FD0B-3E5D-4F5E-AA23-0A29C70E9942}" type="pres">
      <dgm:prSet presAssocID="{3DBB4C9C-5C98-41F4-84DD-45D3A4928352}" presName="parentLin" presStyleCnt="0"/>
      <dgm:spPr/>
    </dgm:pt>
    <dgm:pt modelId="{245BE4BA-E4D3-4805-92C4-27F490E09A61}" type="pres">
      <dgm:prSet presAssocID="{3DBB4C9C-5C98-41F4-84DD-45D3A492835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0D4B2142-25EA-4FE4-934A-91B972A45242}" type="pres">
      <dgm:prSet presAssocID="{3DBB4C9C-5C98-41F4-84DD-45D3A492835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A9972CB-9154-4625-A969-49E8ACBAA30D}" type="pres">
      <dgm:prSet presAssocID="{3DBB4C9C-5C98-41F4-84DD-45D3A4928352}" presName="negativeSpace" presStyleCnt="0"/>
      <dgm:spPr/>
    </dgm:pt>
    <dgm:pt modelId="{BDE6AC87-1A52-4BAC-AE1A-7C27E740D569}" type="pres">
      <dgm:prSet presAssocID="{3DBB4C9C-5C98-41F4-84DD-45D3A492835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0223401-C130-4E34-92BC-D70174A53787}" type="presOf" srcId="{F766C53F-138B-466A-9921-B0F47B3DD4B2}" destId="{BDE6AC87-1A52-4BAC-AE1A-7C27E740D569}" srcOrd="0" destOrd="0" presId="urn:microsoft.com/office/officeart/2005/8/layout/list1"/>
    <dgm:cxn modelId="{1D624FD9-5ADD-42E1-85B2-79EE873E9F2C}" type="presOf" srcId="{A6DA9413-8460-424C-B2E2-1158637D9FB9}" destId="{BF67239D-873E-48DD-ACAB-83A60C61B60F}" srcOrd="0" destOrd="6" presId="urn:microsoft.com/office/officeart/2005/8/layout/list1"/>
    <dgm:cxn modelId="{04761227-2479-4BC7-97B3-DD6A47044357}" srcId="{18702F6F-FFAF-495F-A6CA-A1047820CFCB}" destId="{3DBB4C9C-5C98-41F4-84DD-45D3A4928352}" srcOrd="1" destOrd="0" parTransId="{2C55E73F-4B7D-4E57-9E96-2EE7E175B661}" sibTransId="{52B802C7-ABFC-40C0-8B0F-A7B80CF0C19E}"/>
    <dgm:cxn modelId="{0AB9B94D-369A-438E-82DA-D9B526FBC88E}" type="presOf" srcId="{3DBB4C9C-5C98-41F4-84DD-45D3A4928352}" destId="{0D4B2142-25EA-4FE4-934A-91B972A45242}" srcOrd="1" destOrd="0" presId="urn:microsoft.com/office/officeart/2005/8/layout/list1"/>
    <dgm:cxn modelId="{73C5E1B9-5814-4151-8B28-96B484DCA933}" srcId="{3DBB4C9C-5C98-41F4-84DD-45D3A4928352}" destId="{5267E61B-5630-442B-A894-84B706390506}" srcOrd="5" destOrd="0" parTransId="{0B68695C-008D-49EA-BE15-C21C93147B02}" sibTransId="{5E3D9F02-CF06-47BD-B801-A28FDDA231E7}"/>
    <dgm:cxn modelId="{86B1B005-42E6-4879-91AB-0326914D0181}" srcId="{6BFEEBD0-264C-480F-B2FA-9236E89B855E}" destId="{ADAFCAE2-2DC8-44CB-B77E-32B5C2FFB569}" srcOrd="2" destOrd="0" parTransId="{2207FA26-5F49-4F91-BB07-C919BE07C20D}" sibTransId="{2E896636-6D70-4278-AA0B-E853448AC657}"/>
    <dgm:cxn modelId="{345D5F63-7652-4608-93E3-728045BFBAD5}" srcId="{3DBB4C9C-5C98-41F4-84DD-45D3A4928352}" destId="{C1A9743C-A768-4D43-A033-99B8B4DCB986}" srcOrd="3" destOrd="0" parTransId="{839B7AD0-892C-4097-942D-8711745B5870}" sibTransId="{3C84BD9A-A4A9-43BE-A748-E3E434F30243}"/>
    <dgm:cxn modelId="{A812962A-3F13-4EB1-91BB-C62856FB1096}" type="presOf" srcId="{6BFEEBD0-264C-480F-B2FA-9236E89B855E}" destId="{A0B10954-5904-4C34-89E6-ACD543B58D39}" srcOrd="1" destOrd="0" presId="urn:microsoft.com/office/officeart/2005/8/layout/list1"/>
    <dgm:cxn modelId="{568E9A89-52BC-4C07-A4ED-47AD8609367B}" srcId="{3DBB4C9C-5C98-41F4-84DD-45D3A4928352}" destId="{576CFEE3-2717-4860-B225-A5F29D3BBD15}" srcOrd="7" destOrd="0" parTransId="{0E760F64-6D6B-4DE0-8CA8-59DD9030D3B4}" sibTransId="{C3A20D13-D150-4366-8AE8-2C9A37E0EC7D}"/>
    <dgm:cxn modelId="{09F8EA84-3A4B-4131-A0CE-5816F0EFB78B}" type="presOf" srcId="{67D2B403-8E2D-4E01-87AD-4551ED00A771}" destId="{BF67239D-873E-48DD-ACAB-83A60C61B60F}" srcOrd="0" destOrd="3" presId="urn:microsoft.com/office/officeart/2005/8/layout/list1"/>
    <dgm:cxn modelId="{6497F2F7-3B71-4FE9-86E4-A4B20E2BF5AD}" srcId="{3DBB4C9C-5C98-41F4-84DD-45D3A4928352}" destId="{5B28071A-9692-4D54-87B1-7C01F44694E7}" srcOrd="4" destOrd="0" parTransId="{31C7C595-3C98-40D0-9D5C-B6DB32E47CA2}" sibTransId="{9E172E2E-7B52-4497-95FB-9EC55A5E5D5E}"/>
    <dgm:cxn modelId="{720B8D87-CDBB-4B1F-9524-F39F189832C6}" type="presOf" srcId="{3F0A3E76-6D23-4D0D-B390-55C0C0935B48}" destId="{BDE6AC87-1A52-4BAC-AE1A-7C27E740D569}" srcOrd="0" destOrd="1" presId="urn:microsoft.com/office/officeart/2005/8/layout/list1"/>
    <dgm:cxn modelId="{D5DB1454-5834-4BFA-A685-96757C314F9B}" srcId="{6BFEEBD0-264C-480F-B2FA-9236E89B855E}" destId="{329373C4-B0C5-4F9A-B8B7-20C6603E4612}" srcOrd="4" destOrd="0" parTransId="{CC0EF98B-3A68-4B27-87C6-CA60243C9F35}" sibTransId="{72A378F6-66CC-4212-9F39-17A90CF1D9F5}"/>
    <dgm:cxn modelId="{DD4C0C6F-C51D-4072-B0B9-C81B4DA30869}" srcId="{3DBB4C9C-5C98-41F4-84DD-45D3A4928352}" destId="{F766C53F-138B-466A-9921-B0F47B3DD4B2}" srcOrd="0" destOrd="0" parTransId="{0AE87FE4-012E-4418-87AA-F4607F644922}" sibTransId="{9446BF25-0AD5-4716-92D2-EF9EE3E35145}"/>
    <dgm:cxn modelId="{6E1C4F1B-90F0-4ADC-A8B8-5D1A46AEAFC4}" srcId="{6BFEEBD0-264C-480F-B2FA-9236E89B855E}" destId="{A6DA9413-8460-424C-B2E2-1158637D9FB9}" srcOrd="6" destOrd="0" parTransId="{10C14AD3-098B-4A78-9E59-2BC54A099F45}" sibTransId="{80DABAE8-D79D-4D1E-9723-D8B416722369}"/>
    <dgm:cxn modelId="{7F2FED77-3275-40C9-A0D0-650F0C21C21B}" srcId="{18702F6F-FFAF-495F-A6CA-A1047820CFCB}" destId="{6BFEEBD0-264C-480F-B2FA-9236E89B855E}" srcOrd="0" destOrd="0" parTransId="{679B653E-FAED-4EB6-A9AA-D591D066243B}" sibTransId="{55CDCE98-F5A4-4221-86E0-5399D3FCC131}"/>
    <dgm:cxn modelId="{5AD0E66C-DA5E-412C-8C68-5965B1EF3CD9}" type="presOf" srcId="{38F1F13A-F0E8-4F78-A9B9-1D066D76BC02}" destId="{BF67239D-873E-48DD-ACAB-83A60C61B60F}" srcOrd="0" destOrd="7" presId="urn:microsoft.com/office/officeart/2005/8/layout/list1"/>
    <dgm:cxn modelId="{C7293B8B-209B-44EF-94BB-8758FFAC450C}" type="presOf" srcId="{5267E61B-5630-442B-A894-84B706390506}" destId="{BDE6AC87-1A52-4BAC-AE1A-7C27E740D569}" srcOrd="0" destOrd="5" presId="urn:microsoft.com/office/officeart/2005/8/layout/list1"/>
    <dgm:cxn modelId="{5E922798-22B3-4027-A959-D540966A219D}" type="presOf" srcId="{ADAFCAE2-2DC8-44CB-B77E-32B5C2FFB569}" destId="{BF67239D-873E-48DD-ACAB-83A60C61B60F}" srcOrd="0" destOrd="2" presId="urn:microsoft.com/office/officeart/2005/8/layout/list1"/>
    <dgm:cxn modelId="{ECD5F638-EBC3-4C91-89F2-22DEE335B5EB}" srcId="{6BFEEBD0-264C-480F-B2FA-9236E89B855E}" destId="{525A6050-7DF7-4C9F-89D1-19A226F697DF}" srcOrd="0" destOrd="0" parTransId="{75036972-F364-4418-9001-1A7FBC09478C}" sibTransId="{31513991-92AE-4142-8F02-932B34A3FC64}"/>
    <dgm:cxn modelId="{CF510EDE-B09C-4DA4-BAC4-C950E33ABCFC}" type="presOf" srcId="{6BFEEBD0-264C-480F-B2FA-9236E89B855E}" destId="{45F9BF9D-397A-4269-B863-ED201373CCEA}" srcOrd="0" destOrd="0" presId="urn:microsoft.com/office/officeart/2005/8/layout/list1"/>
    <dgm:cxn modelId="{5491D7A0-119E-488C-A353-92DC158DE143}" type="presOf" srcId="{C1A9743C-A768-4D43-A033-99B8B4DCB986}" destId="{BDE6AC87-1A52-4BAC-AE1A-7C27E740D569}" srcOrd="0" destOrd="3" presId="urn:microsoft.com/office/officeart/2005/8/layout/list1"/>
    <dgm:cxn modelId="{06A556F3-13D9-4355-98C0-59F922F6BF6B}" srcId="{3DBB4C9C-5C98-41F4-84DD-45D3A4928352}" destId="{7589B980-BCAE-4500-AD4E-04E4B166AF60}" srcOrd="6" destOrd="0" parTransId="{B1BDD3A4-F78F-4C58-A292-482F59B8AA61}" sibTransId="{4F7E66B7-A475-4928-AFA1-A6D42F5F5E8D}"/>
    <dgm:cxn modelId="{04D48AB3-BCAC-4FED-82FE-8F5D47A0D7A4}" type="presOf" srcId="{329373C4-B0C5-4F9A-B8B7-20C6603E4612}" destId="{BF67239D-873E-48DD-ACAB-83A60C61B60F}" srcOrd="0" destOrd="4" presId="urn:microsoft.com/office/officeart/2005/8/layout/list1"/>
    <dgm:cxn modelId="{434B7E96-8317-40FD-AB91-E76D607FABFE}" srcId="{3DBB4C9C-5C98-41F4-84DD-45D3A4928352}" destId="{5AB4916A-4C4D-44BA-B8F4-77F85F55F460}" srcOrd="2" destOrd="0" parTransId="{1962AC1E-A9E1-4A3B-BF83-57E604231604}" sibTransId="{FB4AE5D8-34CE-4A20-9FFE-0B58D487BFEF}"/>
    <dgm:cxn modelId="{6C6B8272-18A9-42C6-8AE0-C274AA9C5180}" type="presOf" srcId="{525A6050-7DF7-4C9F-89D1-19A226F697DF}" destId="{BF67239D-873E-48DD-ACAB-83A60C61B60F}" srcOrd="0" destOrd="0" presId="urn:microsoft.com/office/officeart/2005/8/layout/list1"/>
    <dgm:cxn modelId="{F885DD2E-EDF6-4B5D-B223-5E94BBE707CD}" srcId="{6BFEEBD0-264C-480F-B2FA-9236E89B855E}" destId="{A5157612-2403-4551-80C9-5E76D0FC12A2}" srcOrd="5" destOrd="0" parTransId="{0E324217-EE9C-48CA-87A9-2ECEC73AC076}" sibTransId="{7AC5A469-74C9-48ED-A1B4-0E2915143B34}"/>
    <dgm:cxn modelId="{9117450E-0751-488E-8BAA-70967E435485}" type="presOf" srcId="{18702F6F-FFAF-495F-A6CA-A1047820CFCB}" destId="{FA76A1C2-470F-4161-8770-0F928264F6EE}" srcOrd="0" destOrd="0" presId="urn:microsoft.com/office/officeart/2005/8/layout/list1"/>
    <dgm:cxn modelId="{29D23A35-8C56-4C06-937F-58D34D024EA3}" srcId="{6BFEEBD0-264C-480F-B2FA-9236E89B855E}" destId="{67D2B403-8E2D-4E01-87AD-4551ED00A771}" srcOrd="3" destOrd="0" parTransId="{ED19CCA8-36A6-4248-8AB9-FE5DCDD696FB}" sibTransId="{3071A304-08A1-4E9F-9F28-850AAADF0F02}"/>
    <dgm:cxn modelId="{50EFE6AA-54FE-44DF-A811-469C1AF47CA3}" type="presOf" srcId="{5B28071A-9692-4D54-87B1-7C01F44694E7}" destId="{BDE6AC87-1A52-4BAC-AE1A-7C27E740D569}" srcOrd="0" destOrd="4" presId="urn:microsoft.com/office/officeart/2005/8/layout/list1"/>
    <dgm:cxn modelId="{96C4C3DF-1152-49BC-BD32-A56820541C63}" srcId="{6BFEEBD0-264C-480F-B2FA-9236E89B855E}" destId="{BBE04E20-1A22-4F42-A217-F576DC59FAB4}" srcOrd="1" destOrd="0" parTransId="{250D0B43-4AD4-4103-B08A-D16084874FB3}" sibTransId="{DEF7400F-8F9A-4839-A149-93286224486C}"/>
    <dgm:cxn modelId="{169DF1D3-F20F-405B-A393-CAE037580A02}" type="presOf" srcId="{A5157612-2403-4551-80C9-5E76D0FC12A2}" destId="{BF67239D-873E-48DD-ACAB-83A60C61B60F}" srcOrd="0" destOrd="5" presId="urn:microsoft.com/office/officeart/2005/8/layout/list1"/>
    <dgm:cxn modelId="{123434AA-8A05-47F5-8A4B-D92068B8B938}" type="presOf" srcId="{576CFEE3-2717-4860-B225-A5F29D3BBD15}" destId="{BDE6AC87-1A52-4BAC-AE1A-7C27E740D569}" srcOrd="0" destOrd="7" presId="urn:microsoft.com/office/officeart/2005/8/layout/list1"/>
    <dgm:cxn modelId="{1A92AB1F-2EFB-4282-9E8B-1E07592D48B5}" srcId="{3DBB4C9C-5C98-41F4-84DD-45D3A4928352}" destId="{3F0A3E76-6D23-4D0D-B390-55C0C0935B48}" srcOrd="1" destOrd="0" parTransId="{73C87901-22F5-487D-AD6E-A4F323C71277}" sibTransId="{AE200B8F-21DE-4713-A3F3-35E02ABF47F1}"/>
    <dgm:cxn modelId="{FDD49B32-6083-4E74-81B9-7976FF1BFD66}" type="presOf" srcId="{7589B980-BCAE-4500-AD4E-04E4B166AF60}" destId="{BDE6AC87-1A52-4BAC-AE1A-7C27E740D569}" srcOrd="0" destOrd="6" presId="urn:microsoft.com/office/officeart/2005/8/layout/list1"/>
    <dgm:cxn modelId="{0C032706-9E85-4D40-AD29-3F2A5ED1E262}" type="presOf" srcId="{5AB4916A-4C4D-44BA-B8F4-77F85F55F460}" destId="{BDE6AC87-1A52-4BAC-AE1A-7C27E740D569}" srcOrd="0" destOrd="2" presId="urn:microsoft.com/office/officeart/2005/8/layout/list1"/>
    <dgm:cxn modelId="{23B6EFF3-7F87-440A-861A-7CC7BA02BDF5}" type="presOf" srcId="{3DBB4C9C-5C98-41F4-84DD-45D3A4928352}" destId="{245BE4BA-E4D3-4805-92C4-27F490E09A61}" srcOrd="0" destOrd="0" presId="urn:microsoft.com/office/officeart/2005/8/layout/list1"/>
    <dgm:cxn modelId="{30950F80-AC78-49F7-9185-507F8382BB98}" srcId="{6BFEEBD0-264C-480F-B2FA-9236E89B855E}" destId="{38F1F13A-F0E8-4F78-A9B9-1D066D76BC02}" srcOrd="7" destOrd="0" parTransId="{730F9E2E-227E-42B9-9D6D-149CEC2ECBB9}" sibTransId="{B3CC867B-5260-4FBE-9E76-73B6B46F3F0F}"/>
    <dgm:cxn modelId="{9E4D2528-7D9F-4AA9-9B74-ABA4572EA777}" type="presOf" srcId="{BBE04E20-1A22-4F42-A217-F576DC59FAB4}" destId="{BF67239D-873E-48DD-ACAB-83A60C61B60F}" srcOrd="0" destOrd="1" presId="urn:microsoft.com/office/officeart/2005/8/layout/list1"/>
    <dgm:cxn modelId="{5114B2B3-BC51-4986-8917-20AFE4C556F1}" type="presParOf" srcId="{FA76A1C2-470F-4161-8770-0F928264F6EE}" destId="{F3230BC2-32C6-4140-9411-DBF504B3C475}" srcOrd="0" destOrd="0" presId="urn:microsoft.com/office/officeart/2005/8/layout/list1"/>
    <dgm:cxn modelId="{73FCF404-BDF6-4C13-813A-A666CCB40598}" type="presParOf" srcId="{F3230BC2-32C6-4140-9411-DBF504B3C475}" destId="{45F9BF9D-397A-4269-B863-ED201373CCEA}" srcOrd="0" destOrd="0" presId="urn:microsoft.com/office/officeart/2005/8/layout/list1"/>
    <dgm:cxn modelId="{BC193FED-223E-4913-8C20-70A0AE0FA64F}" type="presParOf" srcId="{F3230BC2-32C6-4140-9411-DBF504B3C475}" destId="{A0B10954-5904-4C34-89E6-ACD543B58D39}" srcOrd="1" destOrd="0" presId="urn:microsoft.com/office/officeart/2005/8/layout/list1"/>
    <dgm:cxn modelId="{FA3AF564-0579-4E70-A889-ACDAEC3A565C}" type="presParOf" srcId="{FA76A1C2-470F-4161-8770-0F928264F6EE}" destId="{FC74B4B5-7854-44BF-A087-6EED863F987F}" srcOrd="1" destOrd="0" presId="urn:microsoft.com/office/officeart/2005/8/layout/list1"/>
    <dgm:cxn modelId="{81EFD729-2561-4E17-8CBF-7C2AA40A5973}" type="presParOf" srcId="{FA76A1C2-470F-4161-8770-0F928264F6EE}" destId="{BF67239D-873E-48DD-ACAB-83A60C61B60F}" srcOrd="2" destOrd="0" presId="urn:microsoft.com/office/officeart/2005/8/layout/list1"/>
    <dgm:cxn modelId="{E57DDA79-B5EC-4BB7-9833-AA018B93498F}" type="presParOf" srcId="{FA76A1C2-470F-4161-8770-0F928264F6EE}" destId="{0070D184-9F08-4361-AC87-FCA9D116409D}" srcOrd="3" destOrd="0" presId="urn:microsoft.com/office/officeart/2005/8/layout/list1"/>
    <dgm:cxn modelId="{4174E06F-1B01-44D9-B2D9-EAE0D0D05036}" type="presParOf" srcId="{FA76A1C2-470F-4161-8770-0F928264F6EE}" destId="{03A5FD0B-3E5D-4F5E-AA23-0A29C70E9942}" srcOrd="4" destOrd="0" presId="urn:microsoft.com/office/officeart/2005/8/layout/list1"/>
    <dgm:cxn modelId="{A3264488-8485-4705-B5ED-2D656C1B70F7}" type="presParOf" srcId="{03A5FD0B-3E5D-4F5E-AA23-0A29C70E9942}" destId="{245BE4BA-E4D3-4805-92C4-27F490E09A61}" srcOrd="0" destOrd="0" presId="urn:microsoft.com/office/officeart/2005/8/layout/list1"/>
    <dgm:cxn modelId="{F97508BE-945A-48E2-910E-043B3232C991}" type="presParOf" srcId="{03A5FD0B-3E5D-4F5E-AA23-0A29C70E9942}" destId="{0D4B2142-25EA-4FE4-934A-91B972A45242}" srcOrd="1" destOrd="0" presId="urn:microsoft.com/office/officeart/2005/8/layout/list1"/>
    <dgm:cxn modelId="{F5D76332-7AF8-4B9F-8D64-5A31D9597914}" type="presParOf" srcId="{FA76A1C2-470F-4161-8770-0F928264F6EE}" destId="{FA9972CB-9154-4625-A969-49E8ACBAA30D}" srcOrd="5" destOrd="0" presId="urn:microsoft.com/office/officeart/2005/8/layout/list1"/>
    <dgm:cxn modelId="{D4EE2495-0FED-4BC8-AFA3-CD1D0C7C0A1E}" type="presParOf" srcId="{FA76A1C2-470F-4161-8770-0F928264F6EE}" destId="{BDE6AC87-1A52-4BAC-AE1A-7C27E740D569}" srcOrd="6" destOrd="0" presId="urn:microsoft.com/office/officeart/2005/8/layout/list1"/>
  </dgm:cxnLst>
  <dgm:bg/>
  <dgm:whole/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1017F21-003D-4135-9B80-5DAF68D63DC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71A89B83-12A1-4B01-8550-3E7280ABCC91}">
      <dgm:prSet/>
      <dgm:spPr/>
      <dgm:t>
        <a:bodyPr/>
        <a:lstStyle/>
        <a:p>
          <a:pPr rtl="0"/>
          <a:r>
            <a:rPr lang="en-US" dirty="0" err="1" smtClean="0"/>
            <a:t>SetAllValues</a:t>
          </a:r>
          <a:r>
            <a:rPr lang="ja-JP" dirty="0" smtClean="0"/>
            <a:t>プロパティ</a:t>
          </a:r>
          <a:endParaRPr lang="en-US" dirty="0"/>
        </a:p>
      </dgm:t>
    </dgm:pt>
    <dgm:pt modelId="{B92FEB91-161E-4FC5-8625-1547409B7E9B}" type="parTrans" cxnId="{8AFB95B9-258C-4811-84E9-40AEDC8DE3CD}">
      <dgm:prSet/>
      <dgm:spPr/>
      <dgm:t>
        <a:bodyPr/>
        <a:lstStyle/>
        <a:p>
          <a:endParaRPr lang="ja-JP" altLang="en-US"/>
        </a:p>
      </dgm:t>
    </dgm:pt>
    <dgm:pt modelId="{DEB02862-CF95-4CBB-A31A-1318C08C5F2E}" type="sibTrans" cxnId="{8AFB95B9-258C-4811-84E9-40AEDC8DE3CD}">
      <dgm:prSet/>
      <dgm:spPr/>
      <dgm:t>
        <a:bodyPr/>
        <a:lstStyle/>
        <a:p>
          <a:endParaRPr lang="ja-JP" altLang="en-US"/>
        </a:p>
      </dgm:t>
    </dgm:pt>
    <dgm:pt modelId="{17846529-D382-4AD3-8972-E049494FAE7E}">
      <dgm:prSet/>
      <dgm:spPr/>
      <dgm:t>
        <a:bodyPr/>
        <a:lstStyle/>
        <a:p>
          <a:pPr rtl="0"/>
          <a:r>
            <a:rPr lang="en-US" dirty="0" err="1" smtClean="0"/>
            <a:t>True:UPDATE</a:t>
          </a:r>
          <a:r>
            <a:rPr lang="en-US" dirty="0" smtClean="0"/>
            <a:t> SQL</a:t>
          </a:r>
          <a:r>
            <a:rPr lang="ja-JP" dirty="0" smtClean="0"/>
            <a:t>の</a:t>
          </a:r>
          <a:r>
            <a:rPr lang="en-US" dirty="0" smtClean="0"/>
            <a:t>SET</a:t>
          </a:r>
          <a:r>
            <a:rPr lang="ja-JP" dirty="0" smtClean="0"/>
            <a:t>句に</a:t>
          </a:r>
          <a:r>
            <a:rPr lang="ja-JP" altLang="en-US" dirty="0" smtClean="0"/>
            <a:t>すべて</a:t>
          </a:r>
          <a:r>
            <a:rPr lang="ja-JP" dirty="0" smtClean="0"/>
            <a:t>セット</a:t>
          </a:r>
          <a:endParaRPr lang="en-US" dirty="0"/>
        </a:p>
      </dgm:t>
    </dgm:pt>
    <dgm:pt modelId="{554C1C8B-570D-44CB-AC98-3E81290144F0}" type="parTrans" cxnId="{E46AC503-567A-4FED-8A25-C112800140F1}">
      <dgm:prSet/>
      <dgm:spPr/>
      <dgm:t>
        <a:bodyPr/>
        <a:lstStyle/>
        <a:p>
          <a:endParaRPr lang="ja-JP" altLang="en-US"/>
        </a:p>
      </dgm:t>
    </dgm:pt>
    <dgm:pt modelId="{96D0E2AF-0992-4A1E-9C12-6F6161109A49}" type="sibTrans" cxnId="{E46AC503-567A-4FED-8A25-C112800140F1}">
      <dgm:prSet/>
      <dgm:spPr/>
      <dgm:t>
        <a:bodyPr/>
        <a:lstStyle/>
        <a:p>
          <a:endParaRPr lang="ja-JP" altLang="en-US"/>
        </a:p>
      </dgm:t>
    </dgm:pt>
    <dgm:pt modelId="{18EDEF8E-E196-4D72-8028-0F0D9F71C0D4}">
      <dgm:prSet/>
      <dgm:spPr/>
      <dgm:t>
        <a:bodyPr/>
        <a:lstStyle/>
        <a:p>
          <a:pPr rtl="0"/>
          <a:r>
            <a:rPr lang="ja-JP" dirty="0" smtClean="0"/>
            <a:t>利用状況モニタで確認</a:t>
          </a:r>
          <a:r>
            <a:rPr lang="en-US" altLang="ja-JP" dirty="0" smtClean="0"/>
            <a:t/>
          </a:r>
          <a:br>
            <a:rPr lang="en-US" altLang="ja-JP" dirty="0" smtClean="0"/>
          </a:br>
          <a:r>
            <a:rPr lang="en-US" dirty="0" smtClean="0"/>
            <a:t>SET [</a:t>
          </a:r>
          <a:r>
            <a:rPr lang="en-US" dirty="0" err="1" smtClean="0"/>
            <a:t>minit</a:t>
          </a:r>
          <a:r>
            <a:rPr lang="en-US" dirty="0" smtClean="0"/>
            <a:t>] = @p1</a:t>
          </a:r>
          <a:endParaRPr lang="en-US" dirty="0"/>
        </a:p>
      </dgm:t>
    </dgm:pt>
    <dgm:pt modelId="{3601786D-87BE-4714-9FA9-58522EA95AA9}" type="parTrans" cxnId="{3A298AAD-B857-4A47-892C-914DFE7DBA6A}">
      <dgm:prSet/>
      <dgm:spPr/>
      <dgm:t>
        <a:bodyPr/>
        <a:lstStyle/>
        <a:p>
          <a:endParaRPr lang="ja-JP" altLang="en-US"/>
        </a:p>
      </dgm:t>
    </dgm:pt>
    <dgm:pt modelId="{8867A4CF-72C9-4237-8167-8D9E1D46C4EA}" type="sibTrans" cxnId="{3A298AAD-B857-4A47-892C-914DFE7DBA6A}">
      <dgm:prSet/>
      <dgm:spPr/>
      <dgm:t>
        <a:bodyPr/>
        <a:lstStyle/>
        <a:p>
          <a:endParaRPr lang="ja-JP" altLang="en-US"/>
        </a:p>
      </dgm:t>
    </dgm:pt>
    <dgm:pt modelId="{E2DAAC34-D152-46F8-B51C-B026CB1A39DE}">
      <dgm:prSet/>
      <dgm:spPr/>
      <dgm:t>
        <a:bodyPr/>
        <a:lstStyle/>
        <a:p>
          <a:pPr rtl="0"/>
          <a:r>
            <a:rPr lang="en-US" dirty="0" err="1" smtClean="0"/>
            <a:t>ConflictOption</a:t>
          </a:r>
          <a:r>
            <a:rPr lang="ja-JP" dirty="0" smtClean="0"/>
            <a:t>プロパティ</a:t>
          </a:r>
          <a:endParaRPr lang="en-US" dirty="0"/>
        </a:p>
      </dgm:t>
    </dgm:pt>
    <dgm:pt modelId="{26EF983A-82F1-4428-AB3F-44DD419D9160}" type="parTrans" cxnId="{E32B5FE4-0FC3-4478-948B-EA4E9C799711}">
      <dgm:prSet/>
      <dgm:spPr/>
      <dgm:t>
        <a:bodyPr/>
        <a:lstStyle/>
        <a:p>
          <a:endParaRPr lang="ja-JP" altLang="en-US"/>
        </a:p>
      </dgm:t>
    </dgm:pt>
    <dgm:pt modelId="{BC68AFCD-38B2-42A9-9D84-89A5A98E65D5}" type="sibTrans" cxnId="{E32B5FE4-0FC3-4478-948B-EA4E9C799711}">
      <dgm:prSet/>
      <dgm:spPr/>
      <dgm:t>
        <a:bodyPr/>
        <a:lstStyle/>
        <a:p>
          <a:endParaRPr lang="ja-JP" altLang="en-US"/>
        </a:p>
      </dgm:t>
    </dgm:pt>
    <dgm:pt modelId="{9F5C5701-5EC4-4CF3-ADDD-F0D706EFD6D9}">
      <dgm:prSet/>
      <dgm:spPr/>
      <dgm:t>
        <a:bodyPr/>
        <a:lstStyle/>
        <a:p>
          <a:pPr rtl="0"/>
          <a:r>
            <a:rPr lang="en-US" dirty="0" err="1" smtClean="0"/>
            <a:t>CompareAllSearchableValues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WHERE (([</a:t>
          </a:r>
          <a:r>
            <a:rPr lang="en-US" dirty="0" err="1" smtClean="0"/>
            <a:t>emp_id</a:t>
          </a:r>
          <a:r>
            <a:rPr lang="en-US" dirty="0" smtClean="0"/>
            <a:t>] = @p9) AND ([</a:t>
          </a:r>
          <a:r>
            <a:rPr lang="en-US" dirty="0" err="1" smtClean="0"/>
            <a:t>fname</a:t>
          </a:r>
          <a:r>
            <a:rPr lang="en-US" dirty="0" smtClean="0"/>
            <a:t>] = @p10) AND ((@p11 = 1 AND [</a:t>
          </a:r>
          <a:r>
            <a:rPr lang="en-US" dirty="0" err="1" smtClean="0"/>
            <a:t>minit</a:t>
          </a:r>
          <a:r>
            <a:rPr lang="en-US" dirty="0" smtClean="0"/>
            <a:t>] IS NULL) OR ([</a:t>
          </a:r>
          <a:r>
            <a:rPr lang="en-US" dirty="0" err="1" smtClean="0"/>
            <a:t>minit</a:t>
          </a:r>
          <a:r>
            <a:rPr lang="en-US" dirty="0" smtClean="0"/>
            <a:t>] = @p12)) AND ([</a:t>
          </a:r>
          <a:r>
            <a:rPr lang="en-US" dirty="0" err="1" smtClean="0"/>
            <a:t>lname</a:t>
          </a:r>
          <a:r>
            <a:rPr lang="en-US" dirty="0" smtClean="0"/>
            <a:t>] = @p13) AND ([</a:t>
          </a:r>
          <a:r>
            <a:rPr lang="en-US" dirty="0" err="1" smtClean="0"/>
            <a:t>job_id</a:t>
          </a:r>
          <a:r>
            <a:rPr lang="en-US" dirty="0" smtClean="0"/>
            <a:t>] = @p14) AND ((@p15 = 1 AND [</a:t>
          </a:r>
          <a:r>
            <a:rPr lang="en-US" dirty="0" err="1" smtClean="0"/>
            <a:t>job_lvl</a:t>
          </a:r>
          <a:r>
            <a:rPr lang="en-US" dirty="0" smtClean="0"/>
            <a:t>] IS NULL) OR ([</a:t>
          </a:r>
          <a:r>
            <a:rPr lang="en-US" dirty="0" err="1" smtClean="0"/>
            <a:t>job_lvl</a:t>
          </a:r>
          <a:r>
            <a:rPr lang="en-US" dirty="0" smtClean="0"/>
            <a:t>] = @p16)) AND ([</a:t>
          </a:r>
          <a:r>
            <a:rPr lang="en-US" dirty="0" err="1" smtClean="0"/>
            <a:t>pub_id</a:t>
          </a:r>
          <a:r>
            <a:rPr lang="en-US" dirty="0" smtClean="0"/>
            <a:t>] = @p17) AND ([</a:t>
          </a:r>
          <a:r>
            <a:rPr lang="en-US" dirty="0" err="1" smtClean="0"/>
            <a:t>hire_date</a:t>
          </a:r>
          <a:r>
            <a:rPr lang="en-US" dirty="0" smtClean="0"/>
            <a:t>] = @p18))</a:t>
          </a:r>
          <a:endParaRPr lang="en-US" dirty="0"/>
        </a:p>
      </dgm:t>
    </dgm:pt>
    <dgm:pt modelId="{59FD1EA0-526F-479F-BCC2-3888EC896969}" type="parTrans" cxnId="{15438ACA-32A7-4A64-8592-BBC056A0A00B}">
      <dgm:prSet/>
      <dgm:spPr/>
      <dgm:t>
        <a:bodyPr/>
        <a:lstStyle/>
        <a:p>
          <a:endParaRPr lang="ja-JP" altLang="en-US"/>
        </a:p>
      </dgm:t>
    </dgm:pt>
    <dgm:pt modelId="{2B335630-1BBC-4896-82BE-A81BEDB01E4D}" type="sibTrans" cxnId="{15438ACA-32A7-4A64-8592-BBC056A0A00B}">
      <dgm:prSet/>
      <dgm:spPr/>
      <dgm:t>
        <a:bodyPr/>
        <a:lstStyle/>
        <a:p>
          <a:endParaRPr lang="ja-JP" altLang="en-US"/>
        </a:p>
      </dgm:t>
    </dgm:pt>
    <dgm:pt modelId="{E871443B-53A2-41CC-83C7-7DD97391E33C}">
      <dgm:prSet/>
      <dgm:spPr/>
      <dgm:t>
        <a:bodyPr/>
        <a:lstStyle/>
        <a:p>
          <a:pPr rtl="0"/>
          <a:r>
            <a:rPr lang="en-US" dirty="0" err="1" smtClean="0"/>
            <a:t>CompareRowVersion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WHERE (([</a:t>
          </a:r>
          <a:r>
            <a:rPr lang="en-US" dirty="0" err="1" smtClean="0"/>
            <a:t>emp_id</a:t>
          </a:r>
          <a:r>
            <a:rPr lang="en-US" dirty="0" smtClean="0"/>
            <a:t>] = @p9))</a:t>
          </a:r>
          <a:endParaRPr lang="en-US" dirty="0"/>
        </a:p>
      </dgm:t>
    </dgm:pt>
    <dgm:pt modelId="{C8F47F3D-DDC4-43F5-991B-F6EDCA3DD728}" type="parTrans" cxnId="{1EDE952D-2002-4F94-83E1-C395A1AB54D0}">
      <dgm:prSet/>
      <dgm:spPr/>
      <dgm:t>
        <a:bodyPr/>
        <a:lstStyle/>
        <a:p>
          <a:endParaRPr lang="ja-JP" altLang="en-US"/>
        </a:p>
      </dgm:t>
    </dgm:pt>
    <dgm:pt modelId="{E953068B-0441-4D79-86D0-5F89FC0E3A72}" type="sibTrans" cxnId="{1EDE952D-2002-4F94-83E1-C395A1AB54D0}">
      <dgm:prSet/>
      <dgm:spPr/>
      <dgm:t>
        <a:bodyPr/>
        <a:lstStyle/>
        <a:p>
          <a:endParaRPr lang="ja-JP" altLang="en-US"/>
        </a:p>
      </dgm:t>
    </dgm:pt>
    <dgm:pt modelId="{1034DED3-D396-4ED7-BA1D-ED22684761DF}">
      <dgm:prSet/>
      <dgm:spPr/>
      <dgm:t>
        <a:bodyPr/>
        <a:lstStyle/>
        <a:p>
          <a:pPr rtl="0"/>
          <a:r>
            <a:rPr lang="en-US" dirty="0" err="1" smtClean="0"/>
            <a:t>OverwriteChanges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WHERE (([</a:t>
          </a:r>
          <a:r>
            <a:rPr lang="en-US" dirty="0" err="1" smtClean="0"/>
            <a:t>emp_id</a:t>
          </a:r>
          <a:r>
            <a:rPr lang="en-US" dirty="0" smtClean="0"/>
            <a:t>] = @p9))</a:t>
          </a:r>
          <a:endParaRPr lang="en-US" dirty="0"/>
        </a:p>
      </dgm:t>
    </dgm:pt>
    <dgm:pt modelId="{E8527E1A-A300-4AAA-9D36-FCA139824B51}" type="parTrans" cxnId="{5502EF52-0D6A-4901-A966-AEDD1C8DF823}">
      <dgm:prSet/>
      <dgm:spPr/>
      <dgm:t>
        <a:bodyPr/>
        <a:lstStyle/>
        <a:p>
          <a:endParaRPr lang="ja-JP" altLang="en-US"/>
        </a:p>
      </dgm:t>
    </dgm:pt>
    <dgm:pt modelId="{5CA6C7AD-F72B-430E-A865-F4C86C40AB72}" type="sibTrans" cxnId="{5502EF52-0D6A-4901-A966-AEDD1C8DF823}">
      <dgm:prSet/>
      <dgm:spPr/>
      <dgm:t>
        <a:bodyPr/>
        <a:lstStyle/>
        <a:p>
          <a:endParaRPr lang="ja-JP" altLang="en-US"/>
        </a:p>
      </dgm:t>
    </dgm:pt>
    <dgm:pt modelId="{A3C3431D-BD09-479A-A200-F17969AA7B32}">
      <dgm:prSet/>
      <dgm:spPr/>
      <dgm:t>
        <a:bodyPr/>
        <a:lstStyle/>
        <a:p>
          <a:pPr rtl="0"/>
          <a:r>
            <a:rPr lang="en-US" dirty="0" err="1" smtClean="0"/>
            <a:t>False:UPDATE</a:t>
          </a:r>
          <a:r>
            <a:rPr lang="en-US" dirty="0" smtClean="0"/>
            <a:t> SQL</a:t>
          </a:r>
          <a:r>
            <a:rPr lang="ja-JP" dirty="0" smtClean="0"/>
            <a:t>の</a:t>
          </a:r>
          <a:r>
            <a:rPr lang="en-US" dirty="0" smtClean="0"/>
            <a:t>SET</a:t>
          </a:r>
          <a:r>
            <a:rPr lang="ja-JP" dirty="0" smtClean="0"/>
            <a:t>句に変更値だけをセット</a:t>
          </a:r>
          <a:endParaRPr lang="en-US" dirty="0"/>
        </a:p>
      </dgm:t>
    </dgm:pt>
    <dgm:pt modelId="{611C0D15-1B03-4FF0-B5AB-6C5D239C38A9}" type="parTrans" cxnId="{CE93CCD9-8A23-441F-A4FE-331DC09A1044}">
      <dgm:prSet/>
      <dgm:spPr/>
      <dgm:t>
        <a:bodyPr/>
        <a:lstStyle/>
        <a:p>
          <a:endParaRPr lang="ja-JP" altLang="en-US"/>
        </a:p>
      </dgm:t>
    </dgm:pt>
    <dgm:pt modelId="{A2C551AE-93BE-4F64-804C-F3505686E55E}" type="sibTrans" cxnId="{CE93CCD9-8A23-441F-A4FE-331DC09A1044}">
      <dgm:prSet/>
      <dgm:spPr/>
      <dgm:t>
        <a:bodyPr/>
        <a:lstStyle/>
        <a:p>
          <a:endParaRPr lang="ja-JP" altLang="en-US"/>
        </a:p>
      </dgm:t>
    </dgm:pt>
    <dgm:pt modelId="{BB2D38D8-779D-42D7-9CC8-E00B09BE58E1}" type="pres">
      <dgm:prSet presAssocID="{71017F21-003D-4135-9B80-5DAF68D63D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0BAD82C-CDD1-47CD-8975-60742D7BE3A2}" type="pres">
      <dgm:prSet presAssocID="{71A89B83-12A1-4B01-8550-3E7280ABCC91}" presName="parentLin" presStyleCnt="0"/>
      <dgm:spPr/>
    </dgm:pt>
    <dgm:pt modelId="{7F6FF71C-382E-4BA9-AFC4-DB5CBA3A22BA}" type="pres">
      <dgm:prSet presAssocID="{71A89B83-12A1-4B01-8550-3E7280ABCC91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FBC67DA1-D24A-4AA3-89EE-A71565FFCED8}" type="pres">
      <dgm:prSet presAssocID="{71A89B83-12A1-4B01-8550-3E7280ABCC9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27D6637-B2F8-4525-BF37-464C7360D0B7}" type="pres">
      <dgm:prSet presAssocID="{71A89B83-12A1-4B01-8550-3E7280ABCC91}" presName="negativeSpace" presStyleCnt="0"/>
      <dgm:spPr/>
    </dgm:pt>
    <dgm:pt modelId="{F4336EFA-0BB8-46FA-8381-4CD8FC0F1DE1}" type="pres">
      <dgm:prSet presAssocID="{71A89B83-12A1-4B01-8550-3E7280ABCC9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A051551-36B3-4211-886B-EF414C267DD0}" type="pres">
      <dgm:prSet presAssocID="{DEB02862-CF95-4CBB-A31A-1318C08C5F2E}" presName="spaceBetweenRectangles" presStyleCnt="0"/>
      <dgm:spPr/>
    </dgm:pt>
    <dgm:pt modelId="{F32B1350-96D1-4EF1-ABFA-AA2E720667B5}" type="pres">
      <dgm:prSet presAssocID="{E2DAAC34-D152-46F8-B51C-B026CB1A39DE}" presName="parentLin" presStyleCnt="0"/>
      <dgm:spPr/>
    </dgm:pt>
    <dgm:pt modelId="{684DF58B-BBA0-4828-8BEF-E34DC31DBC7C}" type="pres">
      <dgm:prSet presAssocID="{E2DAAC34-D152-46F8-B51C-B026CB1A39DE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342B45A9-F57A-4F6B-9E83-A0F707B5EB7C}" type="pres">
      <dgm:prSet presAssocID="{E2DAAC34-D152-46F8-B51C-B026CB1A39D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C5DAED4-2EE8-48EC-AA86-8E2658D58F4E}" type="pres">
      <dgm:prSet presAssocID="{E2DAAC34-D152-46F8-B51C-B026CB1A39DE}" presName="negativeSpace" presStyleCnt="0"/>
      <dgm:spPr/>
    </dgm:pt>
    <dgm:pt modelId="{366C6642-B811-4EB7-9B3F-26F12F2ED202}" type="pres">
      <dgm:prSet presAssocID="{E2DAAC34-D152-46F8-B51C-B026CB1A39DE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C5DCE19-8EE8-4461-9268-644A39269A4F}" type="presOf" srcId="{A3C3431D-BD09-479A-A200-F17969AA7B32}" destId="{F4336EFA-0BB8-46FA-8381-4CD8FC0F1DE1}" srcOrd="0" destOrd="1" presId="urn:microsoft.com/office/officeart/2005/8/layout/list1"/>
    <dgm:cxn modelId="{75A5BE47-DE3A-4664-A808-DF40DFD7C2B2}" type="presOf" srcId="{71A89B83-12A1-4B01-8550-3E7280ABCC91}" destId="{FBC67DA1-D24A-4AA3-89EE-A71565FFCED8}" srcOrd="1" destOrd="0" presId="urn:microsoft.com/office/officeart/2005/8/layout/list1"/>
    <dgm:cxn modelId="{512519D7-26BC-458E-AEAC-CAB57AC34850}" type="presOf" srcId="{71A89B83-12A1-4B01-8550-3E7280ABCC91}" destId="{7F6FF71C-382E-4BA9-AFC4-DB5CBA3A22BA}" srcOrd="0" destOrd="0" presId="urn:microsoft.com/office/officeart/2005/8/layout/list1"/>
    <dgm:cxn modelId="{15438ACA-32A7-4A64-8592-BBC056A0A00B}" srcId="{E2DAAC34-D152-46F8-B51C-B026CB1A39DE}" destId="{9F5C5701-5EC4-4CF3-ADDD-F0D706EFD6D9}" srcOrd="0" destOrd="0" parTransId="{59FD1EA0-526F-479F-BCC2-3888EC896969}" sibTransId="{2B335630-1BBC-4896-82BE-A81BEDB01E4D}"/>
    <dgm:cxn modelId="{E32B5FE4-0FC3-4478-948B-EA4E9C799711}" srcId="{71017F21-003D-4135-9B80-5DAF68D63DC6}" destId="{E2DAAC34-D152-46F8-B51C-B026CB1A39DE}" srcOrd="1" destOrd="0" parTransId="{26EF983A-82F1-4428-AB3F-44DD419D9160}" sibTransId="{BC68AFCD-38B2-42A9-9D84-89A5A98E65D5}"/>
    <dgm:cxn modelId="{7426B985-0185-40BB-9339-ED81338B5F0B}" type="presOf" srcId="{E2DAAC34-D152-46F8-B51C-B026CB1A39DE}" destId="{684DF58B-BBA0-4828-8BEF-E34DC31DBC7C}" srcOrd="0" destOrd="0" presId="urn:microsoft.com/office/officeart/2005/8/layout/list1"/>
    <dgm:cxn modelId="{5502EF52-0D6A-4901-A966-AEDD1C8DF823}" srcId="{E2DAAC34-D152-46F8-B51C-B026CB1A39DE}" destId="{1034DED3-D396-4ED7-BA1D-ED22684761DF}" srcOrd="2" destOrd="0" parTransId="{E8527E1A-A300-4AAA-9D36-FCA139824B51}" sibTransId="{5CA6C7AD-F72B-430E-A865-F4C86C40AB72}"/>
    <dgm:cxn modelId="{2D92F5A5-2962-4201-A8DC-72E0D4DF67CC}" type="presOf" srcId="{71017F21-003D-4135-9B80-5DAF68D63DC6}" destId="{BB2D38D8-779D-42D7-9CC8-E00B09BE58E1}" srcOrd="0" destOrd="0" presId="urn:microsoft.com/office/officeart/2005/8/layout/list1"/>
    <dgm:cxn modelId="{ECCBD536-3534-4601-AC18-D53298C0D53D}" type="presOf" srcId="{1034DED3-D396-4ED7-BA1D-ED22684761DF}" destId="{366C6642-B811-4EB7-9B3F-26F12F2ED202}" srcOrd="0" destOrd="2" presId="urn:microsoft.com/office/officeart/2005/8/layout/list1"/>
    <dgm:cxn modelId="{3A298AAD-B857-4A47-892C-914DFE7DBA6A}" srcId="{71A89B83-12A1-4B01-8550-3E7280ABCC91}" destId="{18EDEF8E-E196-4D72-8028-0F0D9F71C0D4}" srcOrd="2" destOrd="0" parTransId="{3601786D-87BE-4714-9FA9-58522EA95AA9}" sibTransId="{8867A4CF-72C9-4237-8167-8D9E1D46C4EA}"/>
    <dgm:cxn modelId="{7F272E6D-1400-4768-ACF2-D03D0B7699C7}" type="presOf" srcId="{E2DAAC34-D152-46F8-B51C-B026CB1A39DE}" destId="{342B45A9-F57A-4F6B-9E83-A0F707B5EB7C}" srcOrd="1" destOrd="0" presId="urn:microsoft.com/office/officeart/2005/8/layout/list1"/>
    <dgm:cxn modelId="{C8795A13-F7C0-4277-A497-DC567102B352}" type="presOf" srcId="{18EDEF8E-E196-4D72-8028-0F0D9F71C0D4}" destId="{F4336EFA-0BB8-46FA-8381-4CD8FC0F1DE1}" srcOrd="0" destOrd="2" presId="urn:microsoft.com/office/officeart/2005/8/layout/list1"/>
    <dgm:cxn modelId="{1EDE952D-2002-4F94-83E1-C395A1AB54D0}" srcId="{E2DAAC34-D152-46F8-B51C-B026CB1A39DE}" destId="{E871443B-53A2-41CC-83C7-7DD97391E33C}" srcOrd="1" destOrd="0" parTransId="{C8F47F3D-DDC4-43F5-991B-F6EDCA3DD728}" sibTransId="{E953068B-0441-4D79-86D0-5F89FC0E3A72}"/>
    <dgm:cxn modelId="{E46AC503-567A-4FED-8A25-C112800140F1}" srcId="{71A89B83-12A1-4B01-8550-3E7280ABCC91}" destId="{17846529-D382-4AD3-8972-E049494FAE7E}" srcOrd="0" destOrd="0" parTransId="{554C1C8B-570D-44CB-AC98-3E81290144F0}" sibTransId="{96D0E2AF-0992-4A1E-9C12-6F6161109A49}"/>
    <dgm:cxn modelId="{42837EEA-8C3A-4219-96AF-258B7B2CEBA0}" type="presOf" srcId="{17846529-D382-4AD3-8972-E049494FAE7E}" destId="{F4336EFA-0BB8-46FA-8381-4CD8FC0F1DE1}" srcOrd="0" destOrd="0" presId="urn:microsoft.com/office/officeart/2005/8/layout/list1"/>
    <dgm:cxn modelId="{8AFB95B9-258C-4811-84E9-40AEDC8DE3CD}" srcId="{71017F21-003D-4135-9B80-5DAF68D63DC6}" destId="{71A89B83-12A1-4B01-8550-3E7280ABCC91}" srcOrd="0" destOrd="0" parTransId="{B92FEB91-161E-4FC5-8625-1547409B7E9B}" sibTransId="{DEB02862-CF95-4CBB-A31A-1318C08C5F2E}"/>
    <dgm:cxn modelId="{FD3D008B-A92F-4C0A-B7B8-FD8183A19A7A}" type="presOf" srcId="{E871443B-53A2-41CC-83C7-7DD97391E33C}" destId="{366C6642-B811-4EB7-9B3F-26F12F2ED202}" srcOrd="0" destOrd="1" presId="urn:microsoft.com/office/officeart/2005/8/layout/list1"/>
    <dgm:cxn modelId="{7244F3B1-B074-4430-9DF5-4932AA8C83AE}" type="presOf" srcId="{9F5C5701-5EC4-4CF3-ADDD-F0D706EFD6D9}" destId="{366C6642-B811-4EB7-9B3F-26F12F2ED202}" srcOrd="0" destOrd="0" presId="urn:microsoft.com/office/officeart/2005/8/layout/list1"/>
    <dgm:cxn modelId="{CE93CCD9-8A23-441F-A4FE-331DC09A1044}" srcId="{71A89B83-12A1-4B01-8550-3E7280ABCC91}" destId="{A3C3431D-BD09-479A-A200-F17969AA7B32}" srcOrd="1" destOrd="0" parTransId="{611C0D15-1B03-4FF0-B5AB-6C5D239C38A9}" sibTransId="{A2C551AE-93BE-4F64-804C-F3505686E55E}"/>
    <dgm:cxn modelId="{27FB2F57-BB00-481C-B7EF-801BA5837DBC}" type="presParOf" srcId="{BB2D38D8-779D-42D7-9CC8-E00B09BE58E1}" destId="{80BAD82C-CDD1-47CD-8975-60742D7BE3A2}" srcOrd="0" destOrd="0" presId="urn:microsoft.com/office/officeart/2005/8/layout/list1"/>
    <dgm:cxn modelId="{7DEC887F-4B22-4934-8DCC-AECEFC7743BE}" type="presParOf" srcId="{80BAD82C-CDD1-47CD-8975-60742D7BE3A2}" destId="{7F6FF71C-382E-4BA9-AFC4-DB5CBA3A22BA}" srcOrd="0" destOrd="0" presId="urn:microsoft.com/office/officeart/2005/8/layout/list1"/>
    <dgm:cxn modelId="{9920A9F1-F9F9-40BA-BB35-5BAEEE628B7E}" type="presParOf" srcId="{80BAD82C-CDD1-47CD-8975-60742D7BE3A2}" destId="{FBC67DA1-D24A-4AA3-89EE-A71565FFCED8}" srcOrd="1" destOrd="0" presId="urn:microsoft.com/office/officeart/2005/8/layout/list1"/>
    <dgm:cxn modelId="{316B9C8F-2BBE-4C9D-B854-9210AF367D56}" type="presParOf" srcId="{BB2D38D8-779D-42D7-9CC8-E00B09BE58E1}" destId="{627D6637-B2F8-4525-BF37-464C7360D0B7}" srcOrd="1" destOrd="0" presId="urn:microsoft.com/office/officeart/2005/8/layout/list1"/>
    <dgm:cxn modelId="{4529641F-7A3D-431B-B376-C741C6B6ADE2}" type="presParOf" srcId="{BB2D38D8-779D-42D7-9CC8-E00B09BE58E1}" destId="{F4336EFA-0BB8-46FA-8381-4CD8FC0F1DE1}" srcOrd="2" destOrd="0" presId="urn:microsoft.com/office/officeart/2005/8/layout/list1"/>
    <dgm:cxn modelId="{4C657DF8-A4F3-410A-AE37-06887F1E8B56}" type="presParOf" srcId="{BB2D38D8-779D-42D7-9CC8-E00B09BE58E1}" destId="{9A051551-36B3-4211-886B-EF414C267DD0}" srcOrd="3" destOrd="0" presId="urn:microsoft.com/office/officeart/2005/8/layout/list1"/>
    <dgm:cxn modelId="{769186C6-DF5C-4C2E-9C72-C9FF173E9405}" type="presParOf" srcId="{BB2D38D8-779D-42D7-9CC8-E00B09BE58E1}" destId="{F32B1350-96D1-4EF1-ABFA-AA2E720667B5}" srcOrd="4" destOrd="0" presId="urn:microsoft.com/office/officeart/2005/8/layout/list1"/>
    <dgm:cxn modelId="{86E1E0BC-2DF9-4C8B-95E7-79F5AAEB3ABF}" type="presParOf" srcId="{F32B1350-96D1-4EF1-ABFA-AA2E720667B5}" destId="{684DF58B-BBA0-4828-8BEF-E34DC31DBC7C}" srcOrd="0" destOrd="0" presId="urn:microsoft.com/office/officeart/2005/8/layout/list1"/>
    <dgm:cxn modelId="{D46968C7-4927-488B-8710-29795B90F1D4}" type="presParOf" srcId="{F32B1350-96D1-4EF1-ABFA-AA2E720667B5}" destId="{342B45A9-F57A-4F6B-9E83-A0F707B5EB7C}" srcOrd="1" destOrd="0" presId="urn:microsoft.com/office/officeart/2005/8/layout/list1"/>
    <dgm:cxn modelId="{3527B444-2A15-4957-9C07-6E34C2B73141}" type="presParOf" srcId="{BB2D38D8-779D-42D7-9CC8-E00B09BE58E1}" destId="{7C5DAED4-2EE8-48EC-AA86-8E2658D58F4E}" srcOrd="5" destOrd="0" presId="urn:microsoft.com/office/officeart/2005/8/layout/list1"/>
    <dgm:cxn modelId="{6B85ECBC-C6B3-4A06-9D4F-3402C3E8B4D4}" type="presParOf" srcId="{BB2D38D8-779D-42D7-9CC8-E00B09BE58E1}" destId="{366C6642-B811-4EB7-9B3F-26F12F2ED202}" srcOrd="6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/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/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/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/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D4F1A522-63D2-42B8-B846-C461AA98CC46}" type="presOf" srcId="{5E8044B7-B98A-437A-A7F6-598D444985D8}" destId="{A22F1911-7C13-43D3-B660-2679E8A0D99B}" srcOrd="0" destOrd="0" presId="urn:microsoft.com/office/officeart/2005/8/layout/vList2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D8E217BD-A85F-48DC-BCD5-7D38C4AF2E14}" type="presOf" srcId="{179E9738-F5BC-4C9A-AAA6-F902AAC6EDD1}" destId="{D1DAAB86-5AB1-47D5-BF41-61C5EAC3CCCA}" srcOrd="0" destOrd="0" presId="urn:microsoft.com/office/officeart/2005/8/layout/vList2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AE2D82DF-2245-43EE-8EF4-005955BD9175}" type="presOf" srcId="{A72BFCF8-4F6E-43C6-AD4E-2CC48537FE9F}" destId="{BD87FD86-8CBC-4198-9CB2-1E0B56BE0DD6}" srcOrd="0" destOrd="0" presId="urn:microsoft.com/office/officeart/2005/8/layout/vList2"/>
    <dgm:cxn modelId="{8C63E891-0929-4665-A5D5-B15DA11B29ED}" type="presOf" srcId="{9ECB6C7C-35E9-4A91-912E-E4199D704633}" destId="{3A711BC6-9ADF-48D6-9880-A54A7BE39F8F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851FABC1-5801-445F-BA80-450E8A891B77}" type="presOf" srcId="{7E1B1378-75C9-4F7B-A46F-2E6A36BD8691}" destId="{7EB79C6A-AC9A-4EA6-ADAC-443A32300999}" srcOrd="0" destOrd="0" presId="urn:microsoft.com/office/officeart/2005/8/layout/vList2"/>
    <dgm:cxn modelId="{0284A2E9-B270-49E3-A019-2D3E13EA4E72}" type="presParOf" srcId="{7EB79C6A-AC9A-4EA6-ADAC-443A32300999}" destId="{D1DAAB86-5AB1-47D5-BF41-61C5EAC3CCCA}" srcOrd="0" destOrd="0" presId="urn:microsoft.com/office/officeart/2005/8/layout/vList2"/>
    <dgm:cxn modelId="{A80CBCFE-7AA1-4579-8AB0-9D21F0E0EBDE}" type="presParOf" srcId="{7EB79C6A-AC9A-4EA6-ADAC-443A32300999}" destId="{C7D1C3B1-CEDD-47B6-96A7-00BFD58626AE}" srcOrd="1" destOrd="0" presId="urn:microsoft.com/office/officeart/2005/8/layout/vList2"/>
    <dgm:cxn modelId="{D589D2F4-2F28-452E-8AFE-60AB516C3FF9}" type="presParOf" srcId="{7EB79C6A-AC9A-4EA6-ADAC-443A32300999}" destId="{BD87FD86-8CBC-4198-9CB2-1E0B56BE0DD6}" srcOrd="2" destOrd="0" presId="urn:microsoft.com/office/officeart/2005/8/layout/vList2"/>
    <dgm:cxn modelId="{0D4151EC-B67B-447A-9E7F-DE4E77F8DB70}" type="presParOf" srcId="{7EB79C6A-AC9A-4EA6-ADAC-443A32300999}" destId="{6C47ED29-3607-4FBA-95C0-E1268B099E4A}" srcOrd="3" destOrd="0" presId="urn:microsoft.com/office/officeart/2005/8/layout/vList2"/>
    <dgm:cxn modelId="{FF49D208-0698-4FF0-B274-8FD07FFECB1C}" type="presParOf" srcId="{7EB79C6A-AC9A-4EA6-ADAC-443A32300999}" destId="{A22F1911-7C13-43D3-B660-2679E8A0D99B}" srcOrd="4" destOrd="0" presId="urn:microsoft.com/office/officeart/2005/8/layout/vList2"/>
    <dgm:cxn modelId="{BF75D3AB-1B32-4FBF-965A-F9A039D50F8D}" type="presParOf" srcId="{7EB79C6A-AC9A-4EA6-ADAC-443A32300999}" destId="{887F26EF-D24D-4810-B824-41D606A9C3E2}" srcOrd="5" destOrd="0" presId="urn:microsoft.com/office/officeart/2005/8/layout/vList2"/>
    <dgm:cxn modelId="{515E38B3-54FF-4B10-8472-71332614D4F2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A46DD12A-67E5-4E85-AA8F-AF50F42696D1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56A1A8A6-769D-4340-B31F-7B63FFF51519}">
      <dgm:prSet/>
      <dgm:spPr/>
      <dgm:t>
        <a:bodyPr/>
        <a:lstStyle/>
        <a:p>
          <a:pPr rtl="0"/>
          <a:r>
            <a:rPr kumimoji="1" lang="en-US" dirty="0" smtClean="0"/>
            <a:t>SQL Server</a:t>
          </a:r>
          <a:r>
            <a:rPr kumimoji="1" lang="ja-JP" dirty="0" smtClean="0"/>
            <a:t>の</a:t>
          </a:r>
          <a:r>
            <a:rPr kumimoji="1" lang="en-US" dirty="0" smtClean="0"/>
            <a:t>10</a:t>
          </a:r>
          <a:r>
            <a:rPr kumimoji="1" lang="ja-JP" dirty="0" smtClean="0"/>
            <a:t>進数型の扱い</a:t>
          </a:r>
          <a:endParaRPr lang="ja-JP" dirty="0"/>
        </a:p>
      </dgm:t>
    </dgm:pt>
    <dgm:pt modelId="{8C70A36A-3BA5-4523-A6DF-F6864AC16082}" type="parTrans" cxnId="{4ADDA04A-4FCB-46F3-A961-9B80FE7A2CBF}">
      <dgm:prSet/>
      <dgm:spPr/>
      <dgm:t>
        <a:bodyPr/>
        <a:lstStyle/>
        <a:p>
          <a:endParaRPr kumimoji="1" lang="ja-JP" altLang="en-US"/>
        </a:p>
      </dgm:t>
    </dgm:pt>
    <dgm:pt modelId="{02F531FE-8F0E-4955-8479-650CCF60F2D7}" type="sibTrans" cxnId="{4ADDA04A-4FCB-46F3-A961-9B80FE7A2CBF}">
      <dgm:prSet/>
      <dgm:spPr/>
      <dgm:t>
        <a:bodyPr/>
        <a:lstStyle/>
        <a:p>
          <a:endParaRPr kumimoji="1" lang="ja-JP" altLang="en-US"/>
        </a:p>
      </dgm:t>
    </dgm:pt>
    <dgm:pt modelId="{68A9EF55-5AA4-4710-B6CA-0839FBFC1EA1}">
      <dgm:prSet/>
      <dgm:spPr/>
      <dgm:t>
        <a:bodyPr/>
        <a:lstStyle/>
        <a:p>
          <a:pPr rtl="0"/>
          <a:r>
            <a:rPr kumimoji="1" lang="en-US" dirty="0" smtClean="0"/>
            <a:t>Oracle</a:t>
          </a:r>
          <a:r>
            <a:rPr kumimoji="1" lang="ja-JP" dirty="0" smtClean="0"/>
            <a:t>の</a:t>
          </a:r>
          <a:r>
            <a:rPr kumimoji="1" lang="en-US" altLang="ja-JP" dirty="0" smtClean="0"/>
            <a:t>NUBER</a:t>
          </a:r>
          <a:r>
            <a:rPr kumimoji="1" lang="ja-JP" dirty="0" smtClean="0"/>
            <a:t>型の有効桁数</a:t>
          </a:r>
          <a:endParaRPr lang="ja-JP" dirty="0"/>
        </a:p>
      </dgm:t>
    </dgm:pt>
    <dgm:pt modelId="{8BDE4648-6F32-472F-83EB-9BF2FE46DD95}" type="par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026F66A9-67DE-4E2C-BFDA-A1BD982B5328}" type="sib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C3F4E874-202C-4828-BF2A-9756CDD2F301}">
      <dgm:prSet/>
      <dgm:spPr/>
      <dgm:t>
        <a:bodyPr/>
        <a:lstStyle/>
        <a:p>
          <a:pPr rtl="0"/>
          <a:r>
            <a:rPr kumimoji="1" lang="en-US" dirty="0" smtClean="0"/>
            <a:t>38</a:t>
          </a:r>
          <a:r>
            <a:rPr kumimoji="1" lang="ja-JP" dirty="0" smtClean="0"/>
            <a:t>桁</a:t>
          </a:r>
          <a:endParaRPr lang="ja-JP" dirty="0"/>
        </a:p>
      </dgm:t>
    </dgm:pt>
    <dgm:pt modelId="{63AFD340-154D-4524-B3C7-8B8DA24A1350}" type="parTrans" cxnId="{F059F36F-C093-40B1-9401-BB95EB197397}">
      <dgm:prSet/>
      <dgm:spPr/>
      <dgm:t>
        <a:bodyPr/>
        <a:lstStyle/>
        <a:p>
          <a:endParaRPr kumimoji="1" lang="ja-JP" altLang="en-US"/>
        </a:p>
      </dgm:t>
    </dgm:pt>
    <dgm:pt modelId="{EF10253F-51A0-4298-9E0C-DFBE14FB646E}" type="sibTrans" cxnId="{F059F36F-C093-40B1-9401-BB95EB197397}">
      <dgm:prSet/>
      <dgm:spPr/>
      <dgm:t>
        <a:bodyPr/>
        <a:lstStyle/>
        <a:p>
          <a:endParaRPr kumimoji="1" lang="ja-JP" altLang="en-US"/>
        </a:p>
      </dgm:t>
    </dgm:pt>
    <dgm:pt modelId="{0E85D1EE-3E33-4021-B959-9BF7F56453D5}">
      <dgm:prSet/>
      <dgm:spPr/>
      <dgm:t>
        <a:bodyPr/>
        <a:lstStyle/>
        <a:p>
          <a:pPr rtl="0"/>
          <a:r>
            <a:rPr kumimoji="1" lang="en-US" dirty="0" err="1" smtClean="0"/>
            <a:t>DataSet</a:t>
          </a:r>
          <a:r>
            <a:rPr kumimoji="1" lang="ja-JP" dirty="0" smtClean="0"/>
            <a:t>　</a:t>
          </a:r>
          <a:r>
            <a:rPr kumimoji="1" lang="en-US" dirty="0" smtClean="0"/>
            <a:t>(CLR)</a:t>
          </a:r>
          <a:r>
            <a:rPr kumimoji="1" lang="ja-JP" dirty="0" smtClean="0"/>
            <a:t>の</a:t>
          </a:r>
          <a:r>
            <a:rPr kumimoji="1" lang="en-US" dirty="0" smtClean="0"/>
            <a:t>10</a:t>
          </a:r>
          <a:r>
            <a:rPr kumimoji="1" lang="ja-JP" dirty="0" smtClean="0"/>
            <a:t>進数型の有効桁数</a:t>
          </a:r>
          <a:endParaRPr lang="ja-JP" dirty="0"/>
        </a:p>
      </dgm:t>
    </dgm:pt>
    <dgm:pt modelId="{0A117C20-C5AA-4515-BD85-07271690B709}" type="parTrans" cxnId="{AEDB3FD5-0B66-42E4-A287-775CD134620B}">
      <dgm:prSet/>
      <dgm:spPr/>
      <dgm:t>
        <a:bodyPr/>
        <a:lstStyle/>
        <a:p>
          <a:endParaRPr kumimoji="1" lang="ja-JP" altLang="en-US"/>
        </a:p>
      </dgm:t>
    </dgm:pt>
    <dgm:pt modelId="{212DE55F-4DB7-416F-BD9E-DDA8630B08B9}" type="sibTrans" cxnId="{AEDB3FD5-0B66-42E4-A287-775CD134620B}">
      <dgm:prSet/>
      <dgm:spPr/>
      <dgm:t>
        <a:bodyPr/>
        <a:lstStyle/>
        <a:p>
          <a:endParaRPr kumimoji="1" lang="ja-JP" altLang="en-US"/>
        </a:p>
      </dgm:t>
    </dgm:pt>
    <dgm:pt modelId="{A556AE7E-2D69-46C9-A94F-5C20A085B769}">
      <dgm:prSet/>
      <dgm:spPr/>
      <dgm:t>
        <a:bodyPr/>
        <a:lstStyle/>
        <a:p>
          <a:pPr rtl="0"/>
          <a:r>
            <a:rPr kumimoji="1" lang="en-US" dirty="0" smtClean="0"/>
            <a:t>28</a:t>
          </a:r>
          <a:r>
            <a:rPr kumimoji="1" lang="ja-JP" dirty="0" smtClean="0"/>
            <a:t>桁</a:t>
          </a:r>
          <a:endParaRPr kumimoji="1" lang="ja-JP" dirty="0"/>
        </a:p>
      </dgm:t>
    </dgm:pt>
    <dgm:pt modelId="{233D79B9-98BB-4624-B16F-9CD8241AEC79}" type="parTrans" cxnId="{61800F9D-A5CC-41A5-B55D-DA9D4E71D06E}">
      <dgm:prSet/>
      <dgm:spPr/>
      <dgm:t>
        <a:bodyPr/>
        <a:lstStyle/>
        <a:p>
          <a:endParaRPr kumimoji="1" lang="ja-JP" altLang="en-US"/>
        </a:p>
      </dgm:t>
    </dgm:pt>
    <dgm:pt modelId="{AE0C0887-7928-484C-B507-41107E9763B4}" type="sibTrans" cxnId="{61800F9D-A5CC-41A5-B55D-DA9D4E71D06E}">
      <dgm:prSet/>
      <dgm:spPr/>
      <dgm:t>
        <a:bodyPr/>
        <a:lstStyle/>
        <a:p>
          <a:endParaRPr kumimoji="1" lang="ja-JP" altLang="en-US"/>
        </a:p>
      </dgm:t>
    </dgm:pt>
    <dgm:pt modelId="{70E3B6E3-5217-48C5-88A7-0BA01F383FDA}">
      <dgm:prSet/>
      <dgm:spPr/>
      <dgm:t>
        <a:bodyPr/>
        <a:lstStyle/>
        <a:p>
          <a:pPr rtl="0"/>
          <a:r>
            <a:rPr kumimoji="1" lang="ja-JP" dirty="0" smtClean="0"/>
            <a:t>実行時エラー</a:t>
          </a:r>
          <a:endParaRPr lang="ja-JP" dirty="0"/>
        </a:p>
      </dgm:t>
    </dgm:pt>
    <dgm:pt modelId="{2372D829-A9A6-455F-AA11-13C1DEAF42CF}" type="parTrans" cxnId="{73A2794F-DCFE-48E6-887B-2C50C57C1898}">
      <dgm:prSet/>
      <dgm:spPr/>
      <dgm:t>
        <a:bodyPr/>
        <a:lstStyle/>
        <a:p>
          <a:endParaRPr kumimoji="1" lang="ja-JP" altLang="en-US"/>
        </a:p>
      </dgm:t>
    </dgm:pt>
    <dgm:pt modelId="{F619D364-1BD0-4F51-BAF5-DCD5E71871A8}" type="sibTrans" cxnId="{73A2794F-DCFE-48E6-887B-2C50C57C1898}">
      <dgm:prSet/>
      <dgm:spPr/>
      <dgm:t>
        <a:bodyPr/>
        <a:lstStyle/>
        <a:p>
          <a:endParaRPr kumimoji="1" lang="ja-JP" altLang="en-US"/>
        </a:p>
      </dgm:t>
    </dgm:pt>
    <dgm:pt modelId="{50EA5A8E-F482-46DC-AA3D-8790C3C54254}">
      <dgm:prSet/>
      <dgm:spPr/>
      <dgm:t>
        <a:bodyPr/>
        <a:lstStyle/>
        <a:p>
          <a:pPr rtl="0"/>
          <a:r>
            <a:rPr kumimoji="1" lang="en-US" dirty="0" smtClean="0"/>
            <a:t>Fill</a:t>
          </a:r>
          <a:r>
            <a:rPr kumimoji="1" lang="ja-JP" dirty="0" smtClean="0"/>
            <a:t>メソッド実行時に</a:t>
          </a:r>
          <a:r>
            <a:rPr kumimoji="1" lang="en-US" dirty="0" smtClean="0"/>
            <a:t>10</a:t>
          </a:r>
          <a:r>
            <a:rPr kumimoji="1" lang="ja-JP" dirty="0" smtClean="0"/>
            <a:t>進数型の値が</a:t>
          </a:r>
          <a:r>
            <a:rPr kumimoji="1" lang="en-US" dirty="0" smtClean="0"/>
            <a:t>28</a:t>
          </a:r>
          <a:r>
            <a:rPr kumimoji="1" lang="ja-JP" dirty="0" smtClean="0"/>
            <a:t>桁を超えたとき</a:t>
          </a:r>
          <a:endParaRPr kumimoji="1" lang="ja-JP" dirty="0"/>
        </a:p>
      </dgm:t>
    </dgm:pt>
    <dgm:pt modelId="{D9F42293-98CD-4A53-8236-F29F79AC5A8E}" type="parTrans" cxnId="{949F39E9-3CDE-4419-AF19-FF4DC351375B}">
      <dgm:prSet/>
      <dgm:spPr/>
      <dgm:t>
        <a:bodyPr/>
        <a:lstStyle/>
        <a:p>
          <a:endParaRPr kumimoji="1" lang="ja-JP" altLang="en-US"/>
        </a:p>
      </dgm:t>
    </dgm:pt>
    <dgm:pt modelId="{8772C993-5D97-402D-8AE1-56CAE8B4F763}" type="sibTrans" cxnId="{949F39E9-3CDE-4419-AF19-FF4DC351375B}">
      <dgm:prSet/>
      <dgm:spPr/>
      <dgm:t>
        <a:bodyPr/>
        <a:lstStyle/>
        <a:p>
          <a:endParaRPr kumimoji="1" lang="ja-JP" altLang="en-US"/>
        </a:p>
      </dgm:t>
    </dgm:pt>
    <dgm:pt modelId="{9A1DBE60-89C6-4E68-A035-6F9FBEB92C67}">
      <dgm:prSet/>
      <dgm:spPr/>
      <dgm:t>
        <a:bodyPr/>
        <a:lstStyle/>
        <a:p>
          <a:pPr rtl="0"/>
          <a:r>
            <a:rPr kumimoji="1" lang="ja-JP" dirty="0" smtClean="0"/>
            <a:t>対策</a:t>
          </a:r>
          <a:endParaRPr lang="ja-JP" dirty="0"/>
        </a:p>
      </dgm:t>
    </dgm:pt>
    <dgm:pt modelId="{65ED79D9-52DB-4519-B2F0-50FBCE4D5010}" type="parTrans" cxnId="{2C75C56E-46D2-41F2-B0DA-7D04FBDB998E}">
      <dgm:prSet/>
      <dgm:spPr/>
      <dgm:t>
        <a:bodyPr/>
        <a:lstStyle/>
        <a:p>
          <a:endParaRPr kumimoji="1" lang="ja-JP" altLang="en-US"/>
        </a:p>
      </dgm:t>
    </dgm:pt>
    <dgm:pt modelId="{E6E4F4D5-62F3-4E42-8EC1-DF4B1C54EFC0}" type="sibTrans" cxnId="{2C75C56E-46D2-41F2-B0DA-7D04FBDB998E}">
      <dgm:prSet/>
      <dgm:spPr/>
      <dgm:t>
        <a:bodyPr/>
        <a:lstStyle/>
        <a:p>
          <a:endParaRPr kumimoji="1" lang="ja-JP" altLang="en-US"/>
        </a:p>
      </dgm:t>
    </dgm:pt>
    <dgm:pt modelId="{FF96D0DC-A570-4655-973E-2BB979EA9A44}">
      <dgm:prSet/>
      <dgm:spPr/>
      <dgm:t>
        <a:bodyPr/>
        <a:lstStyle/>
        <a:p>
          <a:pPr rtl="0"/>
          <a:r>
            <a:rPr kumimoji="1" lang="en-US" altLang="ja-JP" dirty="0" err="1" smtClean="0"/>
            <a:t>Oracle.DataAccess.Types.OracleDecimal</a:t>
          </a:r>
          <a:endParaRPr lang="ja-JP" dirty="0"/>
        </a:p>
      </dgm:t>
    </dgm:pt>
    <dgm:pt modelId="{69F7F086-D05F-46C1-8796-4C621FC0BEB7}" type="parTrans" cxnId="{D5D75577-D6C8-4D9E-94D8-4366748D034D}">
      <dgm:prSet/>
      <dgm:spPr/>
      <dgm:t>
        <a:bodyPr/>
        <a:lstStyle/>
        <a:p>
          <a:endParaRPr kumimoji="1" lang="ja-JP" altLang="en-US"/>
        </a:p>
      </dgm:t>
    </dgm:pt>
    <dgm:pt modelId="{ECB7143C-85C5-4A3F-9E21-E8B5A0B45495}" type="sibTrans" cxnId="{D5D75577-D6C8-4D9E-94D8-4366748D034D}">
      <dgm:prSet/>
      <dgm:spPr/>
      <dgm:t>
        <a:bodyPr/>
        <a:lstStyle/>
        <a:p>
          <a:endParaRPr kumimoji="1" lang="ja-JP" altLang="en-US"/>
        </a:p>
      </dgm:t>
    </dgm:pt>
    <dgm:pt modelId="{4E6388C1-6695-4B9F-BC1C-B1E6CC5DC0BA}" type="pres">
      <dgm:prSet presAssocID="{A46DD12A-67E5-4E85-AA8F-AF50F42696D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E3EDD164-4E5B-4A26-98EB-194C5C1BF660}" type="pres">
      <dgm:prSet presAssocID="{56A1A8A6-769D-4340-B31F-7B63FFF51519}" presName="parentLin" presStyleCnt="0"/>
      <dgm:spPr/>
    </dgm:pt>
    <dgm:pt modelId="{61971A22-571F-4FE6-844F-1EC2374EFDE7}" type="pres">
      <dgm:prSet presAssocID="{56A1A8A6-769D-4340-B31F-7B63FFF51519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6099A49E-6D22-426F-948E-042CE2172F3C}" type="pres">
      <dgm:prSet presAssocID="{56A1A8A6-769D-4340-B31F-7B63FFF5151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2051BF-9D17-4901-895D-A0D3DC7D6224}" type="pres">
      <dgm:prSet presAssocID="{56A1A8A6-769D-4340-B31F-7B63FFF51519}" presName="negativeSpace" presStyleCnt="0"/>
      <dgm:spPr/>
    </dgm:pt>
    <dgm:pt modelId="{726F83F6-352B-4284-8E0A-B8647D3F398E}" type="pres">
      <dgm:prSet presAssocID="{56A1A8A6-769D-4340-B31F-7B63FFF51519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D463F46-8D3F-4257-AD27-93CC72F4FE36}" type="pres">
      <dgm:prSet presAssocID="{02F531FE-8F0E-4955-8479-650CCF60F2D7}" presName="spaceBetweenRectangles" presStyleCnt="0"/>
      <dgm:spPr/>
    </dgm:pt>
    <dgm:pt modelId="{8935D146-84AC-46F1-9984-DB8D037CD56C}" type="pres">
      <dgm:prSet presAssocID="{70E3B6E3-5217-48C5-88A7-0BA01F383FDA}" presName="parentLin" presStyleCnt="0"/>
      <dgm:spPr/>
    </dgm:pt>
    <dgm:pt modelId="{C2B8B304-E271-4127-B20F-73FC72678794}" type="pres">
      <dgm:prSet presAssocID="{70E3B6E3-5217-48C5-88A7-0BA01F383FDA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1F38D756-E829-488A-8676-872A62B3F8EF}" type="pres">
      <dgm:prSet presAssocID="{70E3B6E3-5217-48C5-88A7-0BA01F383FD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18916FF-2412-4C7F-AD3E-CF4F2822746F}" type="pres">
      <dgm:prSet presAssocID="{70E3B6E3-5217-48C5-88A7-0BA01F383FDA}" presName="negativeSpace" presStyleCnt="0"/>
      <dgm:spPr/>
    </dgm:pt>
    <dgm:pt modelId="{5EB56520-99FA-4249-9449-0B1DD9E377FD}" type="pres">
      <dgm:prSet presAssocID="{70E3B6E3-5217-48C5-88A7-0BA01F383FDA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F36CC25-A6D5-4164-9C14-6FF302894973}" type="pres">
      <dgm:prSet presAssocID="{F619D364-1BD0-4F51-BAF5-DCD5E71871A8}" presName="spaceBetweenRectangles" presStyleCnt="0"/>
      <dgm:spPr/>
    </dgm:pt>
    <dgm:pt modelId="{9A43E8B9-B071-4236-A76D-7C3C678895D2}" type="pres">
      <dgm:prSet presAssocID="{9A1DBE60-89C6-4E68-A035-6F9FBEB92C67}" presName="parentLin" presStyleCnt="0"/>
      <dgm:spPr/>
    </dgm:pt>
    <dgm:pt modelId="{7E4B12A6-EC57-4E64-A244-DCEB34F4E9BB}" type="pres">
      <dgm:prSet presAssocID="{9A1DBE60-89C6-4E68-A035-6F9FBEB92C67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297C6A83-C377-4F54-A062-A20C189642EC}" type="pres">
      <dgm:prSet presAssocID="{9A1DBE60-89C6-4E68-A035-6F9FBEB92C6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D0E96E-A42D-4249-B345-790A9DCE53DF}" type="pres">
      <dgm:prSet presAssocID="{9A1DBE60-89C6-4E68-A035-6F9FBEB92C67}" presName="negativeSpace" presStyleCnt="0"/>
      <dgm:spPr/>
    </dgm:pt>
    <dgm:pt modelId="{26878401-D3E1-4F06-9E44-38AD8F642E6B}" type="pres">
      <dgm:prSet presAssocID="{9A1DBE60-89C6-4E68-A035-6F9FBEB92C67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D79C9C8-EC4A-44F3-8E05-8B16CBDD3252}" type="presOf" srcId="{9A1DBE60-89C6-4E68-A035-6F9FBEB92C67}" destId="{7E4B12A6-EC57-4E64-A244-DCEB34F4E9BB}" srcOrd="0" destOrd="0" presId="urn:microsoft.com/office/officeart/2005/8/layout/list1"/>
    <dgm:cxn modelId="{8044DA7E-5EE1-4A69-BA36-C4B25BE8F68F}" type="presOf" srcId="{50EA5A8E-F482-46DC-AA3D-8790C3C54254}" destId="{5EB56520-99FA-4249-9449-0B1DD9E377FD}" srcOrd="0" destOrd="0" presId="urn:microsoft.com/office/officeart/2005/8/layout/list1"/>
    <dgm:cxn modelId="{5ED5EA4B-4DDA-4335-8C85-2C198A6B0FA8}" type="presOf" srcId="{70E3B6E3-5217-48C5-88A7-0BA01F383FDA}" destId="{C2B8B304-E271-4127-B20F-73FC72678794}" srcOrd="0" destOrd="0" presId="urn:microsoft.com/office/officeart/2005/8/layout/list1"/>
    <dgm:cxn modelId="{D5D75577-D6C8-4D9E-94D8-4366748D034D}" srcId="{9A1DBE60-89C6-4E68-A035-6F9FBEB92C67}" destId="{FF96D0DC-A570-4655-973E-2BB979EA9A44}" srcOrd="0" destOrd="0" parTransId="{69F7F086-D05F-46C1-8796-4C621FC0BEB7}" sibTransId="{ECB7143C-85C5-4A3F-9E21-E8B5A0B45495}"/>
    <dgm:cxn modelId="{949F39E9-3CDE-4419-AF19-FF4DC351375B}" srcId="{70E3B6E3-5217-48C5-88A7-0BA01F383FDA}" destId="{50EA5A8E-F482-46DC-AA3D-8790C3C54254}" srcOrd="0" destOrd="0" parTransId="{D9F42293-98CD-4A53-8236-F29F79AC5A8E}" sibTransId="{8772C993-5D97-402D-8AE1-56CAE8B4F763}"/>
    <dgm:cxn modelId="{A43C361E-ED45-4574-810A-F6091FB796F2}" srcId="{56A1A8A6-769D-4340-B31F-7B63FFF51519}" destId="{68A9EF55-5AA4-4710-B6CA-0839FBFC1EA1}" srcOrd="0" destOrd="0" parTransId="{8BDE4648-6F32-472F-83EB-9BF2FE46DD95}" sibTransId="{026F66A9-67DE-4E2C-BFDA-A1BD982B5328}"/>
    <dgm:cxn modelId="{2C75C56E-46D2-41F2-B0DA-7D04FBDB998E}" srcId="{A46DD12A-67E5-4E85-AA8F-AF50F42696D1}" destId="{9A1DBE60-89C6-4E68-A035-6F9FBEB92C67}" srcOrd="2" destOrd="0" parTransId="{65ED79D9-52DB-4519-B2F0-50FBCE4D5010}" sibTransId="{E6E4F4D5-62F3-4E42-8EC1-DF4B1C54EFC0}"/>
    <dgm:cxn modelId="{0281D14E-855A-43C3-9931-6626ED5B00B3}" type="presOf" srcId="{FF96D0DC-A570-4655-973E-2BB979EA9A44}" destId="{26878401-D3E1-4F06-9E44-38AD8F642E6B}" srcOrd="0" destOrd="0" presId="urn:microsoft.com/office/officeart/2005/8/layout/list1"/>
    <dgm:cxn modelId="{EEE0DBE9-B641-4E19-9428-38C3E0D92CD3}" type="presOf" srcId="{A556AE7E-2D69-46C9-A94F-5C20A085B769}" destId="{726F83F6-352B-4284-8E0A-B8647D3F398E}" srcOrd="0" destOrd="3" presId="urn:microsoft.com/office/officeart/2005/8/layout/list1"/>
    <dgm:cxn modelId="{68971894-83D9-4D3C-ABC2-9D04DBBDBF0E}" type="presOf" srcId="{C3F4E874-202C-4828-BF2A-9756CDD2F301}" destId="{726F83F6-352B-4284-8E0A-B8647D3F398E}" srcOrd="0" destOrd="1" presId="urn:microsoft.com/office/officeart/2005/8/layout/list1"/>
    <dgm:cxn modelId="{6FCC6B39-32DF-426A-A1E7-6AD2BD8263BB}" type="presOf" srcId="{56A1A8A6-769D-4340-B31F-7B63FFF51519}" destId="{61971A22-571F-4FE6-844F-1EC2374EFDE7}" srcOrd="0" destOrd="0" presId="urn:microsoft.com/office/officeart/2005/8/layout/list1"/>
    <dgm:cxn modelId="{94060C2D-B17B-4BFA-9F6A-E397D84E1FD9}" type="presOf" srcId="{68A9EF55-5AA4-4710-B6CA-0839FBFC1EA1}" destId="{726F83F6-352B-4284-8E0A-B8647D3F398E}" srcOrd="0" destOrd="0" presId="urn:microsoft.com/office/officeart/2005/8/layout/list1"/>
    <dgm:cxn modelId="{73A2794F-DCFE-48E6-887B-2C50C57C1898}" srcId="{A46DD12A-67E5-4E85-AA8F-AF50F42696D1}" destId="{70E3B6E3-5217-48C5-88A7-0BA01F383FDA}" srcOrd="1" destOrd="0" parTransId="{2372D829-A9A6-455F-AA11-13C1DEAF42CF}" sibTransId="{F619D364-1BD0-4F51-BAF5-DCD5E71871A8}"/>
    <dgm:cxn modelId="{06A010F6-15E9-4F64-8860-8192F437748C}" type="presOf" srcId="{70E3B6E3-5217-48C5-88A7-0BA01F383FDA}" destId="{1F38D756-E829-488A-8676-872A62B3F8EF}" srcOrd="1" destOrd="0" presId="urn:microsoft.com/office/officeart/2005/8/layout/list1"/>
    <dgm:cxn modelId="{61800F9D-A5CC-41A5-B55D-DA9D4E71D06E}" srcId="{0E85D1EE-3E33-4021-B959-9BF7F56453D5}" destId="{A556AE7E-2D69-46C9-A94F-5C20A085B769}" srcOrd="0" destOrd="0" parTransId="{233D79B9-98BB-4624-B16F-9CD8241AEC79}" sibTransId="{AE0C0887-7928-484C-B507-41107E9763B4}"/>
    <dgm:cxn modelId="{147D52C9-A6A2-4640-A581-D495E4F2DC6A}" type="presOf" srcId="{A46DD12A-67E5-4E85-AA8F-AF50F42696D1}" destId="{4E6388C1-6695-4B9F-BC1C-B1E6CC5DC0BA}" srcOrd="0" destOrd="0" presId="urn:microsoft.com/office/officeart/2005/8/layout/list1"/>
    <dgm:cxn modelId="{AEDB3FD5-0B66-42E4-A287-775CD134620B}" srcId="{56A1A8A6-769D-4340-B31F-7B63FFF51519}" destId="{0E85D1EE-3E33-4021-B959-9BF7F56453D5}" srcOrd="1" destOrd="0" parTransId="{0A117C20-C5AA-4515-BD85-07271690B709}" sibTransId="{212DE55F-4DB7-416F-BD9E-DDA8630B08B9}"/>
    <dgm:cxn modelId="{974C1BC4-F870-417B-8945-DFA6DF4AFD46}" type="presOf" srcId="{0E85D1EE-3E33-4021-B959-9BF7F56453D5}" destId="{726F83F6-352B-4284-8E0A-B8647D3F398E}" srcOrd="0" destOrd="2" presId="urn:microsoft.com/office/officeart/2005/8/layout/list1"/>
    <dgm:cxn modelId="{F059F36F-C093-40B1-9401-BB95EB197397}" srcId="{68A9EF55-5AA4-4710-B6CA-0839FBFC1EA1}" destId="{C3F4E874-202C-4828-BF2A-9756CDD2F301}" srcOrd="0" destOrd="0" parTransId="{63AFD340-154D-4524-B3C7-8B8DA24A1350}" sibTransId="{EF10253F-51A0-4298-9E0C-DFBE14FB646E}"/>
    <dgm:cxn modelId="{DE0E2E47-6743-4994-B075-973BFDAA9F31}" type="presOf" srcId="{56A1A8A6-769D-4340-B31F-7B63FFF51519}" destId="{6099A49E-6D22-426F-948E-042CE2172F3C}" srcOrd="1" destOrd="0" presId="urn:microsoft.com/office/officeart/2005/8/layout/list1"/>
    <dgm:cxn modelId="{4ADDA04A-4FCB-46F3-A961-9B80FE7A2CBF}" srcId="{A46DD12A-67E5-4E85-AA8F-AF50F42696D1}" destId="{56A1A8A6-769D-4340-B31F-7B63FFF51519}" srcOrd="0" destOrd="0" parTransId="{8C70A36A-3BA5-4523-A6DF-F6864AC16082}" sibTransId="{02F531FE-8F0E-4955-8479-650CCF60F2D7}"/>
    <dgm:cxn modelId="{A2DC7355-6DB5-44CE-9017-A136A8D2C0CD}" type="presOf" srcId="{9A1DBE60-89C6-4E68-A035-6F9FBEB92C67}" destId="{297C6A83-C377-4F54-A062-A20C189642EC}" srcOrd="1" destOrd="0" presId="urn:microsoft.com/office/officeart/2005/8/layout/list1"/>
    <dgm:cxn modelId="{D52B8DB9-F02A-4FD8-9CD4-C994DFF8F5CC}" type="presParOf" srcId="{4E6388C1-6695-4B9F-BC1C-B1E6CC5DC0BA}" destId="{E3EDD164-4E5B-4A26-98EB-194C5C1BF660}" srcOrd="0" destOrd="0" presId="urn:microsoft.com/office/officeart/2005/8/layout/list1"/>
    <dgm:cxn modelId="{F701912C-E774-492F-BF0A-E175241DD4E8}" type="presParOf" srcId="{E3EDD164-4E5B-4A26-98EB-194C5C1BF660}" destId="{61971A22-571F-4FE6-844F-1EC2374EFDE7}" srcOrd="0" destOrd="0" presId="urn:microsoft.com/office/officeart/2005/8/layout/list1"/>
    <dgm:cxn modelId="{ED953B35-8829-46C8-8765-5F25FDDF8DFC}" type="presParOf" srcId="{E3EDD164-4E5B-4A26-98EB-194C5C1BF660}" destId="{6099A49E-6D22-426F-948E-042CE2172F3C}" srcOrd="1" destOrd="0" presId="urn:microsoft.com/office/officeart/2005/8/layout/list1"/>
    <dgm:cxn modelId="{BD140877-399F-447C-8A25-64FD13DB6669}" type="presParOf" srcId="{4E6388C1-6695-4B9F-BC1C-B1E6CC5DC0BA}" destId="{522051BF-9D17-4901-895D-A0D3DC7D6224}" srcOrd="1" destOrd="0" presId="urn:microsoft.com/office/officeart/2005/8/layout/list1"/>
    <dgm:cxn modelId="{7BE36C31-F0FE-4B7E-A68D-F09337040BBD}" type="presParOf" srcId="{4E6388C1-6695-4B9F-BC1C-B1E6CC5DC0BA}" destId="{726F83F6-352B-4284-8E0A-B8647D3F398E}" srcOrd="2" destOrd="0" presId="urn:microsoft.com/office/officeart/2005/8/layout/list1"/>
    <dgm:cxn modelId="{14915365-58F1-4478-BB7F-949480D379AB}" type="presParOf" srcId="{4E6388C1-6695-4B9F-BC1C-B1E6CC5DC0BA}" destId="{2D463F46-8D3F-4257-AD27-93CC72F4FE36}" srcOrd="3" destOrd="0" presId="urn:microsoft.com/office/officeart/2005/8/layout/list1"/>
    <dgm:cxn modelId="{4993AB82-B795-457C-B465-CC6072CB7EA8}" type="presParOf" srcId="{4E6388C1-6695-4B9F-BC1C-B1E6CC5DC0BA}" destId="{8935D146-84AC-46F1-9984-DB8D037CD56C}" srcOrd="4" destOrd="0" presId="urn:microsoft.com/office/officeart/2005/8/layout/list1"/>
    <dgm:cxn modelId="{DC373029-975E-402E-BBF6-B9239F25CB4B}" type="presParOf" srcId="{8935D146-84AC-46F1-9984-DB8D037CD56C}" destId="{C2B8B304-E271-4127-B20F-73FC72678794}" srcOrd="0" destOrd="0" presId="urn:microsoft.com/office/officeart/2005/8/layout/list1"/>
    <dgm:cxn modelId="{1D32C208-09F7-4B35-AE10-B3A04860F766}" type="presParOf" srcId="{8935D146-84AC-46F1-9984-DB8D037CD56C}" destId="{1F38D756-E829-488A-8676-872A62B3F8EF}" srcOrd="1" destOrd="0" presId="urn:microsoft.com/office/officeart/2005/8/layout/list1"/>
    <dgm:cxn modelId="{CC4B9219-226D-468F-9328-3F2B2E5E304E}" type="presParOf" srcId="{4E6388C1-6695-4B9F-BC1C-B1E6CC5DC0BA}" destId="{418916FF-2412-4C7F-AD3E-CF4F2822746F}" srcOrd="5" destOrd="0" presId="urn:microsoft.com/office/officeart/2005/8/layout/list1"/>
    <dgm:cxn modelId="{41FF357D-ADF8-4613-B81B-E82A6A2CD3CA}" type="presParOf" srcId="{4E6388C1-6695-4B9F-BC1C-B1E6CC5DC0BA}" destId="{5EB56520-99FA-4249-9449-0B1DD9E377FD}" srcOrd="6" destOrd="0" presId="urn:microsoft.com/office/officeart/2005/8/layout/list1"/>
    <dgm:cxn modelId="{6AA05878-3871-40C2-BBF6-A103E161762C}" type="presParOf" srcId="{4E6388C1-6695-4B9F-BC1C-B1E6CC5DC0BA}" destId="{8F36CC25-A6D5-4164-9C14-6FF302894973}" srcOrd="7" destOrd="0" presId="urn:microsoft.com/office/officeart/2005/8/layout/list1"/>
    <dgm:cxn modelId="{C6F20AEE-F154-4710-ADC1-D8DCAAD562B6}" type="presParOf" srcId="{4E6388C1-6695-4B9F-BC1C-B1E6CC5DC0BA}" destId="{9A43E8B9-B071-4236-A76D-7C3C678895D2}" srcOrd="8" destOrd="0" presId="urn:microsoft.com/office/officeart/2005/8/layout/list1"/>
    <dgm:cxn modelId="{477F6BDF-40E6-47D8-8F48-DD424A85B6F4}" type="presParOf" srcId="{9A43E8B9-B071-4236-A76D-7C3C678895D2}" destId="{7E4B12A6-EC57-4E64-A244-DCEB34F4E9BB}" srcOrd="0" destOrd="0" presId="urn:microsoft.com/office/officeart/2005/8/layout/list1"/>
    <dgm:cxn modelId="{F4A4CFAB-9176-4F9C-ABC7-0C31EEC43820}" type="presParOf" srcId="{9A43E8B9-B071-4236-A76D-7C3C678895D2}" destId="{297C6A83-C377-4F54-A062-A20C189642EC}" srcOrd="1" destOrd="0" presId="urn:microsoft.com/office/officeart/2005/8/layout/list1"/>
    <dgm:cxn modelId="{E4B435EA-B164-4865-B2C6-95F50E484465}" type="presParOf" srcId="{4E6388C1-6695-4B9F-BC1C-B1E6CC5DC0BA}" destId="{8DD0E96E-A42D-4249-B345-790A9DCE53DF}" srcOrd="9" destOrd="0" presId="urn:microsoft.com/office/officeart/2005/8/layout/list1"/>
    <dgm:cxn modelId="{DE48858F-0F01-4429-BB3F-69B3E73D6DBA}" type="presParOf" srcId="{4E6388C1-6695-4B9F-BC1C-B1E6CC5DC0BA}" destId="{26878401-D3E1-4F06-9E44-38AD8F642E6B}" srcOrd="10" destOrd="0" presId="urn:microsoft.com/office/officeart/2005/8/layout/list1"/>
  </dgm:cxnLst>
  <dgm:bg/>
  <dgm:whole/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A46DD12A-67E5-4E85-AA8F-AF50F42696D1}" type="doc">
      <dgm:prSet loTypeId="urn:microsoft.com/office/officeart/2005/8/layout/vProcess5" loCatId="process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kumimoji="1" lang="ja-JP" altLang="en-US"/>
        </a:p>
      </dgm:t>
    </dgm:pt>
    <dgm:pt modelId="{68A9EF55-5AA4-4710-B6CA-0839FBFC1EA1}">
      <dgm:prSet/>
      <dgm:spPr/>
      <dgm:t>
        <a:bodyPr/>
        <a:lstStyle/>
        <a:p>
          <a:pPr rtl="0"/>
          <a:r>
            <a:rPr lang="en-US" altLang="ja-JP" dirty="0" smtClean="0"/>
            <a:t>Fill</a:t>
          </a:r>
          <a:r>
            <a:rPr lang="ja-JP" altLang="en-US" dirty="0" smtClean="0"/>
            <a:t>メソッドで全データ取得</a:t>
          </a:r>
          <a:endParaRPr lang="en-US" altLang="ja-JP" dirty="0" smtClean="0"/>
        </a:p>
      </dgm:t>
    </dgm:pt>
    <dgm:pt modelId="{8BDE4648-6F32-472F-83EB-9BF2FE46DD95}" type="par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026F66A9-67DE-4E2C-BFDA-A1BD982B5328}" type="sib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B39D0F6A-14C1-4AC1-8200-E0C3F3E6CAEE}">
      <dgm:prSet/>
      <dgm:spPr/>
      <dgm:t>
        <a:bodyPr/>
        <a:lstStyle/>
        <a:p>
          <a:pPr rtl="0"/>
          <a:r>
            <a:rPr lang="en-US" altLang="ja-JP" dirty="0" smtClean="0"/>
            <a:t>select</a:t>
          </a:r>
          <a:r>
            <a:rPr lang="ja-JP" altLang="en-US" dirty="0" smtClean="0"/>
            <a:t>メソッドで必要な情報取得</a:t>
          </a:r>
          <a:endParaRPr lang="ja-JP" dirty="0"/>
        </a:p>
      </dgm:t>
    </dgm:pt>
    <dgm:pt modelId="{D30F2538-5582-44D2-BC71-722C6F250697}" type="parTrans" cxnId="{74275481-2DD6-490D-B90C-9DBA6869B9D4}">
      <dgm:prSet/>
      <dgm:spPr/>
      <dgm:t>
        <a:bodyPr/>
        <a:lstStyle/>
        <a:p>
          <a:endParaRPr kumimoji="1" lang="ja-JP" altLang="en-US"/>
        </a:p>
      </dgm:t>
    </dgm:pt>
    <dgm:pt modelId="{5126B26F-1F45-4646-8730-F31050478333}" type="sibTrans" cxnId="{74275481-2DD6-490D-B90C-9DBA6869B9D4}">
      <dgm:prSet/>
      <dgm:spPr/>
      <dgm:t>
        <a:bodyPr/>
        <a:lstStyle/>
        <a:p>
          <a:endParaRPr kumimoji="1" lang="ja-JP" altLang="en-US"/>
        </a:p>
      </dgm:t>
    </dgm:pt>
    <dgm:pt modelId="{1B844569-61D8-4BBD-AD1A-9E028E858698}" type="pres">
      <dgm:prSet presAssocID="{A46DD12A-67E5-4E85-AA8F-AF50F42696D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954815-B5D8-478F-89A3-AB57226353BE}" type="pres">
      <dgm:prSet presAssocID="{A46DD12A-67E5-4E85-AA8F-AF50F42696D1}" presName="dummyMaxCanvas" presStyleCnt="0">
        <dgm:presLayoutVars/>
      </dgm:prSet>
      <dgm:spPr/>
      <dgm:t>
        <a:bodyPr/>
        <a:lstStyle/>
        <a:p>
          <a:endParaRPr kumimoji="1" lang="ja-JP" altLang="en-US"/>
        </a:p>
      </dgm:t>
    </dgm:pt>
    <dgm:pt modelId="{4603E9E1-2C67-4354-9069-007FB03632A0}" type="pres">
      <dgm:prSet presAssocID="{A46DD12A-67E5-4E85-AA8F-AF50F42696D1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E000997-92F2-42FB-864F-B3D9041C58C2}" type="pres">
      <dgm:prSet presAssocID="{A46DD12A-67E5-4E85-AA8F-AF50F42696D1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76CFD66-FDF2-405E-9262-C6FF811049E4}" type="pres">
      <dgm:prSet presAssocID="{A46DD12A-67E5-4E85-AA8F-AF50F42696D1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BA378D0-9959-4905-8FF7-93CF39767462}" type="pres">
      <dgm:prSet presAssocID="{A46DD12A-67E5-4E85-AA8F-AF50F42696D1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B92BD91-BE22-4EA4-AB4A-2C6696A55FC3}" type="pres">
      <dgm:prSet presAssocID="{A46DD12A-67E5-4E85-AA8F-AF50F42696D1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4275481-2DD6-490D-B90C-9DBA6869B9D4}" srcId="{A46DD12A-67E5-4E85-AA8F-AF50F42696D1}" destId="{B39D0F6A-14C1-4AC1-8200-E0C3F3E6CAEE}" srcOrd="1" destOrd="0" parTransId="{D30F2538-5582-44D2-BC71-722C6F250697}" sibTransId="{5126B26F-1F45-4646-8730-F31050478333}"/>
    <dgm:cxn modelId="{33672B1D-AF45-46D6-801B-86F2249106DD}" type="presOf" srcId="{68A9EF55-5AA4-4710-B6CA-0839FBFC1EA1}" destId="{4603E9E1-2C67-4354-9069-007FB03632A0}" srcOrd="0" destOrd="0" presId="urn:microsoft.com/office/officeart/2005/8/layout/vProcess5"/>
    <dgm:cxn modelId="{22F6BFBE-0DDC-4159-A8FD-89B61090A4F4}" type="presOf" srcId="{026F66A9-67DE-4E2C-BFDA-A1BD982B5328}" destId="{F76CFD66-FDF2-405E-9262-C6FF811049E4}" srcOrd="0" destOrd="0" presId="urn:microsoft.com/office/officeart/2005/8/layout/vProcess5"/>
    <dgm:cxn modelId="{A43C361E-ED45-4574-810A-F6091FB796F2}" srcId="{A46DD12A-67E5-4E85-AA8F-AF50F42696D1}" destId="{68A9EF55-5AA4-4710-B6CA-0839FBFC1EA1}" srcOrd="0" destOrd="0" parTransId="{8BDE4648-6F32-472F-83EB-9BF2FE46DD95}" sibTransId="{026F66A9-67DE-4E2C-BFDA-A1BD982B5328}"/>
    <dgm:cxn modelId="{808C7E74-5457-4CAB-86CE-A1EDA474911A}" type="presOf" srcId="{68A9EF55-5AA4-4710-B6CA-0839FBFC1EA1}" destId="{2BA378D0-9959-4905-8FF7-93CF39767462}" srcOrd="1" destOrd="0" presId="urn:microsoft.com/office/officeart/2005/8/layout/vProcess5"/>
    <dgm:cxn modelId="{A5E16F7B-4E99-43CC-AA4C-B373DB011C62}" type="presOf" srcId="{B39D0F6A-14C1-4AC1-8200-E0C3F3E6CAEE}" destId="{7E000997-92F2-42FB-864F-B3D9041C58C2}" srcOrd="0" destOrd="0" presId="urn:microsoft.com/office/officeart/2005/8/layout/vProcess5"/>
    <dgm:cxn modelId="{420EA08B-697B-4C4D-87BD-8B79CF0C0699}" type="presOf" srcId="{A46DD12A-67E5-4E85-AA8F-AF50F42696D1}" destId="{1B844569-61D8-4BBD-AD1A-9E028E858698}" srcOrd="0" destOrd="0" presId="urn:microsoft.com/office/officeart/2005/8/layout/vProcess5"/>
    <dgm:cxn modelId="{37C5CFA7-8689-4E7B-B228-91D78F4F6E5D}" type="presOf" srcId="{B39D0F6A-14C1-4AC1-8200-E0C3F3E6CAEE}" destId="{5B92BD91-BE22-4EA4-AB4A-2C6696A55FC3}" srcOrd="1" destOrd="0" presId="urn:microsoft.com/office/officeart/2005/8/layout/vProcess5"/>
    <dgm:cxn modelId="{EAB30521-A3FE-4CD5-9EB7-3AC4488DB7C5}" type="presParOf" srcId="{1B844569-61D8-4BBD-AD1A-9E028E858698}" destId="{C9954815-B5D8-478F-89A3-AB57226353BE}" srcOrd="0" destOrd="0" presId="urn:microsoft.com/office/officeart/2005/8/layout/vProcess5"/>
    <dgm:cxn modelId="{EC1A021C-1591-4514-A67C-76454D2FF0EC}" type="presParOf" srcId="{1B844569-61D8-4BBD-AD1A-9E028E858698}" destId="{4603E9E1-2C67-4354-9069-007FB03632A0}" srcOrd="1" destOrd="0" presId="urn:microsoft.com/office/officeart/2005/8/layout/vProcess5"/>
    <dgm:cxn modelId="{4746C59F-35DC-4583-B140-78E2D6D85F6A}" type="presParOf" srcId="{1B844569-61D8-4BBD-AD1A-9E028E858698}" destId="{7E000997-92F2-42FB-864F-B3D9041C58C2}" srcOrd="2" destOrd="0" presId="urn:microsoft.com/office/officeart/2005/8/layout/vProcess5"/>
    <dgm:cxn modelId="{093502DB-1378-43A5-BA96-BBA27663552C}" type="presParOf" srcId="{1B844569-61D8-4BBD-AD1A-9E028E858698}" destId="{F76CFD66-FDF2-405E-9262-C6FF811049E4}" srcOrd="3" destOrd="0" presId="urn:microsoft.com/office/officeart/2005/8/layout/vProcess5"/>
    <dgm:cxn modelId="{B68B6FEB-88DE-4440-8D30-C84FF1EA6BE3}" type="presParOf" srcId="{1B844569-61D8-4BBD-AD1A-9E028E858698}" destId="{2BA378D0-9959-4905-8FF7-93CF39767462}" srcOrd="4" destOrd="0" presId="urn:microsoft.com/office/officeart/2005/8/layout/vProcess5"/>
    <dgm:cxn modelId="{824C2497-9947-4AB6-A0C5-6213CA611F34}" type="presParOf" srcId="{1B844569-61D8-4BBD-AD1A-9E028E858698}" destId="{5B92BD91-BE22-4EA4-AB4A-2C6696A55FC3}" srcOrd="5" destOrd="0" presId="urn:microsoft.com/office/officeart/2005/8/layout/vProcess5"/>
  </dgm:cxnLst>
  <dgm:bg/>
  <dgm:whole/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A46DD12A-67E5-4E85-AA8F-AF50F42696D1}" type="doc">
      <dgm:prSet loTypeId="urn:microsoft.com/office/officeart/2005/8/layout/vProcess5" loCatId="process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kumimoji="1" lang="ja-JP" altLang="en-US"/>
        </a:p>
      </dgm:t>
    </dgm:pt>
    <dgm:pt modelId="{68A9EF55-5AA4-4710-B6CA-0839FBFC1EA1}">
      <dgm:prSet/>
      <dgm:spPr/>
      <dgm:t>
        <a:bodyPr/>
        <a:lstStyle/>
        <a:p>
          <a:pPr rtl="0"/>
          <a:r>
            <a:rPr lang="en-US" altLang="ja-JP" dirty="0" smtClean="0"/>
            <a:t>Fill</a:t>
          </a:r>
          <a:r>
            <a:rPr lang="ja-JP" altLang="en-US" dirty="0" smtClean="0"/>
            <a:t>メソッドで必要データのみ取得</a:t>
          </a:r>
          <a:endParaRPr lang="en-US" altLang="ja-JP" dirty="0" smtClean="0"/>
        </a:p>
      </dgm:t>
    </dgm:pt>
    <dgm:pt modelId="{8BDE4648-6F32-472F-83EB-9BF2FE46DD95}" type="par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026F66A9-67DE-4E2C-BFDA-A1BD982B5328}" type="sib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B39D0F6A-14C1-4AC1-8200-E0C3F3E6CAEE}">
      <dgm:prSet/>
      <dgm:spPr/>
      <dgm:t>
        <a:bodyPr/>
        <a:lstStyle/>
        <a:p>
          <a:pPr rtl="0"/>
          <a:r>
            <a:rPr lang="ja-JP" altLang="en-US" dirty="0" smtClean="0"/>
            <a:t>表示データから選択データ抽出</a:t>
          </a:r>
          <a:endParaRPr lang="ja-JP" dirty="0"/>
        </a:p>
      </dgm:t>
    </dgm:pt>
    <dgm:pt modelId="{D30F2538-5582-44D2-BC71-722C6F250697}" type="parTrans" cxnId="{74275481-2DD6-490D-B90C-9DBA6869B9D4}">
      <dgm:prSet/>
      <dgm:spPr/>
      <dgm:t>
        <a:bodyPr/>
        <a:lstStyle/>
        <a:p>
          <a:endParaRPr kumimoji="1" lang="ja-JP" altLang="en-US"/>
        </a:p>
      </dgm:t>
    </dgm:pt>
    <dgm:pt modelId="{5126B26F-1F45-4646-8730-F31050478333}" type="sibTrans" cxnId="{74275481-2DD6-490D-B90C-9DBA6869B9D4}">
      <dgm:prSet/>
      <dgm:spPr/>
      <dgm:t>
        <a:bodyPr/>
        <a:lstStyle/>
        <a:p>
          <a:endParaRPr kumimoji="1" lang="ja-JP" altLang="en-US"/>
        </a:p>
      </dgm:t>
    </dgm:pt>
    <dgm:pt modelId="{0AD6A277-07CE-47A8-981D-FA9E42DB202A}">
      <dgm:prSet/>
      <dgm:spPr/>
      <dgm:t>
        <a:bodyPr/>
        <a:lstStyle/>
        <a:p>
          <a:pPr rtl="0"/>
          <a:r>
            <a:rPr lang="en-US" altLang="ja-JP" dirty="0" smtClean="0"/>
            <a:t>select</a:t>
          </a:r>
          <a:r>
            <a:rPr lang="ja-JP" altLang="en-US" dirty="0" smtClean="0"/>
            <a:t>メソッド利用</a:t>
          </a:r>
          <a:endParaRPr lang="ja-JP" dirty="0"/>
        </a:p>
      </dgm:t>
    </dgm:pt>
    <dgm:pt modelId="{0BC87382-D937-4203-9956-15AEEFA37543}" type="parTrans" cxnId="{FAB3A800-DCFB-4AB6-A49D-E6AF7643948C}">
      <dgm:prSet/>
      <dgm:spPr/>
      <dgm:t>
        <a:bodyPr/>
        <a:lstStyle/>
        <a:p>
          <a:endParaRPr kumimoji="1" lang="ja-JP" altLang="en-US"/>
        </a:p>
      </dgm:t>
    </dgm:pt>
    <dgm:pt modelId="{C9ED233C-C3A6-4120-87DF-B38FE73AF41D}" type="sibTrans" cxnId="{FAB3A800-DCFB-4AB6-A49D-E6AF7643948C}">
      <dgm:prSet/>
      <dgm:spPr/>
      <dgm:t>
        <a:bodyPr/>
        <a:lstStyle/>
        <a:p>
          <a:endParaRPr kumimoji="1" lang="ja-JP" altLang="en-US"/>
        </a:p>
      </dgm:t>
    </dgm:pt>
    <dgm:pt modelId="{1B844569-61D8-4BBD-AD1A-9E028E858698}" type="pres">
      <dgm:prSet presAssocID="{A46DD12A-67E5-4E85-AA8F-AF50F42696D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954815-B5D8-478F-89A3-AB57226353BE}" type="pres">
      <dgm:prSet presAssocID="{A46DD12A-67E5-4E85-AA8F-AF50F42696D1}" presName="dummyMaxCanvas" presStyleCnt="0">
        <dgm:presLayoutVars/>
      </dgm:prSet>
      <dgm:spPr/>
      <dgm:t>
        <a:bodyPr/>
        <a:lstStyle/>
        <a:p>
          <a:endParaRPr kumimoji="1" lang="ja-JP" altLang="en-US"/>
        </a:p>
      </dgm:t>
    </dgm:pt>
    <dgm:pt modelId="{1D19E72A-C834-4E1C-8028-430491C588E2}" type="pres">
      <dgm:prSet presAssocID="{A46DD12A-67E5-4E85-AA8F-AF50F42696D1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96CD7F7-28B2-47CC-B2DF-C084947CE3E4}" type="pres">
      <dgm:prSet presAssocID="{A46DD12A-67E5-4E85-AA8F-AF50F42696D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BE05252-F247-48E9-AB4F-085DEB60DF95}" type="pres">
      <dgm:prSet presAssocID="{A46DD12A-67E5-4E85-AA8F-AF50F42696D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2FA9992-7318-4231-A237-2B408CAAF68B}" type="pres">
      <dgm:prSet presAssocID="{A46DD12A-67E5-4E85-AA8F-AF50F42696D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6944FD-CFC9-4CCC-8DB9-5601DB03B85D}" type="pres">
      <dgm:prSet presAssocID="{A46DD12A-67E5-4E85-AA8F-AF50F42696D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36EEC3-A601-40A9-8EC4-CEC6C3799EB9}" type="pres">
      <dgm:prSet presAssocID="{A46DD12A-67E5-4E85-AA8F-AF50F42696D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DAAED16-A683-4E27-BFA6-D18A94177E4F}" type="pres">
      <dgm:prSet presAssocID="{A46DD12A-67E5-4E85-AA8F-AF50F42696D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7E85B31-8545-4632-B860-6B53C8BFC360}" type="pres">
      <dgm:prSet presAssocID="{A46DD12A-67E5-4E85-AA8F-AF50F42696D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4275481-2DD6-490D-B90C-9DBA6869B9D4}" srcId="{A46DD12A-67E5-4E85-AA8F-AF50F42696D1}" destId="{B39D0F6A-14C1-4AC1-8200-E0C3F3E6CAEE}" srcOrd="1" destOrd="0" parTransId="{D30F2538-5582-44D2-BC71-722C6F250697}" sibTransId="{5126B26F-1F45-4646-8730-F31050478333}"/>
    <dgm:cxn modelId="{C33AEB85-87E2-42E6-8659-20543E78C7E6}" type="presOf" srcId="{68A9EF55-5AA4-4710-B6CA-0839FBFC1EA1}" destId="{3036EEC3-A601-40A9-8EC4-CEC6C3799EB9}" srcOrd="1" destOrd="0" presId="urn:microsoft.com/office/officeart/2005/8/layout/vProcess5"/>
    <dgm:cxn modelId="{5AA7F183-4D4E-479F-B10A-2BD828C4F572}" type="presOf" srcId="{B39D0F6A-14C1-4AC1-8200-E0C3F3E6CAEE}" destId="{ADAAED16-A683-4E27-BFA6-D18A94177E4F}" srcOrd="1" destOrd="0" presId="urn:microsoft.com/office/officeart/2005/8/layout/vProcess5"/>
    <dgm:cxn modelId="{463DE3F5-F12A-4A16-A47F-E9EE44E29445}" type="presOf" srcId="{0AD6A277-07CE-47A8-981D-FA9E42DB202A}" destId="{BBE05252-F247-48E9-AB4F-085DEB60DF95}" srcOrd="0" destOrd="0" presId="urn:microsoft.com/office/officeart/2005/8/layout/vProcess5"/>
    <dgm:cxn modelId="{AC253F83-EE8F-4A9E-AA36-0B181A9DDF97}" type="presOf" srcId="{026F66A9-67DE-4E2C-BFDA-A1BD982B5328}" destId="{02FA9992-7318-4231-A237-2B408CAAF68B}" srcOrd="0" destOrd="0" presId="urn:microsoft.com/office/officeart/2005/8/layout/vProcess5"/>
    <dgm:cxn modelId="{A43C361E-ED45-4574-810A-F6091FB796F2}" srcId="{A46DD12A-67E5-4E85-AA8F-AF50F42696D1}" destId="{68A9EF55-5AA4-4710-B6CA-0839FBFC1EA1}" srcOrd="0" destOrd="0" parTransId="{8BDE4648-6F32-472F-83EB-9BF2FE46DD95}" sibTransId="{026F66A9-67DE-4E2C-BFDA-A1BD982B5328}"/>
    <dgm:cxn modelId="{A1C2160D-E958-447E-B111-082C7EBB754B}" type="presOf" srcId="{5126B26F-1F45-4646-8730-F31050478333}" destId="{526944FD-CFC9-4CCC-8DB9-5601DB03B85D}" srcOrd="0" destOrd="0" presId="urn:microsoft.com/office/officeart/2005/8/layout/vProcess5"/>
    <dgm:cxn modelId="{FAB3A800-DCFB-4AB6-A49D-E6AF7643948C}" srcId="{A46DD12A-67E5-4E85-AA8F-AF50F42696D1}" destId="{0AD6A277-07CE-47A8-981D-FA9E42DB202A}" srcOrd="2" destOrd="0" parTransId="{0BC87382-D937-4203-9956-15AEEFA37543}" sibTransId="{C9ED233C-C3A6-4120-87DF-B38FE73AF41D}"/>
    <dgm:cxn modelId="{C1BE8BC6-9A5B-4795-9896-EEC468C15DD0}" type="presOf" srcId="{0AD6A277-07CE-47A8-981D-FA9E42DB202A}" destId="{E7E85B31-8545-4632-B860-6B53C8BFC360}" srcOrd="1" destOrd="0" presId="urn:microsoft.com/office/officeart/2005/8/layout/vProcess5"/>
    <dgm:cxn modelId="{7E33F4B9-35BC-45A6-84FA-FFEE1B3269E3}" type="presOf" srcId="{68A9EF55-5AA4-4710-B6CA-0839FBFC1EA1}" destId="{1D19E72A-C834-4E1C-8028-430491C588E2}" srcOrd="0" destOrd="0" presId="urn:microsoft.com/office/officeart/2005/8/layout/vProcess5"/>
    <dgm:cxn modelId="{EA7B7765-5E71-403A-8E37-681DE084CB64}" type="presOf" srcId="{A46DD12A-67E5-4E85-AA8F-AF50F42696D1}" destId="{1B844569-61D8-4BBD-AD1A-9E028E858698}" srcOrd="0" destOrd="0" presId="urn:microsoft.com/office/officeart/2005/8/layout/vProcess5"/>
    <dgm:cxn modelId="{AB33C845-B419-4B03-98F4-A679BE8BCEA9}" type="presOf" srcId="{B39D0F6A-14C1-4AC1-8200-E0C3F3E6CAEE}" destId="{896CD7F7-28B2-47CC-B2DF-C084947CE3E4}" srcOrd="0" destOrd="0" presId="urn:microsoft.com/office/officeart/2005/8/layout/vProcess5"/>
    <dgm:cxn modelId="{2CBC26AC-7741-4B72-A57B-572F4E2116CA}" type="presParOf" srcId="{1B844569-61D8-4BBD-AD1A-9E028E858698}" destId="{C9954815-B5D8-478F-89A3-AB57226353BE}" srcOrd="0" destOrd="0" presId="urn:microsoft.com/office/officeart/2005/8/layout/vProcess5"/>
    <dgm:cxn modelId="{FDA796DB-15F5-47DC-BF51-A68047C508FA}" type="presParOf" srcId="{1B844569-61D8-4BBD-AD1A-9E028E858698}" destId="{1D19E72A-C834-4E1C-8028-430491C588E2}" srcOrd="1" destOrd="0" presId="urn:microsoft.com/office/officeart/2005/8/layout/vProcess5"/>
    <dgm:cxn modelId="{D8CF827C-9FA7-4C5E-AC1D-A1F2E48B24B3}" type="presParOf" srcId="{1B844569-61D8-4BBD-AD1A-9E028E858698}" destId="{896CD7F7-28B2-47CC-B2DF-C084947CE3E4}" srcOrd="2" destOrd="0" presId="urn:microsoft.com/office/officeart/2005/8/layout/vProcess5"/>
    <dgm:cxn modelId="{CC0DCAF6-9AE0-4F39-A187-EBFD7DA8D149}" type="presParOf" srcId="{1B844569-61D8-4BBD-AD1A-9E028E858698}" destId="{BBE05252-F247-48E9-AB4F-085DEB60DF95}" srcOrd="3" destOrd="0" presId="urn:microsoft.com/office/officeart/2005/8/layout/vProcess5"/>
    <dgm:cxn modelId="{21F14728-1BD4-48B9-BA4B-93F08CF0B5F3}" type="presParOf" srcId="{1B844569-61D8-4BBD-AD1A-9E028E858698}" destId="{02FA9992-7318-4231-A237-2B408CAAF68B}" srcOrd="4" destOrd="0" presId="urn:microsoft.com/office/officeart/2005/8/layout/vProcess5"/>
    <dgm:cxn modelId="{D0560FE9-86FD-4554-8EEF-BFF3500781BA}" type="presParOf" srcId="{1B844569-61D8-4BBD-AD1A-9E028E858698}" destId="{526944FD-CFC9-4CCC-8DB9-5601DB03B85D}" srcOrd="5" destOrd="0" presId="urn:microsoft.com/office/officeart/2005/8/layout/vProcess5"/>
    <dgm:cxn modelId="{6978C693-CE29-407F-A6C8-5A80116DEF9B}" type="presParOf" srcId="{1B844569-61D8-4BBD-AD1A-9E028E858698}" destId="{3036EEC3-A601-40A9-8EC4-CEC6C3799EB9}" srcOrd="6" destOrd="0" presId="urn:microsoft.com/office/officeart/2005/8/layout/vProcess5"/>
    <dgm:cxn modelId="{E7F54F5A-EEC8-4195-A747-2FC345CFFE72}" type="presParOf" srcId="{1B844569-61D8-4BBD-AD1A-9E028E858698}" destId="{ADAAED16-A683-4E27-BFA6-D18A94177E4F}" srcOrd="7" destOrd="0" presId="urn:microsoft.com/office/officeart/2005/8/layout/vProcess5"/>
    <dgm:cxn modelId="{C87D45F4-CCC3-4352-BC7F-4E1A8341085E}" type="presParOf" srcId="{1B844569-61D8-4BBD-AD1A-9E028E858698}" destId="{E7E85B31-8545-4632-B860-6B53C8BFC360}" srcOrd="8" destOrd="0" presId="urn:microsoft.com/office/officeart/2005/8/layout/vProcess5"/>
  </dgm:cxnLst>
  <dgm:bg/>
  <dgm:whole/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9834F45D-6A7B-4837-8427-73E88001EB20}" type="doc">
      <dgm:prSet loTypeId="urn:microsoft.com/office/officeart/2005/8/layout/vProcess5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889168FB-C14E-4FE2-B97E-D57B32E0105F}">
      <dgm:prSet/>
      <dgm:spPr/>
      <dgm:t>
        <a:bodyPr/>
        <a:lstStyle/>
        <a:p>
          <a:pPr rtl="0"/>
          <a:r>
            <a:rPr lang="en-US" dirty="0" err="1" smtClean="0"/>
            <a:t>LINQtoSQL</a:t>
          </a:r>
          <a:r>
            <a:rPr lang="ja-JP" dirty="0" smtClean="0"/>
            <a:t>クラスを追加</a:t>
          </a:r>
          <a:r>
            <a:rPr lang="en-US" dirty="0" smtClean="0"/>
            <a:t>(.</a:t>
          </a:r>
          <a:r>
            <a:rPr lang="en-US" dirty="0" err="1" smtClean="0"/>
            <a:t>dbml</a:t>
          </a:r>
          <a:r>
            <a:rPr lang="en-US" dirty="0" smtClean="0"/>
            <a:t>)</a:t>
          </a:r>
          <a:endParaRPr lang="ja-JP" dirty="0"/>
        </a:p>
      </dgm:t>
    </dgm:pt>
    <dgm:pt modelId="{328A6A77-EAB2-4D9C-82B0-48B24080AF96}" type="parTrans" cxnId="{843281D2-0E88-42EA-9AA4-2696BA4E0ED8}">
      <dgm:prSet/>
      <dgm:spPr/>
      <dgm:t>
        <a:bodyPr/>
        <a:lstStyle/>
        <a:p>
          <a:endParaRPr lang="ja-JP" altLang="en-US"/>
        </a:p>
      </dgm:t>
    </dgm:pt>
    <dgm:pt modelId="{9345672C-FA17-4423-AF79-1C8F7F297DD7}" type="sibTrans" cxnId="{843281D2-0E88-42EA-9AA4-2696BA4E0ED8}">
      <dgm:prSet/>
      <dgm:spPr/>
      <dgm:t>
        <a:bodyPr/>
        <a:lstStyle/>
        <a:p>
          <a:endParaRPr lang="ja-JP" altLang="en-US"/>
        </a:p>
      </dgm:t>
    </dgm:pt>
    <dgm:pt modelId="{C9E1B223-BA99-478F-A429-8BF41115C03A}">
      <dgm:prSet/>
      <dgm:spPr/>
      <dgm:t>
        <a:bodyPr/>
        <a:lstStyle/>
        <a:p>
          <a:pPr rtl="0"/>
          <a:r>
            <a:rPr lang="ja-JP" dirty="0" smtClean="0"/>
            <a:t>サーバエクスプローラから</a:t>
          </a:r>
          <a:r>
            <a:rPr lang="en-US" dirty="0" err="1" smtClean="0"/>
            <a:t>Drag&amp;Drop</a:t>
          </a:r>
          <a:endParaRPr lang="en-US" dirty="0"/>
        </a:p>
      </dgm:t>
    </dgm:pt>
    <dgm:pt modelId="{6B29A902-DF26-45B1-AACE-C8F022E56C62}" type="parTrans" cxnId="{7FEF4810-22D7-4E0B-988A-898F12B1E509}">
      <dgm:prSet/>
      <dgm:spPr/>
      <dgm:t>
        <a:bodyPr/>
        <a:lstStyle/>
        <a:p>
          <a:endParaRPr lang="ja-JP" altLang="en-US"/>
        </a:p>
      </dgm:t>
    </dgm:pt>
    <dgm:pt modelId="{49616157-3C87-4A93-B836-712D35AE56D5}" type="sibTrans" cxnId="{7FEF4810-22D7-4E0B-988A-898F12B1E509}">
      <dgm:prSet/>
      <dgm:spPr/>
      <dgm:t>
        <a:bodyPr/>
        <a:lstStyle/>
        <a:p>
          <a:endParaRPr lang="ja-JP" altLang="en-US"/>
        </a:p>
      </dgm:t>
    </dgm:pt>
    <dgm:pt modelId="{4660C48D-05AF-4C5B-A743-D1A14EE08968}">
      <dgm:prSet/>
      <dgm:spPr/>
      <dgm:t>
        <a:bodyPr/>
        <a:lstStyle/>
        <a:p>
          <a:pPr rtl="0"/>
          <a:r>
            <a:rPr lang="ja-JP" dirty="0" smtClean="0"/>
            <a:t>標準クエリ演算子を記述</a:t>
          </a:r>
          <a:endParaRPr lang="en-US" dirty="0"/>
        </a:p>
      </dgm:t>
    </dgm:pt>
    <dgm:pt modelId="{E0578603-D5A4-4F2D-9334-5CA48ECAAC88}" type="parTrans" cxnId="{2BFBEEC5-D03B-4B2E-8782-649B050C48F2}">
      <dgm:prSet/>
      <dgm:spPr/>
      <dgm:t>
        <a:bodyPr/>
        <a:lstStyle/>
        <a:p>
          <a:endParaRPr lang="ja-JP" altLang="en-US"/>
        </a:p>
      </dgm:t>
    </dgm:pt>
    <dgm:pt modelId="{261588CC-A762-4593-9EDE-412D0997D522}" type="sibTrans" cxnId="{2BFBEEC5-D03B-4B2E-8782-649B050C48F2}">
      <dgm:prSet/>
      <dgm:spPr/>
      <dgm:t>
        <a:bodyPr/>
        <a:lstStyle/>
        <a:p>
          <a:endParaRPr lang="ja-JP" altLang="en-US"/>
        </a:p>
      </dgm:t>
    </dgm:pt>
    <dgm:pt modelId="{76BE68EB-9BDD-4D6A-A438-655C67352F0F}" type="pres">
      <dgm:prSet presAssocID="{9834F45D-6A7B-4837-8427-73E88001EB2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976DF105-0ED9-4AAA-9EE1-A1093E31FD2E}" type="pres">
      <dgm:prSet presAssocID="{9834F45D-6A7B-4837-8427-73E88001EB20}" presName="dummyMaxCanvas" presStyleCnt="0">
        <dgm:presLayoutVars/>
      </dgm:prSet>
      <dgm:spPr/>
    </dgm:pt>
    <dgm:pt modelId="{51C82E25-A7DA-40DC-A645-5401B8984EDC}" type="pres">
      <dgm:prSet presAssocID="{9834F45D-6A7B-4837-8427-73E88001EB20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71D2A4-8257-46AD-B143-6CE453240EDF}" type="pres">
      <dgm:prSet presAssocID="{9834F45D-6A7B-4837-8427-73E88001EB20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2DCB780-626A-46B8-850C-6D26A9B7643F}" type="pres">
      <dgm:prSet presAssocID="{9834F45D-6A7B-4837-8427-73E88001EB20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22CDF08-E9C6-443A-82EC-CA98C2F2D940}" type="pres">
      <dgm:prSet presAssocID="{9834F45D-6A7B-4837-8427-73E88001EB20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B426C84-5BDF-4445-8A17-7BA6C2936A1A}" type="pres">
      <dgm:prSet presAssocID="{9834F45D-6A7B-4837-8427-73E88001EB20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60F766-CEAD-4009-AF3F-91659BFBD11A}" type="pres">
      <dgm:prSet presAssocID="{9834F45D-6A7B-4837-8427-73E88001EB20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AEB205-0829-44BF-8604-0A010693F720}" type="pres">
      <dgm:prSet presAssocID="{9834F45D-6A7B-4837-8427-73E88001EB20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EE41014-5D3D-4376-8465-B7AC9273A970}" type="pres">
      <dgm:prSet presAssocID="{9834F45D-6A7B-4837-8427-73E88001EB20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5C52061-6E93-4C3F-A9F2-C0AA12E86958}" type="presOf" srcId="{4660C48D-05AF-4C5B-A743-D1A14EE08968}" destId="{22DCB780-626A-46B8-850C-6D26A9B7643F}" srcOrd="0" destOrd="0" presId="urn:microsoft.com/office/officeart/2005/8/layout/vProcess5"/>
    <dgm:cxn modelId="{B64F1F0D-EE3E-49F2-8052-B8A54E28E5FA}" type="presOf" srcId="{C9E1B223-BA99-478F-A429-8BF41115C03A}" destId="{C471D2A4-8257-46AD-B143-6CE453240EDF}" srcOrd="0" destOrd="0" presId="urn:microsoft.com/office/officeart/2005/8/layout/vProcess5"/>
    <dgm:cxn modelId="{A0596259-F80A-4310-8D7A-3E83423A2F30}" type="presOf" srcId="{4660C48D-05AF-4C5B-A743-D1A14EE08968}" destId="{0EE41014-5D3D-4376-8465-B7AC9273A970}" srcOrd="1" destOrd="0" presId="urn:microsoft.com/office/officeart/2005/8/layout/vProcess5"/>
    <dgm:cxn modelId="{2BFBEEC5-D03B-4B2E-8782-649B050C48F2}" srcId="{9834F45D-6A7B-4837-8427-73E88001EB20}" destId="{4660C48D-05AF-4C5B-A743-D1A14EE08968}" srcOrd="2" destOrd="0" parTransId="{E0578603-D5A4-4F2D-9334-5CA48ECAAC88}" sibTransId="{261588CC-A762-4593-9EDE-412D0997D522}"/>
    <dgm:cxn modelId="{356567D3-787B-4C00-A706-AE83F1A873EF}" type="presOf" srcId="{9834F45D-6A7B-4837-8427-73E88001EB20}" destId="{76BE68EB-9BDD-4D6A-A438-655C67352F0F}" srcOrd="0" destOrd="0" presId="urn:microsoft.com/office/officeart/2005/8/layout/vProcess5"/>
    <dgm:cxn modelId="{2D069A31-4D36-4906-B39A-F6E7892527D2}" type="presOf" srcId="{49616157-3C87-4A93-B836-712D35AE56D5}" destId="{4B426C84-5BDF-4445-8A17-7BA6C2936A1A}" srcOrd="0" destOrd="0" presId="urn:microsoft.com/office/officeart/2005/8/layout/vProcess5"/>
    <dgm:cxn modelId="{073B9A01-082A-4A99-80ED-28480CAB6491}" type="presOf" srcId="{889168FB-C14E-4FE2-B97E-D57B32E0105F}" destId="{9660F766-CEAD-4009-AF3F-91659BFBD11A}" srcOrd="1" destOrd="0" presId="urn:microsoft.com/office/officeart/2005/8/layout/vProcess5"/>
    <dgm:cxn modelId="{843281D2-0E88-42EA-9AA4-2696BA4E0ED8}" srcId="{9834F45D-6A7B-4837-8427-73E88001EB20}" destId="{889168FB-C14E-4FE2-B97E-D57B32E0105F}" srcOrd="0" destOrd="0" parTransId="{328A6A77-EAB2-4D9C-82B0-48B24080AF96}" sibTransId="{9345672C-FA17-4423-AF79-1C8F7F297DD7}"/>
    <dgm:cxn modelId="{7FEF4810-22D7-4E0B-988A-898F12B1E509}" srcId="{9834F45D-6A7B-4837-8427-73E88001EB20}" destId="{C9E1B223-BA99-478F-A429-8BF41115C03A}" srcOrd="1" destOrd="0" parTransId="{6B29A902-DF26-45B1-AACE-C8F022E56C62}" sibTransId="{49616157-3C87-4A93-B836-712D35AE56D5}"/>
    <dgm:cxn modelId="{F185818A-34C3-4AA3-ACE3-7F4B4A32DD62}" type="presOf" srcId="{C9E1B223-BA99-478F-A429-8BF41115C03A}" destId="{C4AEB205-0829-44BF-8604-0A010693F720}" srcOrd="1" destOrd="0" presId="urn:microsoft.com/office/officeart/2005/8/layout/vProcess5"/>
    <dgm:cxn modelId="{670EB3EA-EB26-44FB-997E-6833189D129E}" type="presOf" srcId="{9345672C-FA17-4423-AF79-1C8F7F297DD7}" destId="{E22CDF08-E9C6-443A-82EC-CA98C2F2D940}" srcOrd="0" destOrd="0" presId="urn:microsoft.com/office/officeart/2005/8/layout/vProcess5"/>
    <dgm:cxn modelId="{5A84667B-7B9D-46AF-A21B-7000C26BBE14}" type="presOf" srcId="{889168FB-C14E-4FE2-B97E-D57B32E0105F}" destId="{51C82E25-A7DA-40DC-A645-5401B8984EDC}" srcOrd="0" destOrd="0" presId="urn:microsoft.com/office/officeart/2005/8/layout/vProcess5"/>
    <dgm:cxn modelId="{12748C6C-C2AF-4552-84A0-75BE82F7E633}" type="presParOf" srcId="{76BE68EB-9BDD-4D6A-A438-655C67352F0F}" destId="{976DF105-0ED9-4AAA-9EE1-A1093E31FD2E}" srcOrd="0" destOrd="0" presId="urn:microsoft.com/office/officeart/2005/8/layout/vProcess5"/>
    <dgm:cxn modelId="{A1CFFE6B-0248-43E6-BF81-B37C04386DDE}" type="presParOf" srcId="{76BE68EB-9BDD-4D6A-A438-655C67352F0F}" destId="{51C82E25-A7DA-40DC-A645-5401B8984EDC}" srcOrd="1" destOrd="0" presId="urn:microsoft.com/office/officeart/2005/8/layout/vProcess5"/>
    <dgm:cxn modelId="{506E1F8D-105D-46A4-9F9F-F92FC641FEEA}" type="presParOf" srcId="{76BE68EB-9BDD-4D6A-A438-655C67352F0F}" destId="{C471D2A4-8257-46AD-B143-6CE453240EDF}" srcOrd="2" destOrd="0" presId="urn:microsoft.com/office/officeart/2005/8/layout/vProcess5"/>
    <dgm:cxn modelId="{E4A51B8B-7045-44E8-ACC4-0D3B20FAC8F6}" type="presParOf" srcId="{76BE68EB-9BDD-4D6A-A438-655C67352F0F}" destId="{22DCB780-626A-46B8-850C-6D26A9B7643F}" srcOrd="3" destOrd="0" presId="urn:microsoft.com/office/officeart/2005/8/layout/vProcess5"/>
    <dgm:cxn modelId="{1C8EBA5C-F194-43AD-94E2-8129C11F07F5}" type="presParOf" srcId="{76BE68EB-9BDD-4D6A-A438-655C67352F0F}" destId="{E22CDF08-E9C6-443A-82EC-CA98C2F2D940}" srcOrd="4" destOrd="0" presId="urn:microsoft.com/office/officeart/2005/8/layout/vProcess5"/>
    <dgm:cxn modelId="{D64BA629-75AD-4FEF-AA23-0FA2CF14C087}" type="presParOf" srcId="{76BE68EB-9BDD-4D6A-A438-655C67352F0F}" destId="{4B426C84-5BDF-4445-8A17-7BA6C2936A1A}" srcOrd="5" destOrd="0" presId="urn:microsoft.com/office/officeart/2005/8/layout/vProcess5"/>
    <dgm:cxn modelId="{05E94577-8BC7-4B63-B527-965A99EBAA46}" type="presParOf" srcId="{76BE68EB-9BDD-4D6A-A438-655C67352F0F}" destId="{9660F766-CEAD-4009-AF3F-91659BFBD11A}" srcOrd="6" destOrd="0" presId="urn:microsoft.com/office/officeart/2005/8/layout/vProcess5"/>
    <dgm:cxn modelId="{9FED9A31-BC87-4890-97FF-46AA1807CF18}" type="presParOf" srcId="{76BE68EB-9BDD-4D6A-A438-655C67352F0F}" destId="{C4AEB205-0829-44BF-8604-0A010693F720}" srcOrd="7" destOrd="0" presId="urn:microsoft.com/office/officeart/2005/8/layout/vProcess5"/>
    <dgm:cxn modelId="{EBD9A12D-E365-4BEE-8A1E-D6553734621A}" type="presParOf" srcId="{76BE68EB-9BDD-4D6A-A438-655C67352F0F}" destId="{0EE41014-5D3D-4376-8465-B7AC9273A970}" srcOrd="8" destOrd="0" presId="urn:microsoft.com/office/officeart/2005/8/layout/vProcess5"/>
  </dgm:cxnLst>
  <dgm:bg/>
  <dgm:whole/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/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48206CEF-EEE9-4CF2-B3C4-264BD0690E6C}" type="presOf" srcId="{7E1B1378-75C9-4F7B-A46F-2E6A36BD8691}" destId="{7EB79C6A-AC9A-4EA6-ADAC-443A32300999}" srcOrd="0" destOrd="0" presId="urn:microsoft.com/office/officeart/2005/8/layout/vList2"/>
    <dgm:cxn modelId="{47C2B9D3-E566-4F0C-AB8C-C3DDDF248D94}" type="presOf" srcId="{5E8044B7-B98A-437A-A7F6-598D444985D8}" destId="{A22F1911-7C13-43D3-B660-2679E8A0D99B}" srcOrd="0" destOrd="0" presId="urn:microsoft.com/office/officeart/2005/8/layout/vList2"/>
    <dgm:cxn modelId="{19986457-B6C6-43D2-83A7-E01FE00AC4ED}" type="presOf" srcId="{A72BFCF8-4F6E-43C6-AD4E-2CC48537FE9F}" destId="{BD87FD86-8CBC-4198-9CB2-1E0B56BE0DD6}" srcOrd="0" destOrd="0" presId="urn:microsoft.com/office/officeart/2005/8/layout/vList2"/>
    <dgm:cxn modelId="{462D473F-CF1C-4A57-9DE3-DCB85FE7AE34}" type="presOf" srcId="{9ECB6C7C-35E9-4A91-912E-E4199D704633}" destId="{3A711BC6-9ADF-48D6-9880-A54A7BE39F8F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763FFC85-1E70-4244-990C-B6AEB27FC41B}" type="presOf" srcId="{179E9738-F5BC-4C9A-AAA6-F902AAC6EDD1}" destId="{D1DAAB86-5AB1-47D5-BF41-61C5EAC3CCCA}" srcOrd="0" destOrd="0" presId="urn:microsoft.com/office/officeart/2005/8/layout/vList2"/>
    <dgm:cxn modelId="{754107E5-3D5D-46EC-837D-48A36A938C9E}" type="presParOf" srcId="{7EB79C6A-AC9A-4EA6-ADAC-443A32300999}" destId="{D1DAAB86-5AB1-47D5-BF41-61C5EAC3CCCA}" srcOrd="0" destOrd="0" presId="urn:microsoft.com/office/officeart/2005/8/layout/vList2"/>
    <dgm:cxn modelId="{BD2F08FB-276C-4A47-8DBF-CCE7AD16C9C6}" type="presParOf" srcId="{7EB79C6A-AC9A-4EA6-ADAC-443A32300999}" destId="{C7D1C3B1-CEDD-47B6-96A7-00BFD58626AE}" srcOrd="1" destOrd="0" presId="urn:microsoft.com/office/officeart/2005/8/layout/vList2"/>
    <dgm:cxn modelId="{208F55C5-EC48-4694-9D6E-3A5EB36B4317}" type="presParOf" srcId="{7EB79C6A-AC9A-4EA6-ADAC-443A32300999}" destId="{BD87FD86-8CBC-4198-9CB2-1E0B56BE0DD6}" srcOrd="2" destOrd="0" presId="urn:microsoft.com/office/officeart/2005/8/layout/vList2"/>
    <dgm:cxn modelId="{3BD5EFF2-AD9F-4225-9FA3-6455FA1FD37B}" type="presParOf" srcId="{7EB79C6A-AC9A-4EA6-ADAC-443A32300999}" destId="{6C47ED29-3607-4FBA-95C0-E1268B099E4A}" srcOrd="3" destOrd="0" presId="urn:microsoft.com/office/officeart/2005/8/layout/vList2"/>
    <dgm:cxn modelId="{CCC356F6-BEC2-4EC5-9E4D-E1CEE42A21ED}" type="presParOf" srcId="{7EB79C6A-AC9A-4EA6-ADAC-443A32300999}" destId="{A22F1911-7C13-43D3-B660-2679E8A0D99B}" srcOrd="4" destOrd="0" presId="urn:microsoft.com/office/officeart/2005/8/layout/vList2"/>
    <dgm:cxn modelId="{1D8BE5BE-75FB-4596-BAC3-A1ED04AF2FEF}" type="presParOf" srcId="{7EB79C6A-AC9A-4EA6-ADAC-443A32300999}" destId="{887F26EF-D24D-4810-B824-41D606A9C3E2}" srcOrd="5" destOrd="0" presId="urn:microsoft.com/office/officeart/2005/8/layout/vList2"/>
    <dgm:cxn modelId="{13EE0891-A847-4F7A-B58C-1EC7D650711A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90A5C5A9-AA4F-4553-9DCE-988490A61842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4E8BF223-97AC-41C4-A1D0-BCBC09C98F60}">
      <dgm:prSet/>
      <dgm:spPr/>
      <dgm:t>
        <a:bodyPr/>
        <a:lstStyle/>
        <a:p>
          <a:pPr rtl="0"/>
          <a:r>
            <a:rPr kumimoji="1" lang="ja-JP" dirty="0" smtClean="0"/>
            <a:t>接続は、アプリ固有ユーザ</a:t>
          </a:r>
          <a:r>
            <a:rPr kumimoji="1" lang="en-US" dirty="0" smtClean="0"/>
            <a:t>ID</a:t>
          </a:r>
          <a:endParaRPr lang="ja-JP" dirty="0"/>
        </a:p>
      </dgm:t>
    </dgm:pt>
    <dgm:pt modelId="{1A6DEBA5-F745-41A6-9D8E-0F5818569E89}" type="parTrans" cxnId="{1B3F6F4D-7523-4331-AB40-BE7EFBC665E7}">
      <dgm:prSet/>
      <dgm:spPr/>
      <dgm:t>
        <a:bodyPr/>
        <a:lstStyle/>
        <a:p>
          <a:endParaRPr kumimoji="1" lang="ja-JP" altLang="en-US"/>
        </a:p>
      </dgm:t>
    </dgm:pt>
    <dgm:pt modelId="{38AB23E5-FD15-4B34-A895-621F776ACFE3}" type="sibTrans" cxnId="{1B3F6F4D-7523-4331-AB40-BE7EFBC665E7}">
      <dgm:prSet/>
      <dgm:spPr/>
      <dgm:t>
        <a:bodyPr/>
        <a:lstStyle/>
        <a:p>
          <a:endParaRPr kumimoji="1" lang="ja-JP" altLang="en-US"/>
        </a:p>
      </dgm:t>
    </dgm:pt>
    <dgm:pt modelId="{2F76A5A6-F711-423E-AB0F-FF48334A0912}">
      <dgm:prSet/>
      <dgm:spPr/>
      <dgm:t>
        <a:bodyPr/>
        <a:lstStyle/>
        <a:p>
          <a:pPr rtl="0"/>
          <a:r>
            <a:rPr kumimoji="1" lang="ja-JP" dirty="0" smtClean="0"/>
            <a:t>コネクションプーリング</a:t>
          </a:r>
          <a:endParaRPr kumimoji="1" lang="en-US" dirty="0"/>
        </a:p>
      </dgm:t>
    </dgm:pt>
    <dgm:pt modelId="{D416A6C9-C734-465A-AFFA-3FDB68BCFC4B}" type="parTrans" cxnId="{53E89218-AE8D-43A2-A3C1-BA8BEDE9DF0E}">
      <dgm:prSet/>
      <dgm:spPr/>
      <dgm:t>
        <a:bodyPr/>
        <a:lstStyle/>
        <a:p>
          <a:endParaRPr kumimoji="1" lang="ja-JP" altLang="en-US"/>
        </a:p>
      </dgm:t>
    </dgm:pt>
    <dgm:pt modelId="{4262ADB8-70FC-4482-B543-FAD5647C03BA}" type="sibTrans" cxnId="{53E89218-AE8D-43A2-A3C1-BA8BEDE9DF0E}">
      <dgm:prSet/>
      <dgm:spPr/>
      <dgm:t>
        <a:bodyPr/>
        <a:lstStyle/>
        <a:p>
          <a:endParaRPr kumimoji="1" lang="ja-JP" altLang="en-US"/>
        </a:p>
      </dgm:t>
    </dgm:pt>
    <dgm:pt modelId="{11163BEE-2FA6-4744-B752-496E2D187AAE}">
      <dgm:prSet/>
      <dgm:spPr/>
      <dgm:t>
        <a:bodyPr/>
        <a:lstStyle/>
        <a:p>
          <a:pPr rtl="0"/>
          <a:r>
            <a:rPr kumimoji="1" lang="ja-JP" dirty="0" smtClean="0"/>
            <a:t>アプリ側でアクセス制御</a:t>
          </a:r>
          <a:endParaRPr kumimoji="1" lang="en-US" dirty="0"/>
        </a:p>
      </dgm:t>
    </dgm:pt>
    <dgm:pt modelId="{2CE09F73-A95F-47C5-9DEC-D07A00D2EA89}" type="parTrans" cxnId="{5A7FDB0E-FB04-4EB8-BE96-B9C63CE8BB6F}">
      <dgm:prSet/>
      <dgm:spPr/>
      <dgm:t>
        <a:bodyPr/>
        <a:lstStyle/>
        <a:p>
          <a:endParaRPr kumimoji="1" lang="ja-JP" altLang="en-US"/>
        </a:p>
      </dgm:t>
    </dgm:pt>
    <dgm:pt modelId="{16469F45-81E6-40F1-9B17-740367176857}" type="sibTrans" cxnId="{5A7FDB0E-FB04-4EB8-BE96-B9C63CE8BB6F}">
      <dgm:prSet/>
      <dgm:spPr/>
      <dgm:t>
        <a:bodyPr/>
        <a:lstStyle/>
        <a:p>
          <a:endParaRPr kumimoji="1" lang="ja-JP" altLang="en-US"/>
        </a:p>
      </dgm:t>
    </dgm:pt>
    <dgm:pt modelId="{9B51FA21-F731-478A-A9F0-9E54A9613799}">
      <dgm:prSet/>
      <dgm:spPr/>
      <dgm:t>
        <a:bodyPr/>
        <a:lstStyle/>
        <a:p>
          <a:pPr rtl="0"/>
          <a:r>
            <a:rPr kumimoji="1" lang="ja-JP" dirty="0" smtClean="0"/>
            <a:t>直接ツールで接続されたら？</a:t>
          </a:r>
          <a:endParaRPr kumimoji="1" lang="en-US" dirty="0"/>
        </a:p>
      </dgm:t>
    </dgm:pt>
    <dgm:pt modelId="{C50F8034-CEF7-4545-B88B-D7517C2528D9}" type="parTrans" cxnId="{21FF2A6D-FAA7-4913-BB09-D0A62671525D}">
      <dgm:prSet/>
      <dgm:spPr/>
      <dgm:t>
        <a:bodyPr/>
        <a:lstStyle/>
        <a:p>
          <a:endParaRPr kumimoji="1" lang="ja-JP" altLang="en-US"/>
        </a:p>
      </dgm:t>
    </dgm:pt>
    <dgm:pt modelId="{B3AEF250-F990-4137-994B-DA6219F20591}" type="sibTrans" cxnId="{21FF2A6D-FAA7-4913-BB09-D0A62671525D}">
      <dgm:prSet/>
      <dgm:spPr/>
      <dgm:t>
        <a:bodyPr/>
        <a:lstStyle/>
        <a:p>
          <a:endParaRPr kumimoji="1" lang="ja-JP" altLang="en-US"/>
        </a:p>
      </dgm:t>
    </dgm:pt>
    <dgm:pt modelId="{BEE29AB5-875C-4E14-AE48-890A7BFD5D73}">
      <dgm:prSet/>
      <dgm:spPr/>
      <dgm:t>
        <a:bodyPr/>
        <a:lstStyle/>
        <a:p>
          <a:pPr rtl="0"/>
          <a:r>
            <a:rPr kumimoji="1" lang="ja-JP" dirty="0" smtClean="0"/>
            <a:t>アプリ側にバグがあったら？</a:t>
          </a:r>
          <a:endParaRPr kumimoji="1" lang="en-US" dirty="0"/>
        </a:p>
      </dgm:t>
    </dgm:pt>
    <dgm:pt modelId="{2D173951-81B2-4C6B-A2B4-88D587E70148}" type="parTrans" cxnId="{35DEC650-BEEE-4109-B3E2-BCBC54750A81}">
      <dgm:prSet/>
      <dgm:spPr/>
      <dgm:t>
        <a:bodyPr/>
        <a:lstStyle/>
        <a:p>
          <a:endParaRPr kumimoji="1" lang="ja-JP" altLang="en-US"/>
        </a:p>
      </dgm:t>
    </dgm:pt>
    <dgm:pt modelId="{EA81B18A-113D-4C70-9125-2E2326B93BCE}" type="sibTrans" cxnId="{35DEC650-BEEE-4109-B3E2-BCBC54750A81}">
      <dgm:prSet/>
      <dgm:spPr/>
      <dgm:t>
        <a:bodyPr/>
        <a:lstStyle/>
        <a:p>
          <a:endParaRPr kumimoji="1" lang="ja-JP" altLang="en-US"/>
        </a:p>
      </dgm:t>
    </dgm:pt>
    <dgm:pt modelId="{C71B9CDB-F51C-4EEB-AB19-A30C4E9B7F8D}">
      <dgm:prSet/>
      <dgm:spPr/>
      <dgm:t>
        <a:bodyPr/>
        <a:lstStyle/>
        <a:p>
          <a:pPr rtl="0"/>
          <a:r>
            <a:rPr kumimoji="1" lang="ja-JP" dirty="0" smtClean="0"/>
            <a:t>接続は、利用者固有ユーザ</a:t>
          </a:r>
          <a:r>
            <a:rPr kumimoji="1" lang="en-US" dirty="0" smtClean="0"/>
            <a:t>ID</a:t>
          </a:r>
          <a:endParaRPr lang="ja-JP" dirty="0"/>
        </a:p>
      </dgm:t>
    </dgm:pt>
    <dgm:pt modelId="{31F7C601-F9BC-4CFC-8B8F-C9251E86C390}" type="parTrans" cxnId="{424BB758-CF00-4E58-97ED-8C859A36D060}">
      <dgm:prSet/>
      <dgm:spPr/>
      <dgm:t>
        <a:bodyPr/>
        <a:lstStyle/>
        <a:p>
          <a:endParaRPr kumimoji="1" lang="ja-JP" altLang="en-US"/>
        </a:p>
      </dgm:t>
    </dgm:pt>
    <dgm:pt modelId="{CD9381EB-2074-4DF7-92F1-F3185C697F52}" type="sibTrans" cxnId="{424BB758-CF00-4E58-97ED-8C859A36D060}">
      <dgm:prSet/>
      <dgm:spPr/>
      <dgm:t>
        <a:bodyPr/>
        <a:lstStyle/>
        <a:p>
          <a:endParaRPr kumimoji="1" lang="ja-JP" altLang="en-US"/>
        </a:p>
      </dgm:t>
    </dgm:pt>
    <dgm:pt modelId="{A2239E57-3C86-4227-AFCF-B9C352076A41}">
      <dgm:prSet/>
      <dgm:spPr/>
      <dgm:t>
        <a:bodyPr/>
        <a:lstStyle/>
        <a:p>
          <a:pPr rtl="0"/>
          <a:r>
            <a:rPr kumimoji="1" lang="ja-JP" dirty="0" smtClean="0"/>
            <a:t>コネクションプーリング</a:t>
          </a:r>
          <a:endParaRPr kumimoji="1" lang="en-US" dirty="0"/>
        </a:p>
      </dgm:t>
    </dgm:pt>
    <dgm:pt modelId="{C0781964-34B9-42F3-BCD2-0DB36FE079D5}" type="parTrans" cxnId="{0B7A549F-99EB-4040-9C62-320F804E0D4E}">
      <dgm:prSet/>
      <dgm:spPr/>
      <dgm:t>
        <a:bodyPr/>
        <a:lstStyle/>
        <a:p>
          <a:endParaRPr kumimoji="1" lang="ja-JP" altLang="en-US"/>
        </a:p>
      </dgm:t>
    </dgm:pt>
    <dgm:pt modelId="{DC66D61A-A80A-496C-801D-9AE4301CC3D4}" type="sibTrans" cxnId="{0B7A549F-99EB-4040-9C62-320F804E0D4E}">
      <dgm:prSet/>
      <dgm:spPr/>
      <dgm:t>
        <a:bodyPr/>
        <a:lstStyle/>
        <a:p>
          <a:endParaRPr kumimoji="1" lang="ja-JP" altLang="en-US"/>
        </a:p>
      </dgm:t>
    </dgm:pt>
    <dgm:pt modelId="{A3C32828-877B-42FD-87E7-4C0170B9E0B5}">
      <dgm:prSet/>
      <dgm:spPr/>
      <dgm:t>
        <a:bodyPr/>
        <a:lstStyle/>
        <a:p>
          <a:pPr rtl="0"/>
          <a:r>
            <a:rPr kumimoji="1" lang="en-US" dirty="0" smtClean="0"/>
            <a:t>DB</a:t>
          </a:r>
          <a:r>
            <a:rPr kumimoji="1" lang="ja-JP" dirty="0" smtClean="0"/>
            <a:t>の設定でアクセス制御</a:t>
          </a:r>
          <a:endParaRPr kumimoji="1" lang="en-US" dirty="0"/>
        </a:p>
      </dgm:t>
    </dgm:pt>
    <dgm:pt modelId="{7087700E-0574-441C-8737-41BAFC66C020}" type="parTrans" cxnId="{CD33AFB1-3CB2-4F03-ABAC-714D8CFEF16D}">
      <dgm:prSet/>
      <dgm:spPr/>
      <dgm:t>
        <a:bodyPr/>
        <a:lstStyle/>
        <a:p>
          <a:endParaRPr kumimoji="1" lang="ja-JP" altLang="en-US"/>
        </a:p>
      </dgm:t>
    </dgm:pt>
    <dgm:pt modelId="{48775664-0A69-40DC-9163-99A39A9BC78E}" type="sibTrans" cxnId="{CD33AFB1-3CB2-4F03-ABAC-714D8CFEF16D}">
      <dgm:prSet/>
      <dgm:spPr/>
      <dgm:t>
        <a:bodyPr/>
        <a:lstStyle/>
        <a:p>
          <a:endParaRPr kumimoji="1" lang="ja-JP" altLang="en-US"/>
        </a:p>
      </dgm:t>
    </dgm:pt>
    <dgm:pt modelId="{539613EC-E869-4CE8-98A7-DA03F9BF88EF}">
      <dgm:prSet/>
      <dgm:spPr/>
      <dgm:t>
        <a:bodyPr/>
        <a:lstStyle/>
        <a:p>
          <a:pPr rtl="0"/>
          <a:r>
            <a:rPr kumimoji="1" lang="ja-JP" dirty="0" smtClean="0"/>
            <a:t>直接ツールで接続されても安全</a:t>
          </a:r>
          <a:endParaRPr kumimoji="1" lang="en-US" dirty="0"/>
        </a:p>
      </dgm:t>
    </dgm:pt>
    <dgm:pt modelId="{1AA5435C-4924-4D0D-9FC9-FA139BB6CB4D}" type="parTrans" cxnId="{8C55D4E4-6D73-4D41-BFD5-6DB1368787D7}">
      <dgm:prSet/>
      <dgm:spPr/>
      <dgm:t>
        <a:bodyPr/>
        <a:lstStyle/>
        <a:p>
          <a:endParaRPr kumimoji="1" lang="ja-JP" altLang="en-US"/>
        </a:p>
      </dgm:t>
    </dgm:pt>
    <dgm:pt modelId="{38EA706A-84C6-409A-B857-6FBA34217606}" type="sibTrans" cxnId="{8C55D4E4-6D73-4D41-BFD5-6DB1368787D7}">
      <dgm:prSet/>
      <dgm:spPr/>
      <dgm:t>
        <a:bodyPr/>
        <a:lstStyle/>
        <a:p>
          <a:endParaRPr kumimoji="1" lang="ja-JP" altLang="en-US"/>
        </a:p>
      </dgm:t>
    </dgm:pt>
    <dgm:pt modelId="{06612997-2430-49C6-B7D4-FB9527B443F6}">
      <dgm:prSet/>
      <dgm:spPr/>
      <dgm:t>
        <a:bodyPr/>
        <a:lstStyle/>
        <a:p>
          <a:pPr rtl="0"/>
          <a:r>
            <a:rPr kumimoji="1" lang="ja-JP" dirty="0" smtClean="0"/>
            <a:t>アプリ側にバグがあっても安全</a:t>
          </a:r>
          <a:endParaRPr kumimoji="1" lang="en-US" dirty="0"/>
        </a:p>
      </dgm:t>
    </dgm:pt>
    <dgm:pt modelId="{1D22D0C4-26D8-45D6-A958-3BA9D0FB8B84}" type="parTrans" cxnId="{B1CD0F08-1FF4-4DD6-9127-8C1067A38BA2}">
      <dgm:prSet/>
      <dgm:spPr/>
      <dgm:t>
        <a:bodyPr/>
        <a:lstStyle/>
        <a:p>
          <a:endParaRPr kumimoji="1" lang="ja-JP" altLang="en-US"/>
        </a:p>
      </dgm:t>
    </dgm:pt>
    <dgm:pt modelId="{8439B90A-4C6B-4697-AF35-173DA45FD481}" type="sibTrans" cxnId="{B1CD0F08-1FF4-4DD6-9127-8C1067A38BA2}">
      <dgm:prSet/>
      <dgm:spPr/>
      <dgm:t>
        <a:bodyPr/>
        <a:lstStyle/>
        <a:p>
          <a:endParaRPr kumimoji="1" lang="ja-JP" altLang="en-US"/>
        </a:p>
      </dgm:t>
    </dgm:pt>
    <dgm:pt modelId="{C08B452D-DF7B-4715-BA90-74493D6C5DDB}" type="pres">
      <dgm:prSet presAssocID="{90A5C5A9-AA4F-4553-9DCE-988490A618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1A9AC31-26E7-4860-B870-C0581C10707D}" type="pres">
      <dgm:prSet presAssocID="{4E8BF223-97AC-41C4-A1D0-BCBC09C98F60}" presName="parentLin" presStyleCnt="0"/>
      <dgm:spPr/>
    </dgm:pt>
    <dgm:pt modelId="{F199C069-63DD-441E-B529-88EFF20CBC06}" type="pres">
      <dgm:prSet presAssocID="{4E8BF223-97AC-41C4-A1D0-BCBC09C98F60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759CE5ED-BDAF-4DE8-B026-EE8F8375EE3F}" type="pres">
      <dgm:prSet presAssocID="{4E8BF223-97AC-41C4-A1D0-BCBC09C98F6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9CFA92-C34E-4090-B158-93AE7F90E53A}" type="pres">
      <dgm:prSet presAssocID="{4E8BF223-97AC-41C4-A1D0-BCBC09C98F60}" presName="negativeSpace" presStyleCnt="0"/>
      <dgm:spPr/>
    </dgm:pt>
    <dgm:pt modelId="{8421C32E-554D-4C6B-9090-2F83964FE33B}" type="pres">
      <dgm:prSet presAssocID="{4E8BF223-97AC-41C4-A1D0-BCBC09C98F6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0F19E3E-2D8E-4F8A-B6C6-361EC506A9FF}" type="pres">
      <dgm:prSet presAssocID="{38AB23E5-FD15-4B34-A895-621F776ACFE3}" presName="spaceBetweenRectangles" presStyleCnt="0"/>
      <dgm:spPr/>
    </dgm:pt>
    <dgm:pt modelId="{7806C4B8-4DA9-4EB7-AD51-B9900E501D78}" type="pres">
      <dgm:prSet presAssocID="{C71B9CDB-F51C-4EEB-AB19-A30C4E9B7F8D}" presName="parentLin" presStyleCnt="0"/>
      <dgm:spPr/>
    </dgm:pt>
    <dgm:pt modelId="{51A82EED-CE94-4A6D-B99E-BA4F22544E16}" type="pres">
      <dgm:prSet presAssocID="{C71B9CDB-F51C-4EEB-AB19-A30C4E9B7F8D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2816A753-34EB-490F-AB91-C93109F55D71}" type="pres">
      <dgm:prSet presAssocID="{C71B9CDB-F51C-4EEB-AB19-A30C4E9B7F8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24FB9AD-4D68-47E9-9E68-928E967F71C1}" type="pres">
      <dgm:prSet presAssocID="{C71B9CDB-F51C-4EEB-AB19-A30C4E9B7F8D}" presName="negativeSpace" presStyleCnt="0"/>
      <dgm:spPr/>
    </dgm:pt>
    <dgm:pt modelId="{4C61F80D-446B-4F9F-B34B-9DCC9297C95C}" type="pres">
      <dgm:prSet presAssocID="{C71B9CDB-F51C-4EEB-AB19-A30C4E9B7F8D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A4EC1BA-AFE0-4019-8C74-36A0231BC97E}" type="presOf" srcId="{2F76A5A6-F711-423E-AB0F-FF48334A0912}" destId="{8421C32E-554D-4C6B-9090-2F83964FE33B}" srcOrd="0" destOrd="0" presId="urn:microsoft.com/office/officeart/2005/8/layout/list1"/>
    <dgm:cxn modelId="{36345BC9-02A3-48E3-9988-C91E5C0D5DA1}" type="presOf" srcId="{4E8BF223-97AC-41C4-A1D0-BCBC09C98F60}" destId="{759CE5ED-BDAF-4DE8-B026-EE8F8375EE3F}" srcOrd="1" destOrd="0" presId="urn:microsoft.com/office/officeart/2005/8/layout/list1"/>
    <dgm:cxn modelId="{03460F65-C26A-4A97-B1A1-7F62EDAFEB94}" type="presOf" srcId="{C71B9CDB-F51C-4EEB-AB19-A30C4E9B7F8D}" destId="{2816A753-34EB-490F-AB91-C93109F55D71}" srcOrd="1" destOrd="0" presId="urn:microsoft.com/office/officeart/2005/8/layout/list1"/>
    <dgm:cxn modelId="{1B3F6F4D-7523-4331-AB40-BE7EFBC665E7}" srcId="{90A5C5A9-AA4F-4553-9DCE-988490A61842}" destId="{4E8BF223-97AC-41C4-A1D0-BCBC09C98F60}" srcOrd="0" destOrd="0" parTransId="{1A6DEBA5-F745-41A6-9D8E-0F5818569E89}" sibTransId="{38AB23E5-FD15-4B34-A895-621F776ACFE3}"/>
    <dgm:cxn modelId="{8C55D4E4-6D73-4D41-BFD5-6DB1368787D7}" srcId="{C71B9CDB-F51C-4EEB-AB19-A30C4E9B7F8D}" destId="{539613EC-E869-4CE8-98A7-DA03F9BF88EF}" srcOrd="2" destOrd="0" parTransId="{1AA5435C-4924-4D0D-9FC9-FA139BB6CB4D}" sibTransId="{38EA706A-84C6-409A-B857-6FBA34217606}"/>
    <dgm:cxn modelId="{0B7A549F-99EB-4040-9C62-320F804E0D4E}" srcId="{C71B9CDB-F51C-4EEB-AB19-A30C4E9B7F8D}" destId="{A2239E57-3C86-4227-AFCF-B9C352076A41}" srcOrd="0" destOrd="0" parTransId="{C0781964-34B9-42F3-BCD2-0DB36FE079D5}" sibTransId="{DC66D61A-A80A-496C-801D-9AE4301CC3D4}"/>
    <dgm:cxn modelId="{EE4EA2E7-FEB3-4F36-A981-11EF8851F58A}" type="presOf" srcId="{A2239E57-3C86-4227-AFCF-B9C352076A41}" destId="{4C61F80D-446B-4F9F-B34B-9DCC9297C95C}" srcOrd="0" destOrd="0" presId="urn:microsoft.com/office/officeart/2005/8/layout/list1"/>
    <dgm:cxn modelId="{1C8A8842-4B2C-4F08-BFCB-66E309206E92}" type="presOf" srcId="{A3C32828-877B-42FD-87E7-4C0170B9E0B5}" destId="{4C61F80D-446B-4F9F-B34B-9DCC9297C95C}" srcOrd="0" destOrd="1" presId="urn:microsoft.com/office/officeart/2005/8/layout/list1"/>
    <dgm:cxn modelId="{F7BD5816-3FC2-449A-B99B-2592ABDD3B1D}" type="presOf" srcId="{BEE29AB5-875C-4E14-AE48-890A7BFD5D73}" destId="{8421C32E-554D-4C6B-9090-2F83964FE33B}" srcOrd="0" destOrd="3" presId="urn:microsoft.com/office/officeart/2005/8/layout/list1"/>
    <dgm:cxn modelId="{CD33AFB1-3CB2-4F03-ABAC-714D8CFEF16D}" srcId="{C71B9CDB-F51C-4EEB-AB19-A30C4E9B7F8D}" destId="{A3C32828-877B-42FD-87E7-4C0170B9E0B5}" srcOrd="1" destOrd="0" parTransId="{7087700E-0574-441C-8737-41BAFC66C020}" sibTransId="{48775664-0A69-40DC-9163-99A39A9BC78E}"/>
    <dgm:cxn modelId="{ED62C789-05C5-43CC-B0F2-8D9FB73D617B}" type="presOf" srcId="{539613EC-E869-4CE8-98A7-DA03F9BF88EF}" destId="{4C61F80D-446B-4F9F-B34B-9DCC9297C95C}" srcOrd="0" destOrd="2" presId="urn:microsoft.com/office/officeart/2005/8/layout/list1"/>
    <dgm:cxn modelId="{35DEC650-BEEE-4109-B3E2-BCBC54750A81}" srcId="{4E8BF223-97AC-41C4-A1D0-BCBC09C98F60}" destId="{BEE29AB5-875C-4E14-AE48-890A7BFD5D73}" srcOrd="3" destOrd="0" parTransId="{2D173951-81B2-4C6B-A2B4-88D587E70148}" sibTransId="{EA81B18A-113D-4C70-9125-2E2326B93BCE}"/>
    <dgm:cxn modelId="{16F02B7A-E6F8-4F30-A8C5-360D141E32F1}" type="presOf" srcId="{C71B9CDB-F51C-4EEB-AB19-A30C4E9B7F8D}" destId="{51A82EED-CE94-4A6D-B99E-BA4F22544E16}" srcOrd="0" destOrd="0" presId="urn:microsoft.com/office/officeart/2005/8/layout/list1"/>
    <dgm:cxn modelId="{53E89218-AE8D-43A2-A3C1-BA8BEDE9DF0E}" srcId="{4E8BF223-97AC-41C4-A1D0-BCBC09C98F60}" destId="{2F76A5A6-F711-423E-AB0F-FF48334A0912}" srcOrd="0" destOrd="0" parTransId="{D416A6C9-C734-465A-AFFA-3FDB68BCFC4B}" sibTransId="{4262ADB8-70FC-4482-B543-FAD5647C03BA}"/>
    <dgm:cxn modelId="{424BB758-CF00-4E58-97ED-8C859A36D060}" srcId="{90A5C5A9-AA4F-4553-9DCE-988490A61842}" destId="{C71B9CDB-F51C-4EEB-AB19-A30C4E9B7F8D}" srcOrd="1" destOrd="0" parTransId="{31F7C601-F9BC-4CFC-8B8F-C9251E86C390}" sibTransId="{CD9381EB-2074-4DF7-92F1-F3185C697F52}"/>
    <dgm:cxn modelId="{04991356-2420-4970-8F22-38848871C2B5}" type="presOf" srcId="{06612997-2430-49C6-B7D4-FB9527B443F6}" destId="{4C61F80D-446B-4F9F-B34B-9DCC9297C95C}" srcOrd="0" destOrd="3" presId="urn:microsoft.com/office/officeart/2005/8/layout/list1"/>
    <dgm:cxn modelId="{5A7FDB0E-FB04-4EB8-BE96-B9C63CE8BB6F}" srcId="{4E8BF223-97AC-41C4-A1D0-BCBC09C98F60}" destId="{11163BEE-2FA6-4744-B752-496E2D187AAE}" srcOrd="1" destOrd="0" parTransId="{2CE09F73-A95F-47C5-9DEC-D07A00D2EA89}" sibTransId="{16469F45-81E6-40F1-9B17-740367176857}"/>
    <dgm:cxn modelId="{FE846032-BF41-410D-AD2F-4C45B559811A}" type="presOf" srcId="{11163BEE-2FA6-4744-B752-496E2D187AAE}" destId="{8421C32E-554D-4C6B-9090-2F83964FE33B}" srcOrd="0" destOrd="1" presId="urn:microsoft.com/office/officeart/2005/8/layout/list1"/>
    <dgm:cxn modelId="{21FF2A6D-FAA7-4913-BB09-D0A62671525D}" srcId="{4E8BF223-97AC-41C4-A1D0-BCBC09C98F60}" destId="{9B51FA21-F731-478A-A9F0-9E54A9613799}" srcOrd="2" destOrd="0" parTransId="{C50F8034-CEF7-4545-B88B-D7517C2528D9}" sibTransId="{B3AEF250-F990-4137-994B-DA6219F20591}"/>
    <dgm:cxn modelId="{4AB72472-E7F3-4320-83C8-5F192200D6D2}" type="presOf" srcId="{90A5C5A9-AA4F-4553-9DCE-988490A61842}" destId="{C08B452D-DF7B-4715-BA90-74493D6C5DDB}" srcOrd="0" destOrd="0" presId="urn:microsoft.com/office/officeart/2005/8/layout/list1"/>
    <dgm:cxn modelId="{4FA0D269-797C-446F-AF9C-AB004C844995}" type="presOf" srcId="{4E8BF223-97AC-41C4-A1D0-BCBC09C98F60}" destId="{F199C069-63DD-441E-B529-88EFF20CBC06}" srcOrd="0" destOrd="0" presId="urn:microsoft.com/office/officeart/2005/8/layout/list1"/>
    <dgm:cxn modelId="{BC3470B2-1A14-4268-8FA2-F880BCB19881}" type="presOf" srcId="{9B51FA21-F731-478A-A9F0-9E54A9613799}" destId="{8421C32E-554D-4C6B-9090-2F83964FE33B}" srcOrd="0" destOrd="2" presId="urn:microsoft.com/office/officeart/2005/8/layout/list1"/>
    <dgm:cxn modelId="{B1CD0F08-1FF4-4DD6-9127-8C1067A38BA2}" srcId="{C71B9CDB-F51C-4EEB-AB19-A30C4E9B7F8D}" destId="{06612997-2430-49C6-B7D4-FB9527B443F6}" srcOrd="3" destOrd="0" parTransId="{1D22D0C4-26D8-45D6-A958-3BA9D0FB8B84}" sibTransId="{8439B90A-4C6B-4697-AF35-173DA45FD481}"/>
    <dgm:cxn modelId="{3D841491-D685-4436-B7A6-221DA1D7D63B}" type="presParOf" srcId="{C08B452D-DF7B-4715-BA90-74493D6C5DDB}" destId="{31A9AC31-26E7-4860-B870-C0581C10707D}" srcOrd="0" destOrd="0" presId="urn:microsoft.com/office/officeart/2005/8/layout/list1"/>
    <dgm:cxn modelId="{88D80ECE-BA0C-4254-B81A-0FA8F41AC141}" type="presParOf" srcId="{31A9AC31-26E7-4860-B870-C0581C10707D}" destId="{F199C069-63DD-441E-B529-88EFF20CBC06}" srcOrd="0" destOrd="0" presId="urn:microsoft.com/office/officeart/2005/8/layout/list1"/>
    <dgm:cxn modelId="{31F7819C-F8F1-4071-AB61-98814F705F75}" type="presParOf" srcId="{31A9AC31-26E7-4860-B870-C0581C10707D}" destId="{759CE5ED-BDAF-4DE8-B026-EE8F8375EE3F}" srcOrd="1" destOrd="0" presId="urn:microsoft.com/office/officeart/2005/8/layout/list1"/>
    <dgm:cxn modelId="{2D88D44B-9131-40AC-93A9-31CC347909B7}" type="presParOf" srcId="{C08B452D-DF7B-4715-BA90-74493D6C5DDB}" destId="{969CFA92-C34E-4090-B158-93AE7F90E53A}" srcOrd="1" destOrd="0" presId="urn:microsoft.com/office/officeart/2005/8/layout/list1"/>
    <dgm:cxn modelId="{1B77210E-D4E5-4EA0-ABFF-EBED5EA7C67F}" type="presParOf" srcId="{C08B452D-DF7B-4715-BA90-74493D6C5DDB}" destId="{8421C32E-554D-4C6B-9090-2F83964FE33B}" srcOrd="2" destOrd="0" presId="urn:microsoft.com/office/officeart/2005/8/layout/list1"/>
    <dgm:cxn modelId="{B46CE6FC-03CC-4E46-AD17-66F16E33B6E6}" type="presParOf" srcId="{C08B452D-DF7B-4715-BA90-74493D6C5DDB}" destId="{40F19E3E-2D8E-4F8A-B6C6-361EC506A9FF}" srcOrd="3" destOrd="0" presId="urn:microsoft.com/office/officeart/2005/8/layout/list1"/>
    <dgm:cxn modelId="{18510EB1-912C-4F72-9F7E-2130FA99B9A5}" type="presParOf" srcId="{C08B452D-DF7B-4715-BA90-74493D6C5DDB}" destId="{7806C4B8-4DA9-4EB7-AD51-B9900E501D78}" srcOrd="4" destOrd="0" presId="urn:microsoft.com/office/officeart/2005/8/layout/list1"/>
    <dgm:cxn modelId="{02497002-1A41-4BFC-B7F7-BD2BB79C541C}" type="presParOf" srcId="{7806C4B8-4DA9-4EB7-AD51-B9900E501D78}" destId="{51A82EED-CE94-4A6D-B99E-BA4F22544E16}" srcOrd="0" destOrd="0" presId="urn:microsoft.com/office/officeart/2005/8/layout/list1"/>
    <dgm:cxn modelId="{E4B9DC18-124E-4449-8798-D1390EB4A5DD}" type="presParOf" srcId="{7806C4B8-4DA9-4EB7-AD51-B9900E501D78}" destId="{2816A753-34EB-490F-AB91-C93109F55D71}" srcOrd="1" destOrd="0" presId="urn:microsoft.com/office/officeart/2005/8/layout/list1"/>
    <dgm:cxn modelId="{EB535020-EFE3-42D3-BC9F-33E9758E9888}" type="presParOf" srcId="{C08B452D-DF7B-4715-BA90-74493D6C5DDB}" destId="{024FB9AD-4D68-47E9-9E68-928E967F71C1}" srcOrd="5" destOrd="0" presId="urn:microsoft.com/office/officeart/2005/8/layout/list1"/>
    <dgm:cxn modelId="{8A9FF7EA-FEA1-4D8F-BB82-735E8AB8A676}" type="presParOf" srcId="{C08B452D-DF7B-4715-BA90-74493D6C5DDB}" destId="{4C61F80D-446B-4F9F-B34B-9DCC9297C95C}" srcOrd="6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294DD8-8BB5-40F5-B554-15471E213F34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91DA965-4B5A-4E63-90B0-11E5C6455CE3}">
      <dgm:prSet/>
      <dgm:spPr/>
      <dgm:t>
        <a:bodyPr/>
        <a:lstStyle/>
        <a:p>
          <a:pPr rtl="0"/>
          <a:r>
            <a:rPr kumimoji="1" lang="en-US" dirty="0" err="1" smtClean="0"/>
            <a:t>OracleConnection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446563DF-22B5-4ABD-ACC5-D5745E5BAA23}" type="parTrans" cxnId="{3C67C31F-DCD3-43E1-825A-07AE31BFF38D}">
      <dgm:prSet/>
      <dgm:spPr/>
      <dgm:t>
        <a:bodyPr/>
        <a:lstStyle/>
        <a:p>
          <a:endParaRPr kumimoji="1" lang="ja-JP" altLang="en-US"/>
        </a:p>
      </dgm:t>
    </dgm:pt>
    <dgm:pt modelId="{0D14131C-53BC-4CA4-AB13-6681F80B97E6}" type="sibTrans" cxnId="{3C67C31F-DCD3-43E1-825A-07AE31BFF38D}">
      <dgm:prSet/>
      <dgm:spPr/>
      <dgm:t>
        <a:bodyPr/>
        <a:lstStyle/>
        <a:p>
          <a:endParaRPr kumimoji="1" lang="ja-JP" altLang="en-US"/>
        </a:p>
      </dgm:t>
    </dgm:pt>
    <dgm:pt modelId="{78B081CD-D67F-42C1-BB7E-2332B831D0B3}">
      <dgm:prSet/>
      <dgm:spPr/>
      <dgm:t>
        <a:bodyPr/>
        <a:lstStyle/>
        <a:p>
          <a:pPr rtl="0"/>
          <a:r>
            <a:rPr kumimoji="1" lang="ja-JP" dirty="0" smtClean="0"/>
            <a:t>特定のデータソースへの接続を確立 </a:t>
          </a:r>
          <a:endParaRPr kumimoji="1" lang="en-US" dirty="0"/>
        </a:p>
      </dgm:t>
    </dgm:pt>
    <dgm:pt modelId="{AC036D3C-A570-4543-8638-E11CF0E6A284}" type="parTrans" cxnId="{CA015B54-93B0-4908-AF0B-7FCEF55F4327}">
      <dgm:prSet/>
      <dgm:spPr/>
      <dgm:t>
        <a:bodyPr/>
        <a:lstStyle/>
        <a:p>
          <a:endParaRPr kumimoji="1" lang="ja-JP" altLang="en-US"/>
        </a:p>
      </dgm:t>
    </dgm:pt>
    <dgm:pt modelId="{842EC795-25F8-4CB9-A912-F24FDECD7628}" type="sibTrans" cxnId="{CA015B54-93B0-4908-AF0B-7FCEF55F4327}">
      <dgm:prSet/>
      <dgm:spPr/>
      <dgm:t>
        <a:bodyPr/>
        <a:lstStyle/>
        <a:p>
          <a:endParaRPr kumimoji="1" lang="ja-JP" altLang="en-US"/>
        </a:p>
      </dgm:t>
    </dgm:pt>
    <dgm:pt modelId="{7864173A-FD6A-49FF-9A06-702B65C7F8DE}">
      <dgm:prSet/>
      <dgm:spPr/>
      <dgm:t>
        <a:bodyPr/>
        <a:lstStyle/>
        <a:p>
          <a:pPr rtl="0"/>
          <a:r>
            <a:rPr kumimoji="1" lang="en-US" dirty="0" err="1" smtClean="0"/>
            <a:t>OracleCommand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22B7FFCE-3DDB-4251-A68E-D56BA4C780C3}" type="parTrans" cxnId="{B085B37F-225E-457E-8EFB-7C28242B1981}">
      <dgm:prSet/>
      <dgm:spPr/>
      <dgm:t>
        <a:bodyPr/>
        <a:lstStyle/>
        <a:p>
          <a:endParaRPr kumimoji="1" lang="ja-JP" altLang="en-US"/>
        </a:p>
      </dgm:t>
    </dgm:pt>
    <dgm:pt modelId="{E21DB3D6-BFD5-4EA1-BD8A-45F3A4423B8A}" type="sibTrans" cxnId="{B085B37F-225E-457E-8EFB-7C28242B1981}">
      <dgm:prSet/>
      <dgm:spPr/>
      <dgm:t>
        <a:bodyPr/>
        <a:lstStyle/>
        <a:p>
          <a:endParaRPr kumimoji="1" lang="ja-JP" altLang="en-US"/>
        </a:p>
      </dgm:t>
    </dgm:pt>
    <dgm:pt modelId="{A698A20B-C775-48B0-A649-3A85C316D234}">
      <dgm:prSet/>
      <dgm:spPr/>
      <dgm:t>
        <a:bodyPr/>
        <a:lstStyle/>
        <a:p>
          <a:pPr rtl="0"/>
          <a:r>
            <a:rPr kumimoji="1" lang="ja-JP" dirty="0" smtClean="0"/>
            <a:t>データソースに対してコマンドを</a:t>
          </a:r>
          <a:r>
            <a:rPr kumimoji="1" lang="ja-JP" altLang="en-US" dirty="0" smtClean="0"/>
            <a:t>実行</a:t>
          </a:r>
          <a:endParaRPr kumimoji="1" lang="en-US" dirty="0"/>
        </a:p>
      </dgm:t>
    </dgm:pt>
    <dgm:pt modelId="{9CBC36E1-8E06-4231-8C14-CBF9E1F70AC9}" type="parTrans" cxnId="{3F10CAB7-07A1-4416-8E4B-8BC3E7D86EC1}">
      <dgm:prSet/>
      <dgm:spPr/>
      <dgm:t>
        <a:bodyPr/>
        <a:lstStyle/>
        <a:p>
          <a:endParaRPr kumimoji="1" lang="ja-JP" altLang="en-US"/>
        </a:p>
      </dgm:t>
    </dgm:pt>
    <dgm:pt modelId="{EF0C63C4-D638-4D01-81FF-E9D024A18FAC}" type="sibTrans" cxnId="{3F10CAB7-07A1-4416-8E4B-8BC3E7D86EC1}">
      <dgm:prSet/>
      <dgm:spPr/>
      <dgm:t>
        <a:bodyPr/>
        <a:lstStyle/>
        <a:p>
          <a:endParaRPr kumimoji="1" lang="ja-JP" altLang="en-US"/>
        </a:p>
      </dgm:t>
    </dgm:pt>
    <dgm:pt modelId="{02D55B95-82E5-415D-AFCD-2D4139370D1B}">
      <dgm:prSet/>
      <dgm:spPr/>
      <dgm:t>
        <a:bodyPr/>
        <a:lstStyle/>
        <a:p>
          <a:pPr rtl="0"/>
          <a:r>
            <a:rPr kumimoji="1" lang="en-US" dirty="0" err="1" smtClean="0"/>
            <a:t>OracleDataReader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D16B9AD4-72AD-4B8A-A768-1B78D2DD00BC}" type="parTrans" cxnId="{B42D5445-6B5A-431E-A167-0597641BECC1}">
      <dgm:prSet/>
      <dgm:spPr/>
      <dgm:t>
        <a:bodyPr/>
        <a:lstStyle/>
        <a:p>
          <a:endParaRPr kumimoji="1" lang="ja-JP" altLang="en-US"/>
        </a:p>
      </dgm:t>
    </dgm:pt>
    <dgm:pt modelId="{074DFA48-5F0A-42A1-A1AE-97478BDADB9C}" type="sibTrans" cxnId="{B42D5445-6B5A-431E-A167-0597641BECC1}">
      <dgm:prSet/>
      <dgm:spPr/>
      <dgm:t>
        <a:bodyPr/>
        <a:lstStyle/>
        <a:p>
          <a:endParaRPr kumimoji="1" lang="ja-JP" altLang="en-US"/>
        </a:p>
      </dgm:t>
    </dgm:pt>
    <dgm:pt modelId="{75F752AA-D303-4166-A088-A5D3852E6806}">
      <dgm:prSet/>
      <dgm:spPr/>
      <dgm:t>
        <a:bodyPr/>
        <a:lstStyle/>
        <a:p>
          <a:pPr rtl="0"/>
          <a:r>
            <a:rPr kumimoji="1" lang="ja-JP" dirty="0" smtClean="0"/>
            <a:t>データソースから前方向、読取専用でデータ取得</a:t>
          </a:r>
          <a:endParaRPr kumimoji="1" lang="en-US" dirty="0"/>
        </a:p>
      </dgm:t>
    </dgm:pt>
    <dgm:pt modelId="{5C315089-B61A-46A8-AC35-AB1C22CCC0FF}" type="parTrans" cxnId="{35FAF93A-A507-4367-813F-73005C233BF8}">
      <dgm:prSet/>
      <dgm:spPr/>
      <dgm:t>
        <a:bodyPr/>
        <a:lstStyle/>
        <a:p>
          <a:endParaRPr kumimoji="1" lang="ja-JP" altLang="en-US"/>
        </a:p>
      </dgm:t>
    </dgm:pt>
    <dgm:pt modelId="{2D462E0D-BD5D-4F31-984F-517BF290172A}" type="sibTrans" cxnId="{35FAF93A-A507-4367-813F-73005C233BF8}">
      <dgm:prSet/>
      <dgm:spPr/>
      <dgm:t>
        <a:bodyPr/>
        <a:lstStyle/>
        <a:p>
          <a:endParaRPr kumimoji="1" lang="ja-JP" altLang="en-US"/>
        </a:p>
      </dgm:t>
    </dgm:pt>
    <dgm:pt modelId="{6390513B-BBB7-4968-9811-62032EF44EBA}">
      <dgm:prSet/>
      <dgm:spPr/>
      <dgm:t>
        <a:bodyPr/>
        <a:lstStyle/>
        <a:p>
          <a:pPr rtl="0"/>
          <a:r>
            <a:rPr kumimoji="1" lang="en-US" dirty="0" err="1" smtClean="0"/>
            <a:t>OracleDataAdapter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2D901CBE-EAC8-449E-8002-9347E33B4661}" type="parTrans" cxnId="{C05DB471-F2A6-4F06-93FF-6D1CEFB123B2}">
      <dgm:prSet/>
      <dgm:spPr/>
      <dgm:t>
        <a:bodyPr/>
        <a:lstStyle/>
        <a:p>
          <a:endParaRPr kumimoji="1" lang="ja-JP" altLang="en-US"/>
        </a:p>
      </dgm:t>
    </dgm:pt>
    <dgm:pt modelId="{2C98E719-E859-4AB4-AF25-5DEBF216075B}" type="sibTrans" cxnId="{C05DB471-F2A6-4F06-93FF-6D1CEFB123B2}">
      <dgm:prSet/>
      <dgm:spPr/>
      <dgm:t>
        <a:bodyPr/>
        <a:lstStyle/>
        <a:p>
          <a:endParaRPr kumimoji="1" lang="ja-JP" altLang="en-US"/>
        </a:p>
      </dgm:t>
    </dgm:pt>
    <dgm:pt modelId="{19A79F0C-0378-4242-9F61-B077C91C2579}">
      <dgm:prSet/>
      <dgm:spPr/>
      <dgm:t>
        <a:bodyPr/>
        <a:lstStyle/>
        <a:p>
          <a:pPr rtl="0"/>
          <a:r>
            <a:rPr kumimoji="1" lang="en-US" dirty="0" err="1" smtClean="0"/>
            <a:t>DataSet</a:t>
          </a:r>
          <a:r>
            <a:rPr kumimoji="1" lang="ja-JP" dirty="0" smtClean="0"/>
            <a:t>を設定し、データソースを使用して更新内容を解決</a:t>
          </a:r>
          <a:endParaRPr kumimoji="1" lang="en-US" dirty="0"/>
        </a:p>
      </dgm:t>
    </dgm:pt>
    <dgm:pt modelId="{5F7DCE35-81E4-4753-A665-13B2DE0C8769}" type="parTrans" cxnId="{2EFAE5C1-61DF-43E1-897E-67AC54F0985F}">
      <dgm:prSet/>
      <dgm:spPr/>
      <dgm:t>
        <a:bodyPr/>
        <a:lstStyle/>
        <a:p>
          <a:endParaRPr kumimoji="1" lang="ja-JP" altLang="en-US"/>
        </a:p>
      </dgm:t>
    </dgm:pt>
    <dgm:pt modelId="{530BB167-925F-42C1-9BBC-70ABE4749E67}" type="sibTrans" cxnId="{2EFAE5C1-61DF-43E1-897E-67AC54F0985F}">
      <dgm:prSet/>
      <dgm:spPr/>
      <dgm:t>
        <a:bodyPr/>
        <a:lstStyle/>
        <a:p>
          <a:endParaRPr kumimoji="1" lang="ja-JP" altLang="en-US"/>
        </a:p>
      </dgm:t>
    </dgm:pt>
    <dgm:pt modelId="{E4620E66-FC52-47CC-815F-39CB3559BB37}" type="pres">
      <dgm:prSet presAssocID="{5A294DD8-8BB5-40F5-B554-15471E213F3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34D5666-05B0-4F97-AC3A-3BE8F7F8BB82}" type="pres">
      <dgm:prSet presAssocID="{491DA965-4B5A-4E63-90B0-11E5C6455CE3}" presName="linNode" presStyleCnt="0"/>
      <dgm:spPr/>
    </dgm:pt>
    <dgm:pt modelId="{88E283CE-95A9-47E9-BED9-93EF406C152E}" type="pres">
      <dgm:prSet presAssocID="{491DA965-4B5A-4E63-90B0-11E5C6455CE3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A8C5D2-7F29-42FA-8816-EC09297A9570}" type="pres">
      <dgm:prSet presAssocID="{491DA965-4B5A-4E63-90B0-11E5C6455CE3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F49C767-0B0D-4A61-A3A1-1BDDCB2AB81C}" type="pres">
      <dgm:prSet presAssocID="{0D14131C-53BC-4CA4-AB13-6681F80B97E6}" presName="sp" presStyleCnt="0"/>
      <dgm:spPr/>
    </dgm:pt>
    <dgm:pt modelId="{E9F90CED-002D-4004-BAE8-97C50A213396}" type="pres">
      <dgm:prSet presAssocID="{7864173A-FD6A-49FF-9A06-702B65C7F8DE}" presName="linNode" presStyleCnt="0"/>
      <dgm:spPr/>
    </dgm:pt>
    <dgm:pt modelId="{5F386198-03E8-4929-80B4-20A4A5E4F213}" type="pres">
      <dgm:prSet presAssocID="{7864173A-FD6A-49FF-9A06-702B65C7F8DE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478BB18-5A4E-49E9-862F-5B479D8863DB}" type="pres">
      <dgm:prSet presAssocID="{7864173A-FD6A-49FF-9A06-702B65C7F8DE}" presName="descendantText" presStyleLbl="alignAccFollowNode1" presStyleIdx="1" presStyleCnt="4" custLinFactNeighborY="-162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594C795-95FD-414C-AB35-C9648A3FB53A}" type="pres">
      <dgm:prSet presAssocID="{E21DB3D6-BFD5-4EA1-BD8A-45F3A4423B8A}" presName="sp" presStyleCnt="0"/>
      <dgm:spPr/>
    </dgm:pt>
    <dgm:pt modelId="{ABC6F900-99F6-464F-AC31-D1B14D15F2E9}" type="pres">
      <dgm:prSet presAssocID="{02D55B95-82E5-415D-AFCD-2D4139370D1B}" presName="linNode" presStyleCnt="0"/>
      <dgm:spPr/>
    </dgm:pt>
    <dgm:pt modelId="{F4923A8C-E6CF-4562-A4D5-46264FE50E6A}" type="pres">
      <dgm:prSet presAssocID="{02D55B95-82E5-415D-AFCD-2D4139370D1B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9B068C0-30CD-4609-9C52-2783AB68E934}" type="pres">
      <dgm:prSet presAssocID="{02D55B95-82E5-415D-AFCD-2D4139370D1B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756C6FC-0FDF-40C3-884C-4458ACD63929}" type="pres">
      <dgm:prSet presAssocID="{074DFA48-5F0A-42A1-A1AE-97478BDADB9C}" presName="sp" presStyleCnt="0"/>
      <dgm:spPr/>
    </dgm:pt>
    <dgm:pt modelId="{D09EDA93-2739-43E5-B185-730E82954D9C}" type="pres">
      <dgm:prSet presAssocID="{6390513B-BBB7-4968-9811-62032EF44EBA}" presName="linNode" presStyleCnt="0"/>
      <dgm:spPr/>
    </dgm:pt>
    <dgm:pt modelId="{55D51EF9-D340-4A1E-BBE9-FBF45B5E7189}" type="pres">
      <dgm:prSet presAssocID="{6390513B-BBB7-4968-9811-62032EF44EBA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6E5B772-F7EB-4362-873B-4C1C2FEC0FDB}" type="pres">
      <dgm:prSet presAssocID="{6390513B-BBB7-4968-9811-62032EF44EBA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B42D5445-6B5A-431E-A167-0597641BECC1}" srcId="{5A294DD8-8BB5-40F5-B554-15471E213F34}" destId="{02D55B95-82E5-415D-AFCD-2D4139370D1B}" srcOrd="2" destOrd="0" parTransId="{D16B9AD4-72AD-4B8A-A768-1B78D2DD00BC}" sibTransId="{074DFA48-5F0A-42A1-A1AE-97478BDADB9C}"/>
    <dgm:cxn modelId="{3DFB84CE-F74C-442C-AE20-3842EC701068}" type="presOf" srcId="{491DA965-4B5A-4E63-90B0-11E5C6455CE3}" destId="{88E283CE-95A9-47E9-BED9-93EF406C152E}" srcOrd="0" destOrd="0" presId="urn:microsoft.com/office/officeart/2005/8/layout/vList5"/>
    <dgm:cxn modelId="{2EFAE5C1-61DF-43E1-897E-67AC54F0985F}" srcId="{6390513B-BBB7-4968-9811-62032EF44EBA}" destId="{19A79F0C-0378-4242-9F61-B077C91C2579}" srcOrd="0" destOrd="0" parTransId="{5F7DCE35-81E4-4753-A665-13B2DE0C8769}" sibTransId="{530BB167-925F-42C1-9BBC-70ABE4749E67}"/>
    <dgm:cxn modelId="{631F19CA-774F-4ACA-990A-FAFE73F7ABA0}" type="presOf" srcId="{6390513B-BBB7-4968-9811-62032EF44EBA}" destId="{55D51EF9-D340-4A1E-BBE9-FBF45B5E7189}" srcOrd="0" destOrd="0" presId="urn:microsoft.com/office/officeart/2005/8/layout/vList5"/>
    <dgm:cxn modelId="{A8533910-DC74-45D5-AA11-6AA07A30F8BA}" type="presOf" srcId="{78B081CD-D67F-42C1-BB7E-2332B831D0B3}" destId="{E0A8C5D2-7F29-42FA-8816-EC09297A9570}" srcOrd="0" destOrd="0" presId="urn:microsoft.com/office/officeart/2005/8/layout/vList5"/>
    <dgm:cxn modelId="{3F10CAB7-07A1-4416-8E4B-8BC3E7D86EC1}" srcId="{7864173A-FD6A-49FF-9A06-702B65C7F8DE}" destId="{A698A20B-C775-48B0-A649-3A85C316D234}" srcOrd="0" destOrd="0" parTransId="{9CBC36E1-8E06-4231-8C14-CBF9E1F70AC9}" sibTransId="{EF0C63C4-D638-4D01-81FF-E9D024A18FAC}"/>
    <dgm:cxn modelId="{C05DB471-F2A6-4F06-93FF-6D1CEFB123B2}" srcId="{5A294DD8-8BB5-40F5-B554-15471E213F34}" destId="{6390513B-BBB7-4968-9811-62032EF44EBA}" srcOrd="3" destOrd="0" parTransId="{2D901CBE-EAC8-449E-8002-9347E33B4661}" sibTransId="{2C98E719-E859-4AB4-AF25-5DEBF216075B}"/>
    <dgm:cxn modelId="{9E562D2A-7CFE-4E4F-8A5F-F3D60B671A3B}" type="presOf" srcId="{75F752AA-D303-4166-A088-A5D3852E6806}" destId="{19B068C0-30CD-4609-9C52-2783AB68E934}" srcOrd="0" destOrd="0" presId="urn:microsoft.com/office/officeart/2005/8/layout/vList5"/>
    <dgm:cxn modelId="{CA015B54-93B0-4908-AF0B-7FCEF55F4327}" srcId="{491DA965-4B5A-4E63-90B0-11E5C6455CE3}" destId="{78B081CD-D67F-42C1-BB7E-2332B831D0B3}" srcOrd="0" destOrd="0" parTransId="{AC036D3C-A570-4543-8638-E11CF0E6A284}" sibTransId="{842EC795-25F8-4CB9-A912-F24FDECD7628}"/>
    <dgm:cxn modelId="{0ABD9EAA-2109-4918-B149-8535CBA6A3B7}" type="presOf" srcId="{A698A20B-C775-48B0-A649-3A85C316D234}" destId="{6478BB18-5A4E-49E9-862F-5B479D8863DB}" srcOrd="0" destOrd="0" presId="urn:microsoft.com/office/officeart/2005/8/layout/vList5"/>
    <dgm:cxn modelId="{35FAF93A-A507-4367-813F-73005C233BF8}" srcId="{02D55B95-82E5-415D-AFCD-2D4139370D1B}" destId="{75F752AA-D303-4166-A088-A5D3852E6806}" srcOrd="0" destOrd="0" parTransId="{5C315089-B61A-46A8-AC35-AB1C22CCC0FF}" sibTransId="{2D462E0D-BD5D-4F31-984F-517BF290172A}"/>
    <dgm:cxn modelId="{A46142CE-F344-41BA-8158-5D28C98D257E}" type="presOf" srcId="{02D55B95-82E5-415D-AFCD-2D4139370D1B}" destId="{F4923A8C-E6CF-4562-A4D5-46264FE50E6A}" srcOrd="0" destOrd="0" presId="urn:microsoft.com/office/officeart/2005/8/layout/vList5"/>
    <dgm:cxn modelId="{600FC9EB-331E-4023-B144-369BBD140CFC}" type="presOf" srcId="{5A294DD8-8BB5-40F5-B554-15471E213F34}" destId="{E4620E66-FC52-47CC-815F-39CB3559BB37}" srcOrd="0" destOrd="0" presId="urn:microsoft.com/office/officeart/2005/8/layout/vList5"/>
    <dgm:cxn modelId="{C33523CA-B12C-42CA-914F-269A6999E202}" type="presOf" srcId="{19A79F0C-0378-4242-9F61-B077C91C2579}" destId="{D6E5B772-F7EB-4362-873B-4C1C2FEC0FDB}" srcOrd="0" destOrd="0" presId="urn:microsoft.com/office/officeart/2005/8/layout/vList5"/>
    <dgm:cxn modelId="{B085B37F-225E-457E-8EFB-7C28242B1981}" srcId="{5A294DD8-8BB5-40F5-B554-15471E213F34}" destId="{7864173A-FD6A-49FF-9A06-702B65C7F8DE}" srcOrd="1" destOrd="0" parTransId="{22B7FFCE-3DDB-4251-A68E-D56BA4C780C3}" sibTransId="{E21DB3D6-BFD5-4EA1-BD8A-45F3A4423B8A}"/>
    <dgm:cxn modelId="{060F4B1D-BB53-4625-AB71-B296EC8DC39B}" type="presOf" srcId="{7864173A-FD6A-49FF-9A06-702B65C7F8DE}" destId="{5F386198-03E8-4929-80B4-20A4A5E4F213}" srcOrd="0" destOrd="0" presId="urn:microsoft.com/office/officeart/2005/8/layout/vList5"/>
    <dgm:cxn modelId="{3C67C31F-DCD3-43E1-825A-07AE31BFF38D}" srcId="{5A294DD8-8BB5-40F5-B554-15471E213F34}" destId="{491DA965-4B5A-4E63-90B0-11E5C6455CE3}" srcOrd="0" destOrd="0" parTransId="{446563DF-22B5-4ABD-ACC5-D5745E5BAA23}" sibTransId="{0D14131C-53BC-4CA4-AB13-6681F80B97E6}"/>
    <dgm:cxn modelId="{2C1F81E6-E686-4AC7-B69C-CE4F4CA90EED}" type="presParOf" srcId="{E4620E66-FC52-47CC-815F-39CB3559BB37}" destId="{334D5666-05B0-4F97-AC3A-3BE8F7F8BB82}" srcOrd="0" destOrd="0" presId="urn:microsoft.com/office/officeart/2005/8/layout/vList5"/>
    <dgm:cxn modelId="{74E4A9BE-83C7-447D-BA0D-9D5CBC348E05}" type="presParOf" srcId="{334D5666-05B0-4F97-AC3A-3BE8F7F8BB82}" destId="{88E283CE-95A9-47E9-BED9-93EF406C152E}" srcOrd="0" destOrd="0" presId="urn:microsoft.com/office/officeart/2005/8/layout/vList5"/>
    <dgm:cxn modelId="{D0879DCD-D4F8-4D06-B2EA-3E7929E409A6}" type="presParOf" srcId="{334D5666-05B0-4F97-AC3A-3BE8F7F8BB82}" destId="{E0A8C5D2-7F29-42FA-8816-EC09297A9570}" srcOrd="1" destOrd="0" presId="urn:microsoft.com/office/officeart/2005/8/layout/vList5"/>
    <dgm:cxn modelId="{C10B3816-55D8-43AE-BB6C-C9CD7D01C28F}" type="presParOf" srcId="{E4620E66-FC52-47CC-815F-39CB3559BB37}" destId="{0F49C767-0B0D-4A61-A3A1-1BDDCB2AB81C}" srcOrd="1" destOrd="0" presId="urn:microsoft.com/office/officeart/2005/8/layout/vList5"/>
    <dgm:cxn modelId="{10E64F06-1AC0-4714-BC90-B9B25230C9CF}" type="presParOf" srcId="{E4620E66-FC52-47CC-815F-39CB3559BB37}" destId="{E9F90CED-002D-4004-BAE8-97C50A213396}" srcOrd="2" destOrd="0" presId="urn:microsoft.com/office/officeart/2005/8/layout/vList5"/>
    <dgm:cxn modelId="{7FB6B725-F77C-4BD4-B99A-228FF684AEF8}" type="presParOf" srcId="{E9F90CED-002D-4004-BAE8-97C50A213396}" destId="{5F386198-03E8-4929-80B4-20A4A5E4F213}" srcOrd="0" destOrd="0" presId="urn:microsoft.com/office/officeart/2005/8/layout/vList5"/>
    <dgm:cxn modelId="{78FC9FC6-B385-4790-BD6D-394250C589CD}" type="presParOf" srcId="{E9F90CED-002D-4004-BAE8-97C50A213396}" destId="{6478BB18-5A4E-49E9-862F-5B479D8863DB}" srcOrd="1" destOrd="0" presId="urn:microsoft.com/office/officeart/2005/8/layout/vList5"/>
    <dgm:cxn modelId="{CC554E6B-68BD-41ED-8AAD-305D81046EE7}" type="presParOf" srcId="{E4620E66-FC52-47CC-815F-39CB3559BB37}" destId="{9594C795-95FD-414C-AB35-C9648A3FB53A}" srcOrd="3" destOrd="0" presId="urn:microsoft.com/office/officeart/2005/8/layout/vList5"/>
    <dgm:cxn modelId="{EA044118-69AC-43C7-A9F7-5C8C00A32002}" type="presParOf" srcId="{E4620E66-FC52-47CC-815F-39CB3559BB37}" destId="{ABC6F900-99F6-464F-AC31-D1B14D15F2E9}" srcOrd="4" destOrd="0" presId="urn:microsoft.com/office/officeart/2005/8/layout/vList5"/>
    <dgm:cxn modelId="{AE9A9E87-E4FE-4FC8-B631-0BE5DA9C60C8}" type="presParOf" srcId="{ABC6F900-99F6-464F-AC31-D1B14D15F2E9}" destId="{F4923A8C-E6CF-4562-A4D5-46264FE50E6A}" srcOrd="0" destOrd="0" presId="urn:microsoft.com/office/officeart/2005/8/layout/vList5"/>
    <dgm:cxn modelId="{2D9F8AE7-7E29-4B2F-99BD-9E1836D2BEE4}" type="presParOf" srcId="{ABC6F900-99F6-464F-AC31-D1B14D15F2E9}" destId="{19B068C0-30CD-4609-9C52-2783AB68E934}" srcOrd="1" destOrd="0" presId="urn:microsoft.com/office/officeart/2005/8/layout/vList5"/>
    <dgm:cxn modelId="{8F6B3F96-7AA5-48AC-80CB-219D73EA3CA3}" type="presParOf" srcId="{E4620E66-FC52-47CC-815F-39CB3559BB37}" destId="{A756C6FC-0FDF-40C3-884C-4458ACD63929}" srcOrd="5" destOrd="0" presId="urn:microsoft.com/office/officeart/2005/8/layout/vList5"/>
    <dgm:cxn modelId="{F1568AD7-2674-4985-AEF4-F23D804E1A7E}" type="presParOf" srcId="{E4620E66-FC52-47CC-815F-39CB3559BB37}" destId="{D09EDA93-2739-43E5-B185-730E82954D9C}" srcOrd="6" destOrd="0" presId="urn:microsoft.com/office/officeart/2005/8/layout/vList5"/>
    <dgm:cxn modelId="{45E1EC5A-824A-418F-BDEC-5D4AE82A0BEE}" type="presParOf" srcId="{D09EDA93-2739-43E5-B185-730E82954D9C}" destId="{55D51EF9-D340-4A1E-BBE9-FBF45B5E7189}" srcOrd="0" destOrd="0" presId="urn:microsoft.com/office/officeart/2005/8/layout/vList5"/>
    <dgm:cxn modelId="{3111E412-10D0-4797-A480-56C8C1120F57}" type="presParOf" srcId="{D09EDA93-2739-43E5-B185-730E82954D9C}" destId="{D6E5B772-F7EB-4362-873B-4C1C2FEC0FDB}" srcOrd="1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/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FBF9898-A2C6-4EE8-A9CC-6EC0F0A32093}" type="presOf" srcId="{9ECB6C7C-35E9-4A91-912E-E4199D704633}" destId="{3A711BC6-9ADF-48D6-9880-A54A7BE39F8F}" srcOrd="0" destOrd="0" presId="urn:microsoft.com/office/officeart/2005/8/layout/vList2"/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95B213EB-F358-4649-A76F-E44616532DC6}" type="presOf" srcId="{5E8044B7-B98A-437A-A7F6-598D444985D8}" destId="{A22F1911-7C13-43D3-B660-2679E8A0D99B}" srcOrd="0" destOrd="0" presId="urn:microsoft.com/office/officeart/2005/8/layout/vList2"/>
    <dgm:cxn modelId="{AD6EF427-C7EA-4868-85A6-951C86224095}" type="presOf" srcId="{179E9738-F5BC-4C9A-AAA6-F902AAC6EDD1}" destId="{D1DAAB86-5AB1-47D5-BF41-61C5EAC3CCCA}" srcOrd="0" destOrd="0" presId="urn:microsoft.com/office/officeart/2005/8/layout/vList2"/>
    <dgm:cxn modelId="{92ECF5CE-21EA-47C8-A301-496138436A8C}" type="presOf" srcId="{A72BFCF8-4F6E-43C6-AD4E-2CC48537FE9F}" destId="{BD87FD86-8CBC-4198-9CB2-1E0B56BE0DD6}" srcOrd="0" destOrd="0" presId="urn:microsoft.com/office/officeart/2005/8/layout/vList2"/>
    <dgm:cxn modelId="{C6D6FF7B-242F-4E12-BB72-81339E54522D}" type="presOf" srcId="{7E1B1378-75C9-4F7B-A46F-2E6A36BD8691}" destId="{7EB79C6A-AC9A-4EA6-ADAC-443A32300999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27C6F270-1FCC-4F06-8E3D-75DE68D62AB7}" type="presParOf" srcId="{7EB79C6A-AC9A-4EA6-ADAC-443A32300999}" destId="{D1DAAB86-5AB1-47D5-BF41-61C5EAC3CCCA}" srcOrd="0" destOrd="0" presId="urn:microsoft.com/office/officeart/2005/8/layout/vList2"/>
    <dgm:cxn modelId="{DEBCCA8C-6E34-4F4F-A78A-BBD214F7AED8}" type="presParOf" srcId="{7EB79C6A-AC9A-4EA6-ADAC-443A32300999}" destId="{C7D1C3B1-CEDD-47B6-96A7-00BFD58626AE}" srcOrd="1" destOrd="0" presId="urn:microsoft.com/office/officeart/2005/8/layout/vList2"/>
    <dgm:cxn modelId="{209CDD90-3463-49BD-A42C-36CDDCE3B841}" type="presParOf" srcId="{7EB79C6A-AC9A-4EA6-ADAC-443A32300999}" destId="{BD87FD86-8CBC-4198-9CB2-1E0B56BE0DD6}" srcOrd="2" destOrd="0" presId="urn:microsoft.com/office/officeart/2005/8/layout/vList2"/>
    <dgm:cxn modelId="{AF273CF6-B23B-4158-BD9E-4F964F02627C}" type="presParOf" srcId="{7EB79C6A-AC9A-4EA6-ADAC-443A32300999}" destId="{6C47ED29-3607-4FBA-95C0-E1268B099E4A}" srcOrd="3" destOrd="0" presId="urn:microsoft.com/office/officeart/2005/8/layout/vList2"/>
    <dgm:cxn modelId="{C0B8B4B8-003D-42B8-8056-0EB764A82341}" type="presParOf" srcId="{7EB79C6A-AC9A-4EA6-ADAC-443A32300999}" destId="{A22F1911-7C13-43D3-B660-2679E8A0D99B}" srcOrd="4" destOrd="0" presId="urn:microsoft.com/office/officeart/2005/8/layout/vList2"/>
    <dgm:cxn modelId="{D61D039D-A82E-496C-ACF2-D2E7E548AE0F}" type="presParOf" srcId="{7EB79C6A-AC9A-4EA6-ADAC-443A32300999}" destId="{887F26EF-D24D-4810-B824-41D606A9C3E2}" srcOrd="5" destOrd="0" presId="urn:microsoft.com/office/officeart/2005/8/layout/vList2"/>
    <dgm:cxn modelId="{7CE2F230-C3D9-4ADA-A3D3-177455E1F14F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40A9B1-EEE1-4A4C-9E48-B14DBFC8217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F9D088C-2FD5-4E82-814B-9BE4832693F2}">
      <dgm:prSet/>
      <dgm:spPr/>
      <dgm:t>
        <a:bodyPr/>
        <a:lstStyle/>
        <a:p>
          <a:pPr rtl="0"/>
          <a:r>
            <a:rPr kumimoji="1" lang="en-US" dirty="0" smtClean="0"/>
            <a:t>SQL Server		</a:t>
          </a:r>
          <a:r>
            <a:rPr kumimoji="1" lang="en-US" dirty="0" err="1" smtClean="0"/>
            <a:t>SqlConnection</a:t>
          </a:r>
          <a:endParaRPr lang="ja-JP" dirty="0"/>
        </a:p>
      </dgm:t>
    </dgm:pt>
    <dgm:pt modelId="{B29A9B7C-29A4-410D-B4B3-E18B05BACD38}" type="parTrans" cxnId="{A5B95CE4-F321-4FF9-96CE-4839C16E996C}">
      <dgm:prSet/>
      <dgm:spPr/>
      <dgm:t>
        <a:bodyPr/>
        <a:lstStyle/>
        <a:p>
          <a:endParaRPr kumimoji="1" lang="ja-JP" altLang="en-US"/>
        </a:p>
      </dgm:t>
    </dgm:pt>
    <dgm:pt modelId="{FC7770FC-2781-4CDA-A575-FCD6197C0CE7}" type="sibTrans" cxnId="{A5B95CE4-F321-4FF9-96CE-4839C16E996C}">
      <dgm:prSet/>
      <dgm:spPr/>
      <dgm:t>
        <a:bodyPr/>
        <a:lstStyle/>
        <a:p>
          <a:endParaRPr kumimoji="1" lang="ja-JP" altLang="en-US"/>
        </a:p>
      </dgm:t>
    </dgm:pt>
    <dgm:pt modelId="{B1EF636D-F53A-470F-9691-C34A16D1C553}">
      <dgm:prSet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kumimoji="1" lang="en-US" dirty="0" smtClean="0"/>
            <a:t>Dim </a:t>
          </a:r>
          <a:r>
            <a:rPr kumimoji="1" lang="en-US" dirty="0" err="1" smtClean="0"/>
            <a:t>cn</a:t>
          </a:r>
          <a:r>
            <a:rPr kumimoji="1" lang="en-US" dirty="0" smtClean="0"/>
            <a:t> As New </a:t>
          </a:r>
          <a:r>
            <a:rPr kumimoji="1" lang="en-US" dirty="0" err="1" smtClean="0">
              <a:solidFill>
                <a:srgbClr val="FF0000"/>
              </a:solidFill>
            </a:rPr>
            <a:t>SqlConnection</a:t>
          </a:r>
          <a:r>
            <a:rPr kumimoji="1" lang="en-US" dirty="0" smtClean="0"/>
            <a:t>()</a:t>
          </a:r>
          <a:endParaRPr lang="ja-JP" dirty="0"/>
        </a:p>
      </dgm:t>
    </dgm:pt>
    <dgm:pt modelId="{295E0643-2952-428B-989A-7B7C799F7C44}" type="parTrans" cxnId="{A5A49EFC-BD76-463F-B5FD-60D67E4B2405}">
      <dgm:prSet/>
      <dgm:spPr/>
      <dgm:t>
        <a:bodyPr/>
        <a:lstStyle/>
        <a:p>
          <a:endParaRPr kumimoji="1" lang="ja-JP" altLang="en-US"/>
        </a:p>
      </dgm:t>
    </dgm:pt>
    <dgm:pt modelId="{9921F8C2-CA58-45C5-A660-D7829BAC3C85}" type="sibTrans" cxnId="{A5A49EFC-BD76-463F-B5FD-60D67E4B2405}">
      <dgm:prSet/>
      <dgm:spPr/>
      <dgm:t>
        <a:bodyPr/>
        <a:lstStyle/>
        <a:p>
          <a:endParaRPr kumimoji="1" lang="ja-JP" altLang="en-US"/>
        </a:p>
      </dgm:t>
    </dgm:pt>
    <dgm:pt modelId="{DE652D55-9C14-416E-83D9-A01595CD82DC}">
      <dgm:prSet/>
      <dgm:spPr/>
      <dgm:t>
        <a:bodyPr/>
        <a:lstStyle/>
        <a:p>
          <a:pPr rtl="0"/>
          <a:r>
            <a:rPr lang="en-US" dirty="0" smtClean="0"/>
            <a:t>Oracle(ODP.NET)</a:t>
          </a:r>
          <a:r>
            <a:rPr kumimoji="1" lang="en-US" altLang="ja-JP" dirty="0" smtClean="0"/>
            <a:t>	</a:t>
          </a:r>
          <a:r>
            <a:rPr kumimoji="1" lang="en-US" altLang="ja-JP" dirty="0" err="1" smtClean="0"/>
            <a:t>Oracle</a:t>
          </a:r>
          <a:r>
            <a:rPr kumimoji="1" lang="en-US" dirty="0" err="1" smtClean="0"/>
            <a:t>Connection</a:t>
          </a:r>
          <a:endParaRPr lang="ja-JP" dirty="0"/>
        </a:p>
      </dgm:t>
    </dgm:pt>
    <dgm:pt modelId="{2245CD00-480E-40DE-8E5D-95E731E6AA4D}" type="parTrans" cxnId="{80EB1E1B-ED44-4BAF-B6FB-854968B63129}">
      <dgm:prSet/>
      <dgm:spPr/>
      <dgm:t>
        <a:bodyPr/>
        <a:lstStyle/>
        <a:p>
          <a:endParaRPr kumimoji="1" lang="ja-JP" altLang="en-US"/>
        </a:p>
      </dgm:t>
    </dgm:pt>
    <dgm:pt modelId="{A3A02EE0-CF2F-4A58-B1E9-31892AE9F413}" type="sibTrans" cxnId="{80EB1E1B-ED44-4BAF-B6FB-854968B63129}">
      <dgm:prSet/>
      <dgm:spPr/>
      <dgm:t>
        <a:bodyPr/>
        <a:lstStyle/>
        <a:p>
          <a:endParaRPr kumimoji="1" lang="ja-JP" altLang="en-US"/>
        </a:p>
      </dgm:t>
    </dgm:pt>
    <dgm:pt modelId="{FF0A2838-DFCE-4DA0-A6B2-3D16F6BC4A89}">
      <dgm:prSet/>
      <dgm:spPr/>
      <dgm:t>
        <a:bodyPr/>
        <a:lstStyle/>
        <a:p>
          <a:pPr rtl="0"/>
          <a:r>
            <a:rPr kumimoji="1" lang="en-US" dirty="0" smtClean="0"/>
            <a:t>Dim </a:t>
          </a:r>
          <a:r>
            <a:rPr kumimoji="1" lang="en-US" dirty="0" err="1" smtClean="0"/>
            <a:t>cn</a:t>
          </a:r>
          <a:r>
            <a:rPr kumimoji="1" lang="en-US" dirty="0" smtClean="0"/>
            <a:t> As New </a:t>
          </a:r>
          <a:r>
            <a:rPr kumimoji="1" lang="en-US" dirty="0" err="1" smtClean="0">
              <a:solidFill>
                <a:srgbClr val="FF0000"/>
              </a:solidFill>
            </a:rPr>
            <a:t>OracleConnection</a:t>
          </a:r>
          <a:r>
            <a:rPr kumimoji="1" lang="en-US" dirty="0" smtClean="0"/>
            <a:t>()</a:t>
          </a:r>
          <a:endParaRPr lang="ja-JP" dirty="0"/>
        </a:p>
      </dgm:t>
    </dgm:pt>
    <dgm:pt modelId="{83A5A1B6-EE7E-4888-98E5-B5921B948AFE}" type="parTrans" cxnId="{F2AE89CA-3269-4002-87BB-EDE1CFCDB293}">
      <dgm:prSet/>
      <dgm:spPr/>
      <dgm:t>
        <a:bodyPr/>
        <a:lstStyle/>
        <a:p>
          <a:endParaRPr kumimoji="1" lang="ja-JP" altLang="en-US"/>
        </a:p>
      </dgm:t>
    </dgm:pt>
    <dgm:pt modelId="{B86AF296-3E1B-4228-B408-EFD8158F4BFA}" type="sibTrans" cxnId="{F2AE89CA-3269-4002-87BB-EDE1CFCDB293}">
      <dgm:prSet/>
      <dgm:spPr/>
      <dgm:t>
        <a:bodyPr/>
        <a:lstStyle/>
        <a:p>
          <a:endParaRPr kumimoji="1" lang="ja-JP" altLang="en-US"/>
        </a:p>
      </dgm:t>
    </dgm:pt>
    <dgm:pt modelId="{CE1AFF31-3A02-4259-BC33-C5A56D7D14EF}">
      <dgm:prSet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kumimoji="1" lang="en-US" dirty="0" err="1" smtClean="0"/>
            <a:t>cn.ConnectionString</a:t>
          </a:r>
          <a:r>
            <a:rPr kumimoji="1" lang="en-US" dirty="0" smtClean="0"/>
            <a:t> = "User Id=</a:t>
          </a:r>
          <a:r>
            <a:rPr kumimoji="1" lang="en-US" dirty="0" err="1" smtClean="0"/>
            <a:t>sa</a:t>
          </a:r>
          <a:r>
            <a:rPr kumimoji="1" lang="en-US" dirty="0" smtClean="0"/>
            <a:t>;" &amp; _</a:t>
          </a:r>
          <a:br>
            <a:rPr kumimoji="1" lang="en-US" dirty="0" smtClean="0"/>
          </a:br>
          <a:r>
            <a:rPr kumimoji="1" lang="en-US" dirty="0" smtClean="0"/>
            <a:t>                                    "Password=aU98rrx2;" &amp; _</a:t>
          </a:r>
          <a:br>
            <a:rPr kumimoji="1" lang="en-US" dirty="0" smtClean="0"/>
          </a:br>
          <a:r>
            <a:rPr kumimoji="1" lang="en-US" dirty="0" smtClean="0"/>
            <a:t>                                    "Initial Catalog=</a:t>
          </a:r>
          <a:r>
            <a:rPr kumimoji="1" lang="en-US" altLang="ja-JP" dirty="0" smtClean="0"/>
            <a:t>pubs</a:t>
          </a:r>
          <a:r>
            <a:rPr kumimoji="1" lang="en-US" dirty="0" smtClean="0"/>
            <a:t>;" &amp; _</a:t>
          </a:r>
          <a:br>
            <a:rPr kumimoji="1" lang="en-US" dirty="0" smtClean="0"/>
          </a:br>
          <a:r>
            <a:rPr kumimoji="1" lang="en-US" dirty="0" smtClean="0"/>
            <a:t>                                    "Data Source=</a:t>
          </a:r>
          <a:r>
            <a:rPr kumimoji="1" lang="en-US" dirty="0" err="1" smtClean="0"/>
            <a:t>servername</a:t>
          </a:r>
          <a:r>
            <a:rPr kumimoji="1" lang="en-US" dirty="0" smtClean="0"/>
            <a:t>;"</a:t>
          </a:r>
          <a:endParaRPr lang="ja-JP" dirty="0"/>
        </a:p>
      </dgm:t>
    </dgm:pt>
    <dgm:pt modelId="{AB73614C-1042-4D4B-ABEB-480CD7B74FBB}" type="parTrans" cxnId="{94CD734D-A988-4C30-85D1-11BCC3D3E6CD}">
      <dgm:prSet/>
      <dgm:spPr/>
      <dgm:t>
        <a:bodyPr/>
        <a:lstStyle/>
        <a:p>
          <a:endParaRPr kumimoji="1" lang="ja-JP" altLang="en-US"/>
        </a:p>
      </dgm:t>
    </dgm:pt>
    <dgm:pt modelId="{F4124626-6943-43B8-B1A7-5BC99C825908}" type="sibTrans" cxnId="{94CD734D-A988-4C30-85D1-11BCC3D3E6CD}">
      <dgm:prSet/>
      <dgm:spPr/>
      <dgm:t>
        <a:bodyPr/>
        <a:lstStyle/>
        <a:p>
          <a:endParaRPr kumimoji="1" lang="ja-JP" altLang="en-US"/>
        </a:p>
      </dgm:t>
    </dgm:pt>
    <dgm:pt modelId="{D5A52DA9-1425-4893-B033-4379C65E9F5E}">
      <dgm:prSet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kumimoji="1" lang="en-US" dirty="0" err="1" smtClean="0"/>
            <a:t>cn.Open</a:t>
          </a:r>
          <a:r>
            <a:rPr kumimoji="1" lang="en-US" dirty="0" smtClean="0"/>
            <a:t>() </a:t>
          </a:r>
          <a:endParaRPr lang="ja-JP" dirty="0"/>
        </a:p>
      </dgm:t>
    </dgm:pt>
    <dgm:pt modelId="{FB1391EA-C51F-4EA5-99DB-34FDACF5823E}" type="parTrans" cxnId="{B028EA79-D17D-4323-A0BE-D5A724815AC7}">
      <dgm:prSet/>
      <dgm:spPr/>
      <dgm:t>
        <a:bodyPr/>
        <a:lstStyle/>
        <a:p>
          <a:endParaRPr kumimoji="1" lang="ja-JP" altLang="en-US"/>
        </a:p>
      </dgm:t>
    </dgm:pt>
    <dgm:pt modelId="{657AB724-F586-4628-A4E9-364424BE0D31}" type="sibTrans" cxnId="{B028EA79-D17D-4323-A0BE-D5A724815AC7}">
      <dgm:prSet/>
      <dgm:spPr/>
      <dgm:t>
        <a:bodyPr/>
        <a:lstStyle/>
        <a:p>
          <a:endParaRPr kumimoji="1" lang="ja-JP" altLang="en-US"/>
        </a:p>
      </dgm:t>
    </dgm:pt>
    <dgm:pt modelId="{5FC1339A-4439-4554-BCA3-ECD477F037BD}">
      <dgm:prSet/>
      <dgm:spPr/>
      <dgm:t>
        <a:bodyPr/>
        <a:lstStyle/>
        <a:p>
          <a:pPr rtl="0"/>
          <a:r>
            <a:rPr kumimoji="1" lang="en-US" dirty="0" err="1" smtClean="0"/>
            <a:t>cn.ConnectionString</a:t>
          </a:r>
          <a:r>
            <a:rPr kumimoji="1" lang="en-US" dirty="0" smtClean="0"/>
            <a:t> = "User Id=</a:t>
          </a:r>
          <a:r>
            <a:rPr kumimoji="1" lang="en-US" dirty="0" err="1" smtClean="0"/>
            <a:t>scott</a:t>
          </a:r>
          <a:r>
            <a:rPr kumimoji="1" lang="en-US" dirty="0" smtClean="0"/>
            <a:t>;" &amp; _</a:t>
          </a:r>
          <a:br>
            <a:rPr kumimoji="1" lang="en-US" dirty="0" smtClean="0"/>
          </a:br>
          <a:r>
            <a:rPr kumimoji="1" lang="en-US" dirty="0" smtClean="0"/>
            <a:t>                                    "Password=tiger;" &amp; _</a:t>
          </a:r>
          <a:br>
            <a:rPr kumimoji="1" lang="en-US" dirty="0" smtClean="0"/>
          </a:br>
          <a:r>
            <a:rPr kumimoji="1" lang="en-US" dirty="0" smtClean="0"/>
            <a:t>                                    "Data Source=</a:t>
          </a:r>
          <a:r>
            <a:rPr kumimoji="1" lang="en-US" dirty="0" err="1" smtClean="0"/>
            <a:t>orcl.world</a:t>
          </a:r>
          <a:r>
            <a:rPr kumimoji="1" lang="en-US" dirty="0" smtClean="0"/>
            <a:t>;"</a:t>
          </a:r>
          <a:endParaRPr lang="ja-JP" dirty="0"/>
        </a:p>
      </dgm:t>
    </dgm:pt>
    <dgm:pt modelId="{F31FB173-34DA-4779-B5AB-001CE0FE020B}" type="parTrans" cxnId="{B8D529CB-E214-4B25-AC10-A67B97D4793B}">
      <dgm:prSet/>
      <dgm:spPr/>
      <dgm:t>
        <a:bodyPr/>
        <a:lstStyle/>
        <a:p>
          <a:endParaRPr kumimoji="1" lang="ja-JP" altLang="en-US"/>
        </a:p>
      </dgm:t>
    </dgm:pt>
    <dgm:pt modelId="{9CE36EAB-7705-4184-A5CD-4FD548EDA61B}" type="sibTrans" cxnId="{B8D529CB-E214-4B25-AC10-A67B97D4793B}">
      <dgm:prSet/>
      <dgm:spPr/>
      <dgm:t>
        <a:bodyPr/>
        <a:lstStyle/>
        <a:p>
          <a:endParaRPr kumimoji="1" lang="ja-JP" altLang="en-US"/>
        </a:p>
      </dgm:t>
    </dgm:pt>
    <dgm:pt modelId="{350A0A36-5445-44D5-B287-6DF446E57342}">
      <dgm:prSet/>
      <dgm:spPr/>
      <dgm:t>
        <a:bodyPr/>
        <a:lstStyle/>
        <a:p>
          <a:pPr rtl="0"/>
          <a:r>
            <a:rPr kumimoji="1" lang="en-US" dirty="0" err="1" smtClean="0"/>
            <a:t>cn.Open</a:t>
          </a:r>
          <a:r>
            <a:rPr kumimoji="1" lang="en-US" dirty="0" smtClean="0"/>
            <a:t>() </a:t>
          </a:r>
          <a:endParaRPr lang="ja-JP" dirty="0"/>
        </a:p>
      </dgm:t>
    </dgm:pt>
    <dgm:pt modelId="{64F1D051-F94B-41DE-AB52-12A5533D6E5C}" type="parTrans" cxnId="{434F3C91-DD4B-4782-929D-6DFEB72B1C9D}">
      <dgm:prSet/>
      <dgm:spPr/>
      <dgm:t>
        <a:bodyPr/>
        <a:lstStyle/>
        <a:p>
          <a:endParaRPr kumimoji="1" lang="ja-JP" altLang="en-US"/>
        </a:p>
      </dgm:t>
    </dgm:pt>
    <dgm:pt modelId="{4A8CF8B8-9082-4D37-91CA-821FE25842A9}" type="sibTrans" cxnId="{434F3C91-DD4B-4782-929D-6DFEB72B1C9D}">
      <dgm:prSet/>
      <dgm:spPr/>
      <dgm:t>
        <a:bodyPr/>
        <a:lstStyle/>
        <a:p>
          <a:endParaRPr kumimoji="1" lang="ja-JP" altLang="en-US"/>
        </a:p>
      </dgm:t>
    </dgm:pt>
    <dgm:pt modelId="{C1C07CAD-3801-4CCF-AC71-A5A316E2B032}" type="pres">
      <dgm:prSet presAssocID="{3F40A9B1-EEE1-4A4C-9E48-B14DBFC82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34E4BF8-38D7-45DF-A507-290E8F6DA83C}" type="pres">
      <dgm:prSet presAssocID="{2F9D088C-2FD5-4E82-814B-9BE4832693F2}" presName="parentLin" presStyleCnt="0"/>
      <dgm:spPr/>
    </dgm:pt>
    <dgm:pt modelId="{BCB9BB68-E814-409E-A081-50D6EB7D8C27}" type="pres">
      <dgm:prSet presAssocID="{2F9D088C-2FD5-4E82-814B-9BE4832693F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3CD6756-027D-47D5-B000-A3304FFA0006}" type="pres">
      <dgm:prSet presAssocID="{2F9D088C-2FD5-4E82-814B-9BE4832693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AB857C-2E0D-4E58-A9E8-4EE6904D49C2}" type="pres">
      <dgm:prSet presAssocID="{2F9D088C-2FD5-4E82-814B-9BE4832693F2}" presName="negativeSpace" presStyleCnt="0"/>
      <dgm:spPr/>
    </dgm:pt>
    <dgm:pt modelId="{4A2CFEAB-2975-42C0-AE3B-98AF69CB50E4}" type="pres">
      <dgm:prSet presAssocID="{2F9D088C-2FD5-4E82-814B-9BE4832693F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44D035-FB17-4376-9FA9-CCD5C1EC32C9}" type="pres">
      <dgm:prSet presAssocID="{FC7770FC-2781-4CDA-A575-FCD6197C0CE7}" presName="spaceBetweenRectangles" presStyleCnt="0"/>
      <dgm:spPr/>
    </dgm:pt>
    <dgm:pt modelId="{EE6F5692-4BC6-49C9-855E-86299BEDB6CE}" type="pres">
      <dgm:prSet presAssocID="{DE652D55-9C14-416E-83D9-A01595CD82DC}" presName="parentLin" presStyleCnt="0"/>
      <dgm:spPr/>
    </dgm:pt>
    <dgm:pt modelId="{DB3541BB-834F-4C26-A22D-28A957B34825}" type="pres">
      <dgm:prSet presAssocID="{DE652D55-9C14-416E-83D9-A01595CD82DC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4FCD0C31-8190-4A1C-A3D9-5DD883BF4464}" type="pres">
      <dgm:prSet presAssocID="{DE652D55-9C14-416E-83D9-A01595CD82D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D09BE6-EF60-4D4E-9EA3-61AD3BE68A9C}" type="pres">
      <dgm:prSet presAssocID="{DE652D55-9C14-416E-83D9-A01595CD82DC}" presName="negativeSpace" presStyleCnt="0"/>
      <dgm:spPr/>
    </dgm:pt>
    <dgm:pt modelId="{36253920-9477-47B6-BB5D-17CB08741097}" type="pres">
      <dgm:prSet presAssocID="{DE652D55-9C14-416E-83D9-A01595CD82D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E78CB05-60E7-47B4-A420-CC0C842E5188}" type="presOf" srcId="{350A0A36-5445-44D5-B287-6DF446E57342}" destId="{36253920-9477-47B6-BB5D-17CB08741097}" srcOrd="0" destOrd="2" presId="urn:microsoft.com/office/officeart/2005/8/layout/list1"/>
    <dgm:cxn modelId="{434F3C91-DD4B-4782-929D-6DFEB72B1C9D}" srcId="{DE652D55-9C14-416E-83D9-A01595CD82DC}" destId="{350A0A36-5445-44D5-B287-6DF446E57342}" srcOrd="2" destOrd="0" parTransId="{64F1D051-F94B-41DE-AB52-12A5533D6E5C}" sibTransId="{4A8CF8B8-9082-4D37-91CA-821FE25842A9}"/>
    <dgm:cxn modelId="{0C3E185C-4772-4379-9BFD-687CB00D7266}" type="presOf" srcId="{2F9D088C-2FD5-4E82-814B-9BE4832693F2}" destId="{BCB9BB68-E814-409E-A081-50D6EB7D8C27}" srcOrd="0" destOrd="0" presId="urn:microsoft.com/office/officeart/2005/8/layout/list1"/>
    <dgm:cxn modelId="{A5A49EFC-BD76-463F-B5FD-60D67E4B2405}" srcId="{2F9D088C-2FD5-4E82-814B-9BE4832693F2}" destId="{B1EF636D-F53A-470F-9691-C34A16D1C553}" srcOrd="0" destOrd="0" parTransId="{295E0643-2952-428B-989A-7B7C799F7C44}" sibTransId="{9921F8C2-CA58-45C5-A660-D7829BAC3C85}"/>
    <dgm:cxn modelId="{80EB1E1B-ED44-4BAF-B6FB-854968B63129}" srcId="{3F40A9B1-EEE1-4A4C-9E48-B14DBFC82173}" destId="{DE652D55-9C14-416E-83D9-A01595CD82DC}" srcOrd="1" destOrd="0" parTransId="{2245CD00-480E-40DE-8E5D-95E731E6AA4D}" sibTransId="{A3A02EE0-CF2F-4A58-B1E9-31892AE9F413}"/>
    <dgm:cxn modelId="{0A652AE8-8A70-44F5-8473-43D5C452165B}" type="presOf" srcId="{B1EF636D-F53A-470F-9691-C34A16D1C553}" destId="{4A2CFEAB-2975-42C0-AE3B-98AF69CB50E4}" srcOrd="0" destOrd="0" presId="urn:microsoft.com/office/officeart/2005/8/layout/list1"/>
    <dgm:cxn modelId="{F2AE89CA-3269-4002-87BB-EDE1CFCDB293}" srcId="{DE652D55-9C14-416E-83D9-A01595CD82DC}" destId="{FF0A2838-DFCE-4DA0-A6B2-3D16F6BC4A89}" srcOrd="0" destOrd="0" parTransId="{83A5A1B6-EE7E-4888-98E5-B5921B948AFE}" sibTransId="{B86AF296-3E1B-4228-B408-EFD8158F4BFA}"/>
    <dgm:cxn modelId="{67861FBF-80B0-40BD-8DF2-CBC1A28BD57C}" type="presOf" srcId="{3F40A9B1-EEE1-4A4C-9E48-B14DBFC82173}" destId="{C1C07CAD-3801-4CCF-AC71-A5A316E2B032}" srcOrd="0" destOrd="0" presId="urn:microsoft.com/office/officeart/2005/8/layout/list1"/>
    <dgm:cxn modelId="{B028EA79-D17D-4323-A0BE-D5A724815AC7}" srcId="{2F9D088C-2FD5-4E82-814B-9BE4832693F2}" destId="{D5A52DA9-1425-4893-B033-4379C65E9F5E}" srcOrd="2" destOrd="0" parTransId="{FB1391EA-C51F-4EA5-99DB-34FDACF5823E}" sibTransId="{657AB724-F586-4628-A4E9-364424BE0D31}"/>
    <dgm:cxn modelId="{B8D529CB-E214-4B25-AC10-A67B97D4793B}" srcId="{DE652D55-9C14-416E-83D9-A01595CD82DC}" destId="{5FC1339A-4439-4554-BCA3-ECD477F037BD}" srcOrd="1" destOrd="0" parTransId="{F31FB173-34DA-4779-B5AB-001CE0FE020B}" sibTransId="{9CE36EAB-7705-4184-A5CD-4FD548EDA61B}"/>
    <dgm:cxn modelId="{30FAFDA8-F14E-4628-9667-912181F0E165}" type="presOf" srcId="{5FC1339A-4439-4554-BCA3-ECD477F037BD}" destId="{36253920-9477-47B6-BB5D-17CB08741097}" srcOrd="0" destOrd="1" presId="urn:microsoft.com/office/officeart/2005/8/layout/list1"/>
    <dgm:cxn modelId="{09133F33-D98A-46BC-916E-DF6B97AA81E2}" type="presOf" srcId="{DE652D55-9C14-416E-83D9-A01595CD82DC}" destId="{DB3541BB-834F-4C26-A22D-28A957B34825}" srcOrd="0" destOrd="0" presId="urn:microsoft.com/office/officeart/2005/8/layout/list1"/>
    <dgm:cxn modelId="{1D9E8C95-36E6-4921-ABE4-73BC35181EDF}" type="presOf" srcId="{DE652D55-9C14-416E-83D9-A01595CD82DC}" destId="{4FCD0C31-8190-4A1C-A3D9-5DD883BF4464}" srcOrd="1" destOrd="0" presId="urn:microsoft.com/office/officeart/2005/8/layout/list1"/>
    <dgm:cxn modelId="{A5B95CE4-F321-4FF9-96CE-4839C16E996C}" srcId="{3F40A9B1-EEE1-4A4C-9E48-B14DBFC82173}" destId="{2F9D088C-2FD5-4E82-814B-9BE4832693F2}" srcOrd="0" destOrd="0" parTransId="{B29A9B7C-29A4-410D-B4B3-E18B05BACD38}" sibTransId="{FC7770FC-2781-4CDA-A575-FCD6197C0CE7}"/>
    <dgm:cxn modelId="{3308C55A-DA66-47A1-AE2F-E95BC1FD2D67}" type="presOf" srcId="{CE1AFF31-3A02-4259-BC33-C5A56D7D14EF}" destId="{4A2CFEAB-2975-42C0-AE3B-98AF69CB50E4}" srcOrd="0" destOrd="1" presId="urn:microsoft.com/office/officeart/2005/8/layout/list1"/>
    <dgm:cxn modelId="{94CD734D-A988-4C30-85D1-11BCC3D3E6CD}" srcId="{2F9D088C-2FD5-4E82-814B-9BE4832693F2}" destId="{CE1AFF31-3A02-4259-BC33-C5A56D7D14EF}" srcOrd="1" destOrd="0" parTransId="{AB73614C-1042-4D4B-ABEB-480CD7B74FBB}" sibTransId="{F4124626-6943-43B8-B1A7-5BC99C825908}"/>
    <dgm:cxn modelId="{1612322C-23C0-41FC-925C-2EEE7E637A27}" type="presOf" srcId="{D5A52DA9-1425-4893-B033-4379C65E9F5E}" destId="{4A2CFEAB-2975-42C0-AE3B-98AF69CB50E4}" srcOrd="0" destOrd="2" presId="urn:microsoft.com/office/officeart/2005/8/layout/list1"/>
    <dgm:cxn modelId="{23547977-2B27-4737-87CB-A706E5222B6F}" type="presOf" srcId="{2F9D088C-2FD5-4E82-814B-9BE4832693F2}" destId="{53CD6756-027D-47D5-B000-A3304FFA0006}" srcOrd="1" destOrd="0" presId="urn:microsoft.com/office/officeart/2005/8/layout/list1"/>
    <dgm:cxn modelId="{B318B6D5-BBFC-4402-9325-BFF601B0CCC2}" type="presOf" srcId="{FF0A2838-DFCE-4DA0-A6B2-3D16F6BC4A89}" destId="{36253920-9477-47B6-BB5D-17CB08741097}" srcOrd="0" destOrd="0" presId="urn:microsoft.com/office/officeart/2005/8/layout/list1"/>
    <dgm:cxn modelId="{C90C1F1B-81E2-40DE-91B9-7F5D0FAC4E76}" type="presParOf" srcId="{C1C07CAD-3801-4CCF-AC71-A5A316E2B032}" destId="{834E4BF8-38D7-45DF-A507-290E8F6DA83C}" srcOrd="0" destOrd="0" presId="urn:microsoft.com/office/officeart/2005/8/layout/list1"/>
    <dgm:cxn modelId="{4BB58222-D6A5-46C1-BF42-FB30DEF42D60}" type="presParOf" srcId="{834E4BF8-38D7-45DF-A507-290E8F6DA83C}" destId="{BCB9BB68-E814-409E-A081-50D6EB7D8C27}" srcOrd="0" destOrd="0" presId="urn:microsoft.com/office/officeart/2005/8/layout/list1"/>
    <dgm:cxn modelId="{CE6B4539-DBD0-473A-B32C-F282CA04EAB5}" type="presParOf" srcId="{834E4BF8-38D7-45DF-A507-290E8F6DA83C}" destId="{53CD6756-027D-47D5-B000-A3304FFA0006}" srcOrd="1" destOrd="0" presId="urn:microsoft.com/office/officeart/2005/8/layout/list1"/>
    <dgm:cxn modelId="{7F7AEB92-31E3-4457-882B-999EFFB33B09}" type="presParOf" srcId="{C1C07CAD-3801-4CCF-AC71-A5A316E2B032}" destId="{8DAB857C-2E0D-4E58-A9E8-4EE6904D49C2}" srcOrd="1" destOrd="0" presId="urn:microsoft.com/office/officeart/2005/8/layout/list1"/>
    <dgm:cxn modelId="{44D9F3EE-C053-441F-906A-C9A1EEDAEAAA}" type="presParOf" srcId="{C1C07CAD-3801-4CCF-AC71-A5A316E2B032}" destId="{4A2CFEAB-2975-42C0-AE3B-98AF69CB50E4}" srcOrd="2" destOrd="0" presId="urn:microsoft.com/office/officeart/2005/8/layout/list1"/>
    <dgm:cxn modelId="{DA2A2D50-265D-40EF-9218-246BF332A6BF}" type="presParOf" srcId="{C1C07CAD-3801-4CCF-AC71-A5A316E2B032}" destId="{C744D035-FB17-4376-9FA9-CCD5C1EC32C9}" srcOrd="3" destOrd="0" presId="urn:microsoft.com/office/officeart/2005/8/layout/list1"/>
    <dgm:cxn modelId="{A2B6FA39-75ED-453C-A160-A6FFE7D86C61}" type="presParOf" srcId="{C1C07CAD-3801-4CCF-AC71-A5A316E2B032}" destId="{EE6F5692-4BC6-49C9-855E-86299BEDB6CE}" srcOrd="4" destOrd="0" presId="urn:microsoft.com/office/officeart/2005/8/layout/list1"/>
    <dgm:cxn modelId="{BC0642FC-EF0F-4DB3-A9F1-55F5CEE3734E}" type="presParOf" srcId="{EE6F5692-4BC6-49C9-855E-86299BEDB6CE}" destId="{DB3541BB-834F-4C26-A22D-28A957B34825}" srcOrd="0" destOrd="0" presId="urn:microsoft.com/office/officeart/2005/8/layout/list1"/>
    <dgm:cxn modelId="{9439C419-2784-44BB-B583-C8E6F1069C75}" type="presParOf" srcId="{EE6F5692-4BC6-49C9-855E-86299BEDB6CE}" destId="{4FCD0C31-8190-4A1C-A3D9-5DD883BF4464}" srcOrd="1" destOrd="0" presId="urn:microsoft.com/office/officeart/2005/8/layout/list1"/>
    <dgm:cxn modelId="{36BC1BB9-8D47-49C5-9EA6-0A3DD6ED50CE}" type="presParOf" srcId="{C1C07CAD-3801-4CCF-AC71-A5A316E2B032}" destId="{16D09BE6-EF60-4D4E-9EA3-61AD3BE68A9C}" srcOrd="5" destOrd="0" presId="urn:microsoft.com/office/officeart/2005/8/layout/list1"/>
    <dgm:cxn modelId="{FAE66B1E-3303-464E-9D7A-ADEACF57B28C}" type="presParOf" srcId="{C1C07CAD-3801-4CCF-AC71-A5A316E2B032}" destId="{36253920-9477-47B6-BB5D-17CB08741097}" srcOrd="6" destOrd="0" presId="urn:microsoft.com/office/officeart/2005/8/layout/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D80B30-BDE8-4473-B34B-5B142F9E9FBC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6E0ECE4-6531-4325-8BEF-D3E70E92C416}">
      <dgm:prSet/>
      <dgm:spPr/>
      <dgm:t>
        <a:bodyPr/>
        <a:lstStyle/>
        <a:p>
          <a:pPr rtl="0"/>
          <a:r>
            <a:rPr kumimoji="1" lang="ja-JP" dirty="0" smtClean="0"/>
            <a:t>変数宣言時点</a:t>
          </a:r>
          <a:endParaRPr lang="ja-JP" dirty="0"/>
        </a:p>
      </dgm:t>
    </dgm:pt>
    <dgm:pt modelId="{DB03A69C-FF5B-4F90-BAD3-27F86B742ABD}" type="parTrans" cxnId="{A2C407EA-FAB0-4C04-872F-0CA718AAB128}">
      <dgm:prSet/>
      <dgm:spPr/>
      <dgm:t>
        <a:bodyPr/>
        <a:lstStyle/>
        <a:p>
          <a:endParaRPr kumimoji="1" lang="ja-JP" altLang="en-US"/>
        </a:p>
      </dgm:t>
    </dgm:pt>
    <dgm:pt modelId="{0E679BB4-711B-4E2B-852D-2F08A5939821}" type="sibTrans" cxnId="{A2C407EA-FAB0-4C04-872F-0CA718AAB128}">
      <dgm:prSet/>
      <dgm:spPr/>
      <dgm:t>
        <a:bodyPr/>
        <a:lstStyle/>
        <a:p>
          <a:endParaRPr kumimoji="1" lang="ja-JP" altLang="en-US"/>
        </a:p>
      </dgm:t>
    </dgm:pt>
    <dgm:pt modelId="{6DF14D93-2C97-437B-B6F6-990D124439AA}">
      <dgm:prSet/>
      <dgm:spPr>
        <a:solidFill>
          <a:schemeClr val="bg1"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l" rtl="0"/>
          <a:r>
            <a:rPr kumimoji="1" lang="en-US" dirty="0" smtClean="0"/>
            <a:t>Dim </a:t>
          </a:r>
          <a:r>
            <a:rPr kumimoji="1" lang="en-US" dirty="0" err="1" smtClean="0"/>
            <a:t>cn</a:t>
          </a:r>
          <a:r>
            <a:rPr kumimoji="1" lang="en-US" dirty="0" smtClean="0"/>
            <a:t> As New </a:t>
          </a:r>
          <a:r>
            <a:rPr kumimoji="1" lang="en-US" dirty="0" err="1" smtClean="0"/>
            <a:t>OracleConnection</a:t>
          </a:r>
          <a:r>
            <a:rPr kumimoji="1" lang="en-US" dirty="0" smtClean="0"/>
            <a:t>("User id=</a:t>
          </a:r>
          <a:r>
            <a:rPr kumimoji="1" lang="ja-JP" altLang="en-US" dirty="0" smtClean="0"/>
            <a:t>・・・・</a:t>
          </a:r>
          <a:r>
            <a:rPr kumimoji="1" lang="en-US" dirty="0" smtClean="0"/>
            <a:t>")</a:t>
          </a:r>
          <a:endParaRPr lang="ja-JP" dirty="0"/>
        </a:p>
      </dgm:t>
    </dgm:pt>
    <dgm:pt modelId="{2C8AA2D2-B8C8-45A8-B208-3E92FB7FC060}" type="parTrans" cxnId="{B466BC98-01D1-4DC0-8B0C-D00BEAAFD453}">
      <dgm:prSet/>
      <dgm:spPr/>
      <dgm:t>
        <a:bodyPr/>
        <a:lstStyle/>
        <a:p>
          <a:endParaRPr kumimoji="1" lang="ja-JP" altLang="en-US"/>
        </a:p>
      </dgm:t>
    </dgm:pt>
    <dgm:pt modelId="{5A764EDD-0462-4038-BB5F-CF5511110145}" type="sibTrans" cxnId="{B466BC98-01D1-4DC0-8B0C-D00BEAAFD453}">
      <dgm:prSet/>
      <dgm:spPr/>
      <dgm:t>
        <a:bodyPr/>
        <a:lstStyle/>
        <a:p>
          <a:endParaRPr kumimoji="1" lang="ja-JP" altLang="en-US"/>
        </a:p>
      </dgm:t>
    </dgm:pt>
    <dgm:pt modelId="{10D257BD-C4BC-41AA-B85D-D78332DB99EB}">
      <dgm:prSet/>
      <dgm:spPr/>
      <dgm:t>
        <a:bodyPr/>
        <a:lstStyle/>
        <a:p>
          <a:pPr rtl="0"/>
          <a:r>
            <a:rPr kumimoji="1" lang="ja-JP" dirty="0" smtClean="0"/>
            <a:t>任意</a:t>
          </a:r>
          <a:endParaRPr lang="ja-JP" dirty="0"/>
        </a:p>
      </dgm:t>
    </dgm:pt>
    <dgm:pt modelId="{31E0B54B-1FD7-4000-9414-9991F55F8ABD}" type="parTrans" cxnId="{B7361CD5-47A8-4AF5-850E-80B2D2A87ABB}">
      <dgm:prSet/>
      <dgm:spPr/>
      <dgm:t>
        <a:bodyPr/>
        <a:lstStyle/>
        <a:p>
          <a:endParaRPr kumimoji="1" lang="ja-JP" altLang="en-US"/>
        </a:p>
      </dgm:t>
    </dgm:pt>
    <dgm:pt modelId="{6751DF25-F97A-40E6-BC20-DEA6C2C3257A}" type="sibTrans" cxnId="{B7361CD5-47A8-4AF5-850E-80B2D2A87ABB}">
      <dgm:prSet/>
      <dgm:spPr/>
      <dgm:t>
        <a:bodyPr/>
        <a:lstStyle/>
        <a:p>
          <a:endParaRPr kumimoji="1" lang="ja-JP" altLang="en-US"/>
        </a:p>
      </dgm:t>
    </dgm:pt>
    <dgm:pt modelId="{9CCC53DA-7452-462B-B98E-003397B8EBF5}">
      <dgm:prSet/>
      <dgm:spPr/>
      <dgm:t>
        <a:bodyPr/>
        <a:lstStyle/>
        <a:p>
          <a:pPr rtl="0"/>
          <a:r>
            <a:rPr kumimoji="1" lang="en-US" dirty="0" smtClean="0"/>
            <a:t>Dim </a:t>
          </a:r>
          <a:r>
            <a:rPr kumimoji="1" lang="en-US" dirty="0" err="1" smtClean="0"/>
            <a:t>cn</a:t>
          </a:r>
          <a:r>
            <a:rPr kumimoji="1" lang="en-US" dirty="0" smtClean="0"/>
            <a:t> As New </a:t>
          </a:r>
          <a:r>
            <a:rPr kumimoji="1" lang="en-US" dirty="0" err="1" smtClean="0"/>
            <a:t>OracleConnection</a:t>
          </a:r>
          <a:r>
            <a:rPr kumimoji="1" lang="en-US" dirty="0" smtClean="0"/>
            <a:t>()</a:t>
          </a:r>
          <a:br>
            <a:rPr kumimoji="1" lang="en-US" dirty="0" smtClean="0"/>
          </a:br>
          <a:r>
            <a:rPr kumimoji="1" lang="en-US" dirty="0" smtClean="0"/>
            <a:t>:</a:t>
          </a:r>
          <a:br>
            <a:rPr kumimoji="1" lang="en-US" dirty="0" smtClean="0"/>
          </a:br>
          <a:r>
            <a:rPr kumimoji="1" lang="en-US" dirty="0" smtClean="0"/>
            <a:t>(</a:t>
          </a:r>
          <a:r>
            <a:rPr kumimoji="1" lang="ja-JP" dirty="0" smtClean="0"/>
            <a:t>中略</a:t>
          </a:r>
          <a:r>
            <a:rPr kumimoji="1" lang="en-US" dirty="0" smtClean="0"/>
            <a:t>)</a:t>
          </a:r>
          <a:br>
            <a:rPr kumimoji="1" lang="en-US" dirty="0" smtClean="0"/>
          </a:br>
          <a:r>
            <a:rPr kumimoji="1" lang="en-US" dirty="0" smtClean="0"/>
            <a:t>:</a:t>
          </a:r>
          <a:endParaRPr lang="ja-JP" dirty="0"/>
        </a:p>
      </dgm:t>
    </dgm:pt>
    <dgm:pt modelId="{5A77EA43-BA61-40F4-B7CF-3163E65982E8}" type="parTrans" cxnId="{B4A01A3A-1165-4769-B627-0CEDB593E3AB}">
      <dgm:prSet/>
      <dgm:spPr/>
      <dgm:t>
        <a:bodyPr/>
        <a:lstStyle/>
        <a:p>
          <a:endParaRPr kumimoji="1" lang="ja-JP" altLang="en-US"/>
        </a:p>
      </dgm:t>
    </dgm:pt>
    <dgm:pt modelId="{0191D110-4D9E-4696-8114-777AC29076AA}" type="sibTrans" cxnId="{B4A01A3A-1165-4769-B627-0CEDB593E3AB}">
      <dgm:prSet/>
      <dgm:spPr/>
      <dgm:t>
        <a:bodyPr/>
        <a:lstStyle/>
        <a:p>
          <a:endParaRPr kumimoji="1" lang="ja-JP" altLang="en-US"/>
        </a:p>
      </dgm:t>
    </dgm:pt>
    <dgm:pt modelId="{D03FAA2F-8184-4D01-A526-2FFA23939F26}">
      <dgm:prSet/>
      <dgm:spPr/>
      <dgm:t>
        <a:bodyPr/>
        <a:lstStyle/>
        <a:p>
          <a:pPr rtl="0"/>
          <a:r>
            <a:rPr kumimoji="1" lang="en-US" dirty="0" err="1" smtClean="0"/>
            <a:t>cn.ConnectionString</a:t>
          </a:r>
          <a:r>
            <a:rPr kumimoji="1" lang="en-US" dirty="0" smtClean="0"/>
            <a:t> = "User id=</a:t>
          </a:r>
          <a:r>
            <a:rPr kumimoji="1" lang="ja-JP" altLang="en-US" dirty="0" smtClean="0"/>
            <a:t>・・・・</a:t>
          </a:r>
          <a:r>
            <a:rPr kumimoji="1" lang="en-US" dirty="0" smtClean="0"/>
            <a:t>"</a:t>
          </a:r>
          <a:endParaRPr lang="ja-JP" dirty="0"/>
        </a:p>
      </dgm:t>
    </dgm:pt>
    <dgm:pt modelId="{82598338-7A34-4AB2-8B87-8464FBF578C1}" type="parTrans" cxnId="{4B93193C-25D5-4A47-81F5-85E75B46A5EE}">
      <dgm:prSet/>
      <dgm:spPr/>
      <dgm:t>
        <a:bodyPr/>
        <a:lstStyle/>
        <a:p>
          <a:endParaRPr kumimoji="1" lang="ja-JP" altLang="en-US"/>
        </a:p>
      </dgm:t>
    </dgm:pt>
    <dgm:pt modelId="{37459CFA-8A81-4248-84FD-3F90046670EC}" type="sibTrans" cxnId="{4B93193C-25D5-4A47-81F5-85E75B46A5EE}">
      <dgm:prSet/>
      <dgm:spPr/>
      <dgm:t>
        <a:bodyPr/>
        <a:lstStyle/>
        <a:p>
          <a:endParaRPr kumimoji="1" lang="ja-JP" altLang="en-US"/>
        </a:p>
      </dgm:t>
    </dgm:pt>
    <dgm:pt modelId="{27F5986B-0A89-4BDB-831F-41F832730BBE}">
      <dgm:prSet/>
      <dgm:spPr/>
      <dgm:t>
        <a:bodyPr/>
        <a:lstStyle/>
        <a:p>
          <a:pPr rtl="0"/>
          <a:r>
            <a:rPr kumimoji="1" lang="en-US" dirty="0" err="1" smtClean="0"/>
            <a:t>cn.Open</a:t>
          </a:r>
          <a:r>
            <a:rPr kumimoji="1" lang="en-US" dirty="0" smtClean="0"/>
            <a:t>()</a:t>
          </a:r>
          <a:endParaRPr lang="ja-JP" dirty="0"/>
        </a:p>
      </dgm:t>
    </dgm:pt>
    <dgm:pt modelId="{42BFC695-E6C6-4746-9C1C-CC659EBFE291}" type="parTrans" cxnId="{7FF2A346-27DA-4405-A49A-3F39BCB1D030}">
      <dgm:prSet/>
      <dgm:spPr/>
      <dgm:t>
        <a:bodyPr/>
        <a:lstStyle/>
        <a:p>
          <a:endParaRPr kumimoji="1" lang="ja-JP" altLang="en-US"/>
        </a:p>
      </dgm:t>
    </dgm:pt>
    <dgm:pt modelId="{4F52245F-94CC-4931-A6A7-BD5299D92E0B}" type="sibTrans" cxnId="{7FF2A346-27DA-4405-A49A-3F39BCB1D030}">
      <dgm:prSet/>
      <dgm:spPr/>
      <dgm:t>
        <a:bodyPr/>
        <a:lstStyle/>
        <a:p>
          <a:endParaRPr kumimoji="1" lang="ja-JP" altLang="en-US"/>
        </a:p>
      </dgm:t>
    </dgm:pt>
    <dgm:pt modelId="{22E2897C-F285-4D21-8DA1-700D9F874437}">
      <dgm:prSet/>
      <dgm:spPr>
        <a:solidFill>
          <a:schemeClr val="bg1"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l" rtl="0"/>
          <a:r>
            <a:rPr lang="en-US" altLang="ja-JP" dirty="0" err="1" smtClean="0"/>
            <a:t>cn.Open</a:t>
          </a:r>
          <a:endParaRPr lang="ja-JP" dirty="0"/>
        </a:p>
      </dgm:t>
    </dgm:pt>
    <dgm:pt modelId="{946EEA18-F279-43F3-850E-D2FD6A30AD4D}" type="parTrans" cxnId="{D248DEC7-A03C-480F-9262-4F798F8187C2}">
      <dgm:prSet/>
      <dgm:spPr/>
      <dgm:t>
        <a:bodyPr/>
        <a:lstStyle/>
        <a:p>
          <a:endParaRPr kumimoji="1" lang="ja-JP" altLang="en-US"/>
        </a:p>
      </dgm:t>
    </dgm:pt>
    <dgm:pt modelId="{E2FFDF33-6EE0-4DFA-944A-D7904CD26204}" type="sibTrans" cxnId="{D248DEC7-A03C-480F-9262-4F798F8187C2}">
      <dgm:prSet/>
      <dgm:spPr/>
      <dgm:t>
        <a:bodyPr/>
        <a:lstStyle/>
        <a:p>
          <a:endParaRPr kumimoji="1" lang="ja-JP" altLang="en-US"/>
        </a:p>
      </dgm:t>
    </dgm:pt>
    <dgm:pt modelId="{43B73AAB-AC62-44D6-B99D-0E2547627D03}" type="pres">
      <dgm:prSet presAssocID="{48D80B30-BDE8-4473-B34B-5B142F9E9FB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FB833E9-82E6-40E7-9C30-FF0368045406}" type="pres">
      <dgm:prSet presAssocID="{D6E0ECE4-6531-4325-8BEF-D3E70E92C416}" presName="parentLin" presStyleCnt="0"/>
      <dgm:spPr/>
    </dgm:pt>
    <dgm:pt modelId="{A304222E-B63B-4794-A540-F7AFDCABB3BC}" type="pres">
      <dgm:prSet presAssocID="{D6E0ECE4-6531-4325-8BEF-D3E70E92C416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7BDF33E7-AA87-45BD-A6A8-177CC55CBF98}" type="pres">
      <dgm:prSet presAssocID="{D6E0ECE4-6531-4325-8BEF-D3E70E92C41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7676F52-03B4-43EE-98BD-BD9F0F37BE60}" type="pres">
      <dgm:prSet presAssocID="{D6E0ECE4-6531-4325-8BEF-D3E70E92C416}" presName="negativeSpace" presStyleCnt="0"/>
      <dgm:spPr/>
    </dgm:pt>
    <dgm:pt modelId="{20BA90BB-90DA-4B8F-B73C-3E36B51EC855}" type="pres">
      <dgm:prSet presAssocID="{D6E0ECE4-6531-4325-8BEF-D3E70E92C41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CEDC134-848D-4F3A-BF77-E597FEB87F70}" type="pres">
      <dgm:prSet presAssocID="{0E679BB4-711B-4E2B-852D-2F08A5939821}" presName="spaceBetweenRectangles" presStyleCnt="0"/>
      <dgm:spPr/>
    </dgm:pt>
    <dgm:pt modelId="{B45406D4-5D68-450D-BD7D-72FA69E086EB}" type="pres">
      <dgm:prSet presAssocID="{10D257BD-C4BC-41AA-B85D-D78332DB99EB}" presName="parentLin" presStyleCnt="0"/>
      <dgm:spPr/>
    </dgm:pt>
    <dgm:pt modelId="{77BB4B8C-C20E-49FE-AA22-851D634A578B}" type="pres">
      <dgm:prSet presAssocID="{10D257BD-C4BC-41AA-B85D-D78332DB99EB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CBF0A515-0515-40CD-9EEA-F21EA0A3471A}" type="pres">
      <dgm:prSet presAssocID="{10D257BD-C4BC-41AA-B85D-D78332DB99E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04A0A46-4BC0-40B6-B66E-95F6C23DA4ED}" type="pres">
      <dgm:prSet presAssocID="{10D257BD-C4BC-41AA-B85D-D78332DB99EB}" presName="negativeSpace" presStyleCnt="0"/>
      <dgm:spPr/>
    </dgm:pt>
    <dgm:pt modelId="{B530BF92-016F-480D-BC98-C5F35E1A7BBF}" type="pres">
      <dgm:prSet presAssocID="{10D257BD-C4BC-41AA-B85D-D78332DB99E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B7361CD5-47A8-4AF5-850E-80B2D2A87ABB}" srcId="{48D80B30-BDE8-4473-B34B-5B142F9E9FBC}" destId="{10D257BD-C4BC-41AA-B85D-D78332DB99EB}" srcOrd="1" destOrd="0" parTransId="{31E0B54B-1FD7-4000-9414-9991F55F8ABD}" sibTransId="{6751DF25-F97A-40E6-BC20-DEA6C2C3257A}"/>
    <dgm:cxn modelId="{1A745CE9-E97E-4461-B22A-4C7D55AD26BA}" type="presOf" srcId="{27F5986B-0A89-4BDB-831F-41F832730BBE}" destId="{B530BF92-016F-480D-BC98-C5F35E1A7BBF}" srcOrd="0" destOrd="2" presId="urn:microsoft.com/office/officeart/2005/8/layout/list1"/>
    <dgm:cxn modelId="{8CDAFD31-A6D7-4F09-A718-EB12D6770ADE}" type="presOf" srcId="{9CCC53DA-7452-462B-B98E-003397B8EBF5}" destId="{B530BF92-016F-480D-BC98-C5F35E1A7BBF}" srcOrd="0" destOrd="0" presId="urn:microsoft.com/office/officeart/2005/8/layout/list1"/>
    <dgm:cxn modelId="{B4A01A3A-1165-4769-B627-0CEDB593E3AB}" srcId="{10D257BD-C4BC-41AA-B85D-D78332DB99EB}" destId="{9CCC53DA-7452-462B-B98E-003397B8EBF5}" srcOrd="0" destOrd="0" parTransId="{5A77EA43-BA61-40F4-B7CF-3163E65982E8}" sibTransId="{0191D110-4D9E-4696-8114-777AC29076AA}"/>
    <dgm:cxn modelId="{7FF2A346-27DA-4405-A49A-3F39BCB1D030}" srcId="{10D257BD-C4BC-41AA-B85D-D78332DB99EB}" destId="{27F5986B-0A89-4BDB-831F-41F832730BBE}" srcOrd="2" destOrd="0" parTransId="{42BFC695-E6C6-4746-9C1C-CC659EBFE291}" sibTransId="{4F52245F-94CC-4931-A6A7-BD5299D92E0B}"/>
    <dgm:cxn modelId="{7940397D-2585-47C9-8CDE-19ACF105DA8C}" type="presOf" srcId="{22E2897C-F285-4D21-8DA1-700D9F874437}" destId="{20BA90BB-90DA-4B8F-B73C-3E36B51EC855}" srcOrd="0" destOrd="1" presId="urn:microsoft.com/office/officeart/2005/8/layout/list1"/>
    <dgm:cxn modelId="{4B93193C-25D5-4A47-81F5-85E75B46A5EE}" srcId="{10D257BD-C4BC-41AA-B85D-D78332DB99EB}" destId="{D03FAA2F-8184-4D01-A526-2FFA23939F26}" srcOrd="1" destOrd="0" parTransId="{82598338-7A34-4AB2-8B87-8464FBF578C1}" sibTransId="{37459CFA-8A81-4248-84FD-3F90046670EC}"/>
    <dgm:cxn modelId="{094DF094-CE6E-4393-A04F-AC95D78E1BBB}" type="presOf" srcId="{D03FAA2F-8184-4D01-A526-2FFA23939F26}" destId="{B530BF92-016F-480D-BC98-C5F35E1A7BBF}" srcOrd="0" destOrd="1" presId="urn:microsoft.com/office/officeart/2005/8/layout/list1"/>
    <dgm:cxn modelId="{D248DEC7-A03C-480F-9262-4F798F8187C2}" srcId="{D6E0ECE4-6531-4325-8BEF-D3E70E92C416}" destId="{22E2897C-F285-4D21-8DA1-700D9F874437}" srcOrd="1" destOrd="0" parTransId="{946EEA18-F279-43F3-850E-D2FD6A30AD4D}" sibTransId="{E2FFDF33-6EE0-4DFA-944A-D7904CD26204}"/>
    <dgm:cxn modelId="{BCE14919-4444-463C-A9D1-C63E1CEA40F7}" type="presOf" srcId="{D6E0ECE4-6531-4325-8BEF-D3E70E92C416}" destId="{7BDF33E7-AA87-45BD-A6A8-177CC55CBF98}" srcOrd="1" destOrd="0" presId="urn:microsoft.com/office/officeart/2005/8/layout/list1"/>
    <dgm:cxn modelId="{FFDBB59B-6DB2-4591-9577-DB62D7EDBA9E}" type="presOf" srcId="{10D257BD-C4BC-41AA-B85D-D78332DB99EB}" destId="{77BB4B8C-C20E-49FE-AA22-851D634A578B}" srcOrd="0" destOrd="0" presId="urn:microsoft.com/office/officeart/2005/8/layout/list1"/>
    <dgm:cxn modelId="{B466BC98-01D1-4DC0-8B0C-D00BEAAFD453}" srcId="{D6E0ECE4-6531-4325-8BEF-D3E70E92C416}" destId="{6DF14D93-2C97-437B-B6F6-990D124439AA}" srcOrd="0" destOrd="0" parTransId="{2C8AA2D2-B8C8-45A8-B208-3E92FB7FC060}" sibTransId="{5A764EDD-0462-4038-BB5F-CF5511110145}"/>
    <dgm:cxn modelId="{42F66B22-1A37-43B9-9F77-6BD268CD0011}" type="presOf" srcId="{6DF14D93-2C97-437B-B6F6-990D124439AA}" destId="{20BA90BB-90DA-4B8F-B73C-3E36B51EC855}" srcOrd="0" destOrd="0" presId="urn:microsoft.com/office/officeart/2005/8/layout/list1"/>
    <dgm:cxn modelId="{A2C407EA-FAB0-4C04-872F-0CA718AAB128}" srcId="{48D80B30-BDE8-4473-B34B-5B142F9E9FBC}" destId="{D6E0ECE4-6531-4325-8BEF-D3E70E92C416}" srcOrd="0" destOrd="0" parTransId="{DB03A69C-FF5B-4F90-BAD3-27F86B742ABD}" sibTransId="{0E679BB4-711B-4E2B-852D-2F08A5939821}"/>
    <dgm:cxn modelId="{832D0543-6F70-4699-8FFC-8596F72D67B5}" type="presOf" srcId="{D6E0ECE4-6531-4325-8BEF-D3E70E92C416}" destId="{A304222E-B63B-4794-A540-F7AFDCABB3BC}" srcOrd="0" destOrd="0" presId="urn:microsoft.com/office/officeart/2005/8/layout/list1"/>
    <dgm:cxn modelId="{9D34FC30-2391-4D0C-9086-FB0F6974214D}" type="presOf" srcId="{10D257BD-C4BC-41AA-B85D-D78332DB99EB}" destId="{CBF0A515-0515-40CD-9EEA-F21EA0A3471A}" srcOrd="1" destOrd="0" presId="urn:microsoft.com/office/officeart/2005/8/layout/list1"/>
    <dgm:cxn modelId="{B05726BF-043D-4A8E-BD18-974D13D34B18}" type="presOf" srcId="{48D80B30-BDE8-4473-B34B-5B142F9E9FBC}" destId="{43B73AAB-AC62-44D6-B99D-0E2547627D03}" srcOrd="0" destOrd="0" presId="urn:microsoft.com/office/officeart/2005/8/layout/list1"/>
    <dgm:cxn modelId="{B179F1DE-3ED0-4615-9175-598FB1059640}" type="presParOf" srcId="{43B73AAB-AC62-44D6-B99D-0E2547627D03}" destId="{CFB833E9-82E6-40E7-9C30-FF0368045406}" srcOrd="0" destOrd="0" presId="urn:microsoft.com/office/officeart/2005/8/layout/list1"/>
    <dgm:cxn modelId="{AE5666E5-2C7D-4051-B67F-1E798C66C671}" type="presParOf" srcId="{CFB833E9-82E6-40E7-9C30-FF0368045406}" destId="{A304222E-B63B-4794-A540-F7AFDCABB3BC}" srcOrd="0" destOrd="0" presId="urn:microsoft.com/office/officeart/2005/8/layout/list1"/>
    <dgm:cxn modelId="{9F10C090-1BD3-4D3D-8CC4-8D0FA4E466F0}" type="presParOf" srcId="{CFB833E9-82E6-40E7-9C30-FF0368045406}" destId="{7BDF33E7-AA87-45BD-A6A8-177CC55CBF98}" srcOrd="1" destOrd="0" presId="urn:microsoft.com/office/officeart/2005/8/layout/list1"/>
    <dgm:cxn modelId="{6EE127B8-446B-4DC2-8261-62049EFC48B5}" type="presParOf" srcId="{43B73AAB-AC62-44D6-B99D-0E2547627D03}" destId="{37676F52-03B4-43EE-98BD-BD9F0F37BE60}" srcOrd="1" destOrd="0" presId="urn:microsoft.com/office/officeart/2005/8/layout/list1"/>
    <dgm:cxn modelId="{EFE6B0DE-8F99-4642-884E-BFA026B1E130}" type="presParOf" srcId="{43B73AAB-AC62-44D6-B99D-0E2547627D03}" destId="{20BA90BB-90DA-4B8F-B73C-3E36B51EC855}" srcOrd="2" destOrd="0" presId="urn:microsoft.com/office/officeart/2005/8/layout/list1"/>
    <dgm:cxn modelId="{29F4672D-6205-4B9E-AD2F-2F4BA71A8EF2}" type="presParOf" srcId="{43B73AAB-AC62-44D6-B99D-0E2547627D03}" destId="{ACEDC134-848D-4F3A-BF77-E597FEB87F70}" srcOrd="3" destOrd="0" presId="urn:microsoft.com/office/officeart/2005/8/layout/list1"/>
    <dgm:cxn modelId="{E385B097-1853-4F26-801B-78E0FA2F4875}" type="presParOf" srcId="{43B73AAB-AC62-44D6-B99D-0E2547627D03}" destId="{B45406D4-5D68-450D-BD7D-72FA69E086EB}" srcOrd="4" destOrd="0" presId="urn:microsoft.com/office/officeart/2005/8/layout/list1"/>
    <dgm:cxn modelId="{E02E7EC5-82B9-4790-93DB-40669519597C}" type="presParOf" srcId="{B45406D4-5D68-450D-BD7D-72FA69E086EB}" destId="{77BB4B8C-C20E-49FE-AA22-851D634A578B}" srcOrd="0" destOrd="0" presId="urn:microsoft.com/office/officeart/2005/8/layout/list1"/>
    <dgm:cxn modelId="{953A200D-B4B2-4140-9FBD-5E9C3F7DDFF0}" type="presParOf" srcId="{B45406D4-5D68-450D-BD7D-72FA69E086EB}" destId="{CBF0A515-0515-40CD-9EEA-F21EA0A3471A}" srcOrd="1" destOrd="0" presId="urn:microsoft.com/office/officeart/2005/8/layout/list1"/>
    <dgm:cxn modelId="{7997FCE8-8C1D-4963-821F-83428C93DB8D}" type="presParOf" srcId="{43B73AAB-AC62-44D6-B99D-0E2547627D03}" destId="{A04A0A46-4BC0-40B6-B66E-95F6C23DA4ED}" srcOrd="5" destOrd="0" presId="urn:microsoft.com/office/officeart/2005/8/layout/list1"/>
    <dgm:cxn modelId="{8A248444-42FA-45CE-8EFF-DA4A85830CE0}" type="presParOf" srcId="{43B73AAB-AC62-44D6-B99D-0E2547627D03}" destId="{B530BF92-016F-480D-BC98-C5F35E1A7BBF}" srcOrd="6" destOrd="0" presId="urn:microsoft.com/office/officeart/2005/8/layout/lis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B88139E-BDDA-4C88-B149-86AA526F211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66FEF76-FE79-4F7B-8108-CB057D5B7D82}">
      <dgm:prSet/>
      <dgm:spPr/>
      <dgm:t>
        <a:bodyPr/>
        <a:lstStyle/>
        <a:p>
          <a:pPr rtl="0"/>
          <a:r>
            <a:rPr kumimoji="1" lang="en-US" dirty="0" smtClean="0"/>
            <a:t>Try</a:t>
          </a:r>
          <a:r>
            <a:rPr kumimoji="1" lang="ja-JP" dirty="0" smtClean="0"/>
            <a:t>～</a:t>
          </a:r>
          <a:r>
            <a:rPr kumimoji="1" lang="en-US" dirty="0" smtClean="0"/>
            <a:t>Catch</a:t>
          </a:r>
          <a:endParaRPr lang="ja-JP" dirty="0"/>
        </a:p>
      </dgm:t>
    </dgm:pt>
    <dgm:pt modelId="{3962C44F-90AF-4D2C-960F-8E5EE0940BE8}" type="parTrans" cxnId="{58BE909F-27CE-4095-875A-3323C65A2EB5}">
      <dgm:prSet/>
      <dgm:spPr/>
      <dgm:t>
        <a:bodyPr/>
        <a:lstStyle/>
        <a:p>
          <a:endParaRPr kumimoji="1" lang="ja-JP" altLang="en-US"/>
        </a:p>
      </dgm:t>
    </dgm:pt>
    <dgm:pt modelId="{E6D63212-7301-4B2B-82F1-650D67C35963}" type="sibTrans" cxnId="{58BE909F-27CE-4095-875A-3323C65A2EB5}">
      <dgm:prSet/>
      <dgm:spPr/>
      <dgm:t>
        <a:bodyPr/>
        <a:lstStyle/>
        <a:p>
          <a:endParaRPr kumimoji="1" lang="ja-JP" altLang="en-US"/>
        </a:p>
      </dgm:t>
    </dgm:pt>
    <dgm:pt modelId="{968F469C-0AC8-4790-BE9C-BD03D49880F9}">
      <dgm:prSet/>
      <dgm:spPr/>
      <dgm:t>
        <a:bodyPr/>
        <a:lstStyle/>
        <a:p>
          <a:pPr rtl="0"/>
          <a:r>
            <a:rPr kumimoji="1" lang="en-US" dirty="0" err="1" smtClean="0"/>
            <a:t>cn.Open</a:t>
          </a:r>
          <a:r>
            <a:rPr kumimoji="1" lang="ja-JP" dirty="0" smtClean="0"/>
            <a:t>を</a:t>
          </a:r>
          <a:r>
            <a:rPr kumimoji="1" lang="en-US" dirty="0" smtClean="0"/>
            <a:t>Try</a:t>
          </a:r>
          <a:r>
            <a:rPr kumimoji="1" lang="ja-JP" dirty="0" smtClean="0"/>
            <a:t>～</a:t>
          </a:r>
          <a:r>
            <a:rPr kumimoji="1" lang="en-US" dirty="0" smtClean="0"/>
            <a:t>Catch</a:t>
          </a:r>
          <a:r>
            <a:rPr kumimoji="1" lang="ja-JP" dirty="0" smtClean="0"/>
            <a:t>で囲む</a:t>
          </a:r>
          <a:endParaRPr kumimoji="1" lang="en-US" dirty="0"/>
        </a:p>
      </dgm:t>
    </dgm:pt>
    <dgm:pt modelId="{0C834852-C2E9-4C92-A08B-861AD776C941}" type="parTrans" cxnId="{01921694-F974-4BE6-B592-CC403BADC32B}">
      <dgm:prSet/>
      <dgm:spPr/>
      <dgm:t>
        <a:bodyPr/>
        <a:lstStyle/>
        <a:p>
          <a:endParaRPr kumimoji="1" lang="ja-JP" altLang="en-US"/>
        </a:p>
      </dgm:t>
    </dgm:pt>
    <dgm:pt modelId="{A882CABC-8AEB-4DD5-8D82-626929789F95}" type="sibTrans" cxnId="{01921694-F974-4BE6-B592-CC403BADC32B}">
      <dgm:prSet/>
      <dgm:spPr/>
      <dgm:t>
        <a:bodyPr/>
        <a:lstStyle/>
        <a:p>
          <a:endParaRPr kumimoji="1" lang="ja-JP" altLang="en-US"/>
        </a:p>
      </dgm:t>
    </dgm:pt>
    <dgm:pt modelId="{D8FA5960-2406-446F-BA7C-5B823C5739BF}">
      <dgm:prSet/>
      <dgm:spPr/>
      <dgm:t>
        <a:bodyPr/>
        <a:lstStyle/>
        <a:p>
          <a:pPr rtl="0"/>
          <a:r>
            <a:rPr kumimoji="1" lang="en-US" dirty="0" smtClean="0"/>
            <a:t>Catch</a:t>
          </a:r>
          <a:r>
            <a:rPr kumimoji="1" lang="ja-JP" dirty="0" err="1" smtClean="0"/>
            <a:t>には</a:t>
          </a:r>
          <a:r>
            <a:rPr kumimoji="1" lang="en-US" altLang="ja-JP" dirty="0" err="1" smtClean="0"/>
            <a:t>Oracle</a:t>
          </a:r>
          <a:r>
            <a:rPr kumimoji="1" lang="en-US" dirty="0" err="1" smtClean="0"/>
            <a:t>Exception</a:t>
          </a:r>
          <a:r>
            <a:rPr kumimoji="1" lang="en-US" dirty="0" smtClean="0"/>
            <a:t> ?</a:t>
          </a:r>
          <a:endParaRPr kumimoji="1" lang="en-US" dirty="0"/>
        </a:p>
      </dgm:t>
    </dgm:pt>
    <dgm:pt modelId="{D32C0F03-C041-49E5-A221-801E9BBB32E4}" type="parTrans" cxnId="{93712C46-3B3C-43BC-8ED1-C1546B93E378}">
      <dgm:prSet/>
      <dgm:spPr/>
      <dgm:t>
        <a:bodyPr/>
        <a:lstStyle/>
        <a:p>
          <a:endParaRPr kumimoji="1" lang="ja-JP" altLang="en-US"/>
        </a:p>
      </dgm:t>
    </dgm:pt>
    <dgm:pt modelId="{A88C6AD5-9988-4189-8F82-2B0D371F9038}" type="sibTrans" cxnId="{93712C46-3B3C-43BC-8ED1-C1546B93E378}">
      <dgm:prSet/>
      <dgm:spPr/>
      <dgm:t>
        <a:bodyPr/>
        <a:lstStyle/>
        <a:p>
          <a:endParaRPr kumimoji="1" lang="ja-JP" altLang="en-US"/>
        </a:p>
      </dgm:t>
    </dgm:pt>
    <dgm:pt modelId="{8A654652-7509-4F26-9B86-EBF18B614432}">
      <dgm:prSet/>
      <dgm:spPr/>
      <dgm:t>
        <a:bodyPr/>
        <a:lstStyle/>
        <a:p>
          <a:pPr rtl="0"/>
          <a:r>
            <a:rPr kumimoji="1" lang="en-US" dirty="0" err="1" smtClean="0"/>
            <a:t>OracleException</a:t>
          </a:r>
          <a:endParaRPr kumimoji="1" lang="en-US" dirty="0"/>
        </a:p>
      </dgm:t>
    </dgm:pt>
    <dgm:pt modelId="{E26D2EDC-F791-4207-ACDC-CFFC05755933}" type="parTrans" cxnId="{644A64AD-3CBE-4AD1-830A-1A40CB1123A6}">
      <dgm:prSet/>
      <dgm:spPr/>
      <dgm:t>
        <a:bodyPr/>
        <a:lstStyle/>
        <a:p>
          <a:endParaRPr kumimoji="1" lang="ja-JP" altLang="en-US"/>
        </a:p>
      </dgm:t>
    </dgm:pt>
    <dgm:pt modelId="{23B6B177-BAD5-49F8-8FC0-7D7520A120F8}" type="sibTrans" cxnId="{644A64AD-3CBE-4AD1-830A-1A40CB1123A6}">
      <dgm:prSet/>
      <dgm:spPr/>
      <dgm:t>
        <a:bodyPr/>
        <a:lstStyle/>
        <a:p>
          <a:endParaRPr kumimoji="1" lang="ja-JP" altLang="en-US"/>
        </a:p>
      </dgm:t>
    </dgm:pt>
    <dgm:pt modelId="{B689C06E-6CCE-49A0-817D-CF765A264260}">
      <dgm:prSet/>
      <dgm:spPr/>
      <dgm:t>
        <a:bodyPr/>
        <a:lstStyle/>
        <a:p>
          <a:pPr rtl="0"/>
          <a:r>
            <a:rPr kumimoji="1" lang="en-US" dirty="0" err="1" smtClean="0"/>
            <a:t>ex.Message</a:t>
          </a:r>
          <a:endParaRPr kumimoji="1" lang="en-US" dirty="0"/>
        </a:p>
      </dgm:t>
    </dgm:pt>
    <dgm:pt modelId="{2E5B496E-6FF6-421B-B07F-65932DA029A1}" type="parTrans" cxnId="{B75E0E47-F874-411D-9FBF-FF6CD704BE53}">
      <dgm:prSet/>
      <dgm:spPr/>
      <dgm:t>
        <a:bodyPr/>
        <a:lstStyle/>
        <a:p>
          <a:endParaRPr kumimoji="1" lang="ja-JP" altLang="en-US"/>
        </a:p>
      </dgm:t>
    </dgm:pt>
    <dgm:pt modelId="{8F326EDD-6E39-457A-A867-BED72EDB315A}" type="sibTrans" cxnId="{B75E0E47-F874-411D-9FBF-FF6CD704BE53}">
      <dgm:prSet/>
      <dgm:spPr/>
      <dgm:t>
        <a:bodyPr/>
        <a:lstStyle/>
        <a:p>
          <a:endParaRPr kumimoji="1" lang="ja-JP" altLang="en-US"/>
        </a:p>
      </dgm:t>
    </dgm:pt>
    <dgm:pt modelId="{703ECF3D-C55A-4E1F-B1DB-0AA5392A1A72}">
      <dgm:prSet/>
      <dgm:spPr/>
      <dgm:t>
        <a:bodyPr/>
        <a:lstStyle/>
        <a:p>
          <a:pPr rtl="0"/>
          <a:r>
            <a:rPr kumimoji="1" lang="en-US" dirty="0" err="1" smtClean="0"/>
            <a:t>ex.StackTrace</a:t>
          </a:r>
          <a:endParaRPr kumimoji="1" lang="en-US" dirty="0"/>
        </a:p>
      </dgm:t>
    </dgm:pt>
    <dgm:pt modelId="{09CDDF68-67EE-41DF-B1CC-7B9D6AEE3E33}" type="parTrans" cxnId="{0BD08AF9-6F90-4548-9D98-303B237C3A8C}">
      <dgm:prSet/>
      <dgm:spPr/>
      <dgm:t>
        <a:bodyPr/>
        <a:lstStyle/>
        <a:p>
          <a:endParaRPr kumimoji="1" lang="ja-JP" altLang="en-US"/>
        </a:p>
      </dgm:t>
    </dgm:pt>
    <dgm:pt modelId="{321199C8-C921-4068-BD5C-7AA5B8AB2B70}" type="sibTrans" cxnId="{0BD08AF9-6F90-4548-9D98-303B237C3A8C}">
      <dgm:prSet/>
      <dgm:spPr/>
      <dgm:t>
        <a:bodyPr/>
        <a:lstStyle/>
        <a:p>
          <a:endParaRPr kumimoji="1" lang="ja-JP" altLang="en-US"/>
        </a:p>
      </dgm:t>
    </dgm:pt>
    <dgm:pt modelId="{F662B765-5C32-4818-95D5-5835DB2D5A95}" type="pres">
      <dgm:prSet presAssocID="{8B88139E-BDDA-4C88-B149-86AA526F211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867C9E6-8C1D-451A-B384-1088504995CC}" type="pres">
      <dgm:prSet presAssocID="{866FEF76-FE79-4F7B-8108-CB057D5B7D82}" presName="parentLin" presStyleCnt="0"/>
      <dgm:spPr/>
    </dgm:pt>
    <dgm:pt modelId="{6ACE43DA-5D73-4531-8330-2218F0AF7149}" type="pres">
      <dgm:prSet presAssocID="{866FEF76-FE79-4F7B-8108-CB057D5B7D8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813FF331-7DC8-4294-86D7-1C57401CC4A7}" type="pres">
      <dgm:prSet presAssocID="{866FEF76-FE79-4F7B-8108-CB057D5B7D8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58869D-C4D1-4CB5-BCA1-0C79B099A16C}" type="pres">
      <dgm:prSet presAssocID="{866FEF76-FE79-4F7B-8108-CB057D5B7D82}" presName="negativeSpace" presStyleCnt="0"/>
      <dgm:spPr/>
    </dgm:pt>
    <dgm:pt modelId="{EBF5CA99-FB24-4138-8426-28B793AF8A60}" type="pres">
      <dgm:prSet presAssocID="{866FEF76-FE79-4F7B-8108-CB057D5B7D8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9D2AA44-5710-4951-B5A7-E7AE8C22D72E}" type="pres">
      <dgm:prSet presAssocID="{E6D63212-7301-4B2B-82F1-650D67C35963}" presName="spaceBetweenRectangles" presStyleCnt="0"/>
      <dgm:spPr/>
    </dgm:pt>
    <dgm:pt modelId="{E693AEA7-8FCA-4128-B001-F5AD847320F0}" type="pres">
      <dgm:prSet presAssocID="{8A654652-7509-4F26-9B86-EBF18B614432}" presName="parentLin" presStyleCnt="0"/>
      <dgm:spPr/>
    </dgm:pt>
    <dgm:pt modelId="{90B12C6D-9C70-426D-9CA0-7B55EDD112EC}" type="pres">
      <dgm:prSet presAssocID="{8A654652-7509-4F26-9B86-EBF18B61443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3BC3B597-8908-4C7F-BA0D-982DD1271211}" type="pres">
      <dgm:prSet presAssocID="{8A654652-7509-4F26-9B86-EBF18B61443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0C2231C-304F-49BB-9D20-32389C3E2E60}" type="pres">
      <dgm:prSet presAssocID="{8A654652-7509-4F26-9B86-EBF18B614432}" presName="negativeSpace" presStyleCnt="0"/>
      <dgm:spPr/>
    </dgm:pt>
    <dgm:pt modelId="{CFC1D445-1700-41F5-9A88-220D5EB6442B}" type="pres">
      <dgm:prSet presAssocID="{8A654652-7509-4F26-9B86-EBF18B61443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BA4F8522-7C32-459A-BEF3-4F8DAA4D9267}" type="presOf" srcId="{D8FA5960-2406-446F-BA7C-5B823C5739BF}" destId="{EBF5CA99-FB24-4138-8426-28B793AF8A60}" srcOrd="0" destOrd="1" presId="urn:microsoft.com/office/officeart/2005/8/layout/list1"/>
    <dgm:cxn modelId="{0BD08AF9-6F90-4548-9D98-303B237C3A8C}" srcId="{8A654652-7509-4F26-9B86-EBF18B614432}" destId="{703ECF3D-C55A-4E1F-B1DB-0AA5392A1A72}" srcOrd="1" destOrd="0" parTransId="{09CDDF68-67EE-41DF-B1CC-7B9D6AEE3E33}" sibTransId="{321199C8-C921-4068-BD5C-7AA5B8AB2B70}"/>
    <dgm:cxn modelId="{8653CCCA-DA43-4EF4-8103-1A06EAD1F60A}" type="presOf" srcId="{8B88139E-BDDA-4C88-B149-86AA526F2116}" destId="{F662B765-5C32-4818-95D5-5835DB2D5A95}" srcOrd="0" destOrd="0" presId="urn:microsoft.com/office/officeart/2005/8/layout/list1"/>
    <dgm:cxn modelId="{58BE909F-27CE-4095-875A-3323C65A2EB5}" srcId="{8B88139E-BDDA-4C88-B149-86AA526F2116}" destId="{866FEF76-FE79-4F7B-8108-CB057D5B7D82}" srcOrd="0" destOrd="0" parTransId="{3962C44F-90AF-4D2C-960F-8E5EE0940BE8}" sibTransId="{E6D63212-7301-4B2B-82F1-650D67C35963}"/>
    <dgm:cxn modelId="{8D883442-C736-4DF0-972A-1654D0A5A6D0}" type="presOf" srcId="{703ECF3D-C55A-4E1F-B1DB-0AA5392A1A72}" destId="{CFC1D445-1700-41F5-9A88-220D5EB6442B}" srcOrd="0" destOrd="1" presId="urn:microsoft.com/office/officeart/2005/8/layout/list1"/>
    <dgm:cxn modelId="{3C8C5182-14E9-4DFC-892C-B1603A76213B}" type="presOf" srcId="{8A654652-7509-4F26-9B86-EBF18B614432}" destId="{3BC3B597-8908-4C7F-BA0D-982DD1271211}" srcOrd="1" destOrd="0" presId="urn:microsoft.com/office/officeart/2005/8/layout/list1"/>
    <dgm:cxn modelId="{B75E0E47-F874-411D-9FBF-FF6CD704BE53}" srcId="{8A654652-7509-4F26-9B86-EBF18B614432}" destId="{B689C06E-6CCE-49A0-817D-CF765A264260}" srcOrd="0" destOrd="0" parTransId="{2E5B496E-6FF6-421B-B07F-65932DA029A1}" sibTransId="{8F326EDD-6E39-457A-A867-BED72EDB315A}"/>
    <dgm:cxn modelId="{AA479F22-CC8D-41A0-8FE0-F69D0684A32F}" type="presOf" srcId="{866FEF76-FE79-4F7B-8108-CB057D5B7D82}" destId="{6ACE43DA-5D73-4531-8330-2218F0AF7149}" srcOrd="0" destOrd="0" presId="urn:microsoft.com/office/officeart/2005/8/layout/list1"/>
    <dgm:cxn modelId="{93712C46-3B3C-43BC-8ED1-C1546B93E378}" srcId="{866FEF76-FE79-4F7B-8108-CB057D5B7D82}" destId="{D8FA5960-2406-446F-BA7C-5B823C5739BF}" srcOrd="1" destOrd="0" parTransId="{D32C0F03-C041-49E5-A221-801E9BBB32E4}" sibTransId="{A88C6AD5-9988-4189-8F82-2B0D371F9038}"/>
    <dgm:cxn modelId="{D529F7EC-1604-4D66-9F1B-DBFB7C9EA6E2}" type="presOf" srcId="{968F469C-0AC8-4790-BE9C-BD03D49880F9}" destId="{EBF5CA99-FB24-4138-8426-28B793AF8A60}" srcOrd="0" destOrd="0" presId="urn:microsoft.com/office/officeart/2005/8/layout/list1"/>
    <dgm:cxn modelId="{677EB1ED-011E-4D66-A81A-AFA3729CAE1F}" type="presOf" srcId="{8A654652-7509-4F26-9B86-EBF18B614432}" destId="{90B12C6D-9C70-426D-9CA0-7B55EDD112EC}" srcOrd="0" destOrd="0" presId="urn:microsoft.com/office/officeart/2005/8/layout/list1"/>
    <dgm:cxn modelId="{01921694-F974-4BE6-B592-CC403BADC32B}" srcId="{866FEF76-FE79-4F7B-8108-CB057D5B7D82}" destId="{968F469C-0AC8-4790-BE9C-BD03D49880F9}" srcOrd="0" destOrd="0" parTransId="{0C834852-C2E9-4C92-A08B-861AD776C941}" sibTransId="{A882CABC-8AEB-4DD5-8D82-626929789F95}"/>
    <dgm:cxn modelId="{C3B720A5-45DE-4E20-B7A5-CC408E997980}" type="presOf" srcId="{B689C06E-6CCE-49A0-817D-CF765A264260}" destId="{CFC1D445-1700-41F5-9A88-220D5EB6442B}" srcOrd="0" destOrd="0" presId="urn:microsoft.com/office/officeart/2005/8/layout/list1"/>
    <dgm:cxn modelId="{644A64AD-3CBE-4AD1-830A-1A40CB1123A6}" srcId="{8B88139E-BDDA-4C88-B149-86AA526F2116}" destId="{8A654652-7509-4F26-9B86-EBF18B614432}" srcOrd="1" destOrd="0" parTransId="{E26D2EDC-F791-4207-ACDC-CFFC05755933}" sibTransId="{23B6B177-BAD5-49F8-8FC0-7D7520A120F8}"/>
    <dgm:cxn modelId="{BEC7C016-27C2-40D7-85B3-FBA578FA4E75}" type="presOf" srcId="{866FEF76-FE79-4F7B-8108-CB057D5B7D82}" destId="{813FF331-7DC8-4294-86D7-1C57401CC4A7}" srcOrd="1" destOrd="0" presId="urn:microsoft.com/office/officeart/2005/8/layout/list1"/>
    <dgm:cxn modelId="{87124594-228A-47D0-A810-A8B0E6066FB8}" type="presParOf" srcId="{F662B765-5C32-4818-95D5-5835DB2D5A95}" destId="{C867C9E6-8C1D-451A-B384-1088504995CC}" srcOrd="0" destOrd="0" presId="urn:microsoft.com/office/officeart/2005/8/layout/list1"/>
    <dgm:cxn modelId="{2D14EA25-C9EE-4EB0-B1A6-A429A2AAD863}" type="presParOf" srcId="{C867C9E6-8C1D-451A-B384-1088504995CC}" destId="{6ACE43DA-5D73-4531-8330-2218F0AF7149}" srcOrd="0" destOrd="0" presId="urn:microsoft.com/office/officeart/2005/8/layout/list1"/>
    <dgm:cxn modelId="{AFD21373-5A76-40D8-9F6E-20CAD96F145A}" type="presParOf" srcId="{C867C9E6-8C1D-451A-B384-1088504995CC}" destId="{813FF331-7DC8-4294-86D7-1C57401CC4A7}" srcOrd="1" destOrd="0" presId="urn:microsoft.com/office/officeart/2005/8/layout/list1"/>
    <dgm:cxn modelId="{F1968363-A497-4A3A-8511-6B59A49879F1}" type="presParOf" srcId="{F662B765-5C32-4818-95D5-5835DB2D5A95}" destId="{C258869D-C4D1-4CB5-BCA1-0C79B099A16C}" srcOrd="1" destOrd="0" presId="urn:microsoft.com/office/officeart/2005/8/layout/list1"/>
    <dgm:cxn modelId="{FC0DDB0F-BFC6-4A1B-8E43-C60872AA1D26}" type="presParOf" srcId="{F662B765-5C32-4818-95D5-5835DB2D5A95}" destId="{EBF5CA99-FB24-4138-8426-28B793AF8A60}" srcOrd="2" destOrd="0" presId="urn:microsoft.com/office/officeart/2005/8/layout/list1"/>
    <dgm:cxn modelId="{FED93ED9-74F1-41EE-B68B-E4F01B9EAA84}" type="presParOf" srcId="{F662B765-5C32-4818-95D5-5835DB2D5A95}" destId="{59D2AA44-5710-4951-B5A7-E7AE8C22D72E}" srcOrd="3" destOrd="0" presId="urn:microsoft.com/office/officeart/2005/8/layout/list1"/>
    <dgm:cxn modelId="{404D7FBF-81A1-4F73-8338-99D1651372AF}" type="presParOf" srcId="{F662B765-5C32-4818-95D5-5835DB2D5A95}" destId="{E693AEA7-8FCA-4128-B001-F5AD847320F0}" srcOrd="4" destOrd="0" presId="urn:microsoft.com/office/officeart/2005/8/layout/list1"/>
    <dgm:cxn modelId="{E9356FDB-503F-43A4-A45F-460BFF40365D}" type="presParOf" srcId="{E693AEA7-8FCA-4128-B001-F5AD847320F0}" destId="{90B12C6D-9C70-426D-9CA0-7B55EDD112EC}" srcOrd="0" destOrd="0" presId="urn:microsoft.com/office/officeart/2005/8/layout/list1"/>
    <dgm:cxn modelId="{E27A22A0-2660-45C6-900C-52563E175B85}" type="presParOf" srcId="{E693AEA7-8FCA-4128-B001-F5AD847320F0}" destId="{3BC3B597-8908-4C7F-BA0D-982DD1271211}" srcOrd="1" destOrd="0" presId="urn:microsoft.com/office/officeart/2005/8/layout/list1"/>
    <dgm:cxn modelId="{085E1186-E7A6-4C97-8B47-CA1ACEDA0EE7}" type="presParOf" srcId="{F662B765-5C32-4818-95D5-5835DB2D5A95}" destId="{F0C2231C-304F-49BB-9D20-32389C3E2E60}" srcOrd="5" destOrd="0" presId="urn:microsoft.com/office/officeart/2005/8/layout/list1"/>
    <dgm:cxn modelId="{79227490-DFDD-42A6-BD3F-F7F97C78845A}" type="presParOf" srcId="{F662B765-5C32-4818-95D5-5835DB2D5A95}" destId="{CFC1D445-1700-41F5-9A88-220D5EB6442B}" srcOrd="6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/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09DDE2CD-0DB9-455C-A6C7-D7E9EA5DE182}" type="presOf" srcId="{9ECB6C7C-35E9-4A91-912E-E4199D704633}" destId="{3A711BC6-9ADF-48D6-9880-A54A7BE39F8F}" srcOrd="0" destOrd="0" presId="urn:microsoft.com/office/officeart/2005/8/layout/vList2"/>
    <dgm:cxn modelId="{D043F1DE-B74F-41DE-BEBB-905AD6DF9F1B}" type="presOf" srcId="{179E9738-F5BC-4C9A-AAA6-F902AAC6EDD1}" destId="{D1DAAB86-5AB1-47D5-BF41-61C5EAC3CCCA}" srcOrd="0" destOrd="0" presId="urn:microsoft.com/office/officeart/2005/8/layout/vList2"/>
    <dgm:cxn modelId="{60C9E941-0CB4-41CB-BB23-826F3943B6AC}" type="presOf" srcId="{A72BFCF8-4F6E-43C6-AD4E-2CC48537FE9F}" destId="{BD87FD86-8CBC-4198-9CB2-1E0B56BE0DD6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94CEDD6C-B3F2-4303-9DF6-C93CEDF71ED5}" type="presOf" srcId="{5E8044B7-B98A-437A-A7F6-598D444985D8}" destId="{A22F1911-7C13-43D3-B660-2679E8A0D99B}" srcOrd="0" destOrd="0" presId="urn:microsoft.com/office/officeart/2005/8/layout/vList2"/>
    <dgm:cxn modelId="{F2F4A91E-7A08-47DA-9EB3-AF0009A009B1}" type="presOf" srcId="{7E1B1378-75C9-4F7B-A46F-2E6A36BD8691}" destId="{7EB79C6A-AC9A-4EA6-ADAC-443A32300999}" srcOrd="0" destOrd="0" presId="urn:microsoft.com/office/officeart/2005/8/layout/vList2"/>
    <dgm:cxn modelId="{A3903156-4041-4170-892B-3651B4E7B0FE}" type="presParOf" srcId="{7EB79C6A-AC9A-4EA6-ADAC-443A32300999}" destId="{D1DAAB86-5AB1-47D5-BF41-61C5EAC3CCCA}" srcOrd="0" destOrd="0" presId="urn:microsoft.com/office/officeart/2005/8/layout/vList2"/>
    <dgm:cxn modelId="{5E6FD5F6-4171-4AD8-B21C-37EE249EDA9D}" type="presParOf" srcId="{7EB79C6A-AC9A-4EA6-ADAC-443A32300999}" destId="{C7D1C3B1-CEDD-47B6-96A7-00BFD58626AE}" srcOrd="1" destOrd="0" presId="urn:microsoft.com/office/officeart/2005/8/layout/vList2"/>
    <dgm:cxn modelId="{C604901D-95D7-4B60-B332-64A2AE354D21}" type="presParOf" srcId="{7EB79C6A-AC9A-4EA6-ADAC-443A32300999}" destId="{BD87FD86-8CBC-4198-9CB2-1E0B56BE0DD6}" srcOrd="2" destOrd="0" presId="urn:microsoft.com/office/officeart/2005/8/layout/vList2"/>
    <dgm:cxn modelId="{DE070455-C740-40A0-A277-7E376C1BB25C}" type="presParOf" srcId="{7EB79C6A-AC9A-4EA6-ADAC-443A32300999}" destId="{6C47ED29-3607-4FBA-95C0-E1268B099E4A}" srcOrd="3" destOrd="0" presId="urn:microsoft.com/office/officeart/2005/8/layout/vList2"/>
    <dgm:cxn modelId="{C2E5E33F-0658-4216-85D5-9D548C56B2BF}" type="presParOf" srcId="{7EB79C6A-AC9A-4EA6-ADAC-443A32300999}" destId="{A22F1911-7C13-43D3-B660-2679E8A0D99B}" srcOrd="4" destOrd="0" presId="urn:microsoft.com/office/officeart/2005/8/layout/vList2"/>
    <dgm:cxn modelId="{99C83314-7CE0-41B6-84B0-D1D1148AFCA9}" type="presParOf" srcId="{7EB79C6A-AC9A-4EA6-ADAC-443A32300999}" destId="{887F26EF-D24D-4810-B824-41D606A9C3E2}" srcOrd="5" destOrd="0" presId="urn:microsoft.com/office/officeart/2005/8/layout/vList2"/>
    <dgm:cxn modelId="{7B08E523-0882-4315-8561-8786B2253C1C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F40A9B1-EEE1-4A4C-9E48-B14DBFC8217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F9D088C-2FD5-4E82-814B-9BE4832693F2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SqlCommand</a:t>
          </a:r>
          <a:endParaRPr lang="ja-JP" dirty="0"/>
        </a:p>
      </dgm:t>
    </dgm:pt>
    <dgm:pt modelId="{B29A9B7C-29A4-410D-B4B3-E18B05BACD38}" type="par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FC7770FC-2781-4CDA-A575-FCD6197C0CE7}" type="sib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B1EF636D-F53A-470F-9691-C34A16D1C553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>
              <a:solidFill>
                <a:srgbClr val="FF0000"/>
              </a:solidFill>
            </a:rPr>
            <a:t>SqlCommand</a:t>
          </a:r>
          <a:r>
            <a:rPr lang="en-US" dirty="0" smtClean="0"/>
            <a:t>()</a:t>
          </a:r>
          <a:endParaRPr lang="ja-JP" dirty="0"/>
        </a:p>
      </dgm:t>
    </dgm:pt>
    <dgm:pt modelId="{295E0643-2952-428B-989A-7B7C799F7C44}" type="parTrans" cxnId="{A5A49EFC-BD76-463F-B5FD-60D67E4B2405}">
      <dgm:prSet/>
      <dgm:spPr/>
      <dgm:t>
        <a:bodyPr/>
        <a:lstStyle/>
        <a:p>
          <a:endParaRPr lang="ja-JP" altLang="en-US"/>
        </a:p>
      </dgm:t>
    </dgm:pt>
    <dgm:pt modelId="{9921F8C2-CA58-45C5-A660-D7829BAC3C85}" type="sibTrans" cxnId="{A5A49EFC-BD76-463F-B5FD-60D67E4B2405}">
      <dgm:prSet/>
      <dgm:spPr/>
      <dgm:t>
        <a:bodyPr/>
        <a:lstStyle/>
        <a:p>
          <a:endParaRPr lang="ja-JP" altLang="en-US"/>
        </a:p>
      </dgm:t>
    </dgm:pt>
    <dgm:pt modelId="{DE652D55-9C14-416E-83D9-A01595CD82DC}">
      <dgm:prSet/>
      <dgm:spPr/>
      <dgm:t>
        <a:bodyPr/>
        <a:lstStyle/>
        <a:p>
          <a:pPr rtl="0"/>
          <a:r>
            <a:rPr lang="en-US" dirty="0" smtClean="0"/>
            <a:t>Oracle(ODP.NET)	</a:t>
          </a:r>
          <a:r>
            <a:rPr lang="en-US" altLang="ja-JP" dirty="0" err="1" smtClean="0"/>
            <a:t>OracleCommand</a:t>
          </a:r>
          <a:endParaRPr lang="ja-JP" dirty="0"/>
        </a:p>
      </dgm:t>
    </dgm:pt>
    <dgm:pt modelId="{2245CD00-480E-40DE-8E5D-95E731E6AA4D}" type="par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A3A02EE0-CF2F-4A58-B1E9-31892AE9F413}" type="sib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FF0A2838-DFCE-4DA0-A6B2-3D16F6BC4A89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>
              <a:solidFill>
                <a:srgbClr val="FF0000"/>
              </a:solidFill>
            </a:rPr>
            <a:t>OracleCommand</a:t>
          </a:r>
          <a:r>
            <a:rPr lang="en-US" dirty="0" smtClean="0"/>
            <a:t>()</a:t>
          </a:r>
          <a:endParaRPr lang="ja-JP" dirty="0"/>
        </a:p>
      </dgm:t>
    </dgm:pt>
    <dgm:pt modelId="{83A5A1B6-EE7E-4888-98E5-B5921B948AFE}" type="par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B86AF296-3E1B-4228-B408-EFD8158F4BFA}" type="sib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CE1AFF31-3A02-4259-BC33-C5A56D7D14EF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cmd.Connection</a:t>
          </a:r>
          <a:r>
            <a:rPr lang="en-US" dirty="0" smtClean="0"/>
            <a:t> = </a:t>
          </a:r>
          <a:r>
            <a:rPr lang="en-US" dirty="0" err="1" smtClean="0"/>
            <a:t>cn</a:t>
          </a:r>
          <a:endParaRPr lang="ja-JP" dirty="0"/>
        </a:p>
      </dgm:t>
    </dgm:pt>
    <dgm:pt modelId="{AB73614C-1042-4D4B-ABEB-480CD7B74FBB}" type="parTrans" cxnId="{94CD734D-A988-4C30-85D1-11BCC3D3E6CD}">
      <dgm:prSet/>
      <dgm:spPr/>
      <dgm:t>
        <a:bodyPr/>
        <a:lstStyle/>
        <a:p>
          <a:endParaRPr lang="ja-JP" altLang="en-US"/>
        </a:p>
      </dgm:t>
    </dgm:pt>
    <dgm:pt modelId="{F4124626-6943-43B8-B1A7-5BC99C825908}" type="sibTrans" cxnId="{94CD734D-A988-4C30-85D1-11BCC3D3E6CD}">
      <dgm:prSet/>
      <dgm:spPr/>
      <dgm:t>
        <a:bodyPr/>
        <a:lstStyle/>
        <a:p>
          <a:endParaRPr lang="ja-JP" altLang="en-US"/>
        </a:p>
      </dgm:t>
    </dgm:pt>
    <dgm:pt modelId="{1A5C98A4-5475-44C7-95B0-F257C54AF3C3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7B16DC96-2905-4354-B23F-D56A591DF21D}" type="parTrans" cxnId="{A4D72867-ECF4-4817-904F-1166CC38E3DF}">
      <dgm:prSet/>
      <dgm:spPr/>
      <dgm:t>
        <a:bodyPr/>
        <a:lstStyle/>
        <a:p>
          <a:endParaRPr lang="ja-JP" altLang="en-US"/>
        </a:p>
      </dgm:t>
    </dgm:pt>
    <dgm:pt modelId="{4D24D9F5-10F7-4608-9C7C-DFF419A51FEE}" type="sibTrans" cxnId="{A4D72867-ECF4-4817-904F-1166CC38E3DF}">
      <dgm:prSet/>
      <dgm:spPr/>
      <dgm:t>
        <a:bodyPr/>
        <a:lstStyle/>
        <a:p>
          <a:endParaRPr lang="ja-JP" altLang="en-US"/>
        </a:p>
      </dgm:t>
    </dgm:pt>
    <dgm:pt modelId="{9D899FF8-50A8-4973-8095-4B1B0BA9DD71}">
      <dgm:prSet/>
      <dgm:spPr/>
      <dgm:t>
        <a:bodyPr/>
        <a:lstStyle/>
        <a:p>
          <a:pPr rtl="0"/>
          <a:r>
            <a:rPr lang="en-US" altLang="ja-JP" dirty="0" smtClean="0"/>
            <a:t>    _</a:t>
          </a:r>
          <a:r>
            <a:rPr lang="en-US" altLang="ja-JP" dirty="0" err="1" smtClean="0"/>
            <a:t>cmd.CommandText</a:t>
          </a:r>
          <a:r>
            <a:rPr lang="en-US" altLang="ja-JP" dirty="0" smtClean="0"/>
            <a:t> = "SELECT * FROM </a:t>
          </a:r>
          <a:r>
            <a:rPr kumimoji="1" lang="en-US" altLang="en-US" dirty="0" smtClean="0"/>
            <a:t>employee</a:t>
          </a:r>
          <a:r>
            <a:rPr lang="en-US" altLang="ja-JP" dirty="0" smtClean="0"/>
            <a:t>"</a:t>
          </a:r>
          <a:br>
            <a:rPr lang="en-US" altLang="ja-JP" dirty="0" smtClean="0"/>
          </a:br>
          <a:r>
            <a:rPr lang="en-US" altLang="ja-JP" dirty="0" smtClean="0"/>
            <a:t>		</a:t>
          </a:r>
          <a:r>
            <a:rPr kumimoji="1" lang="en-US" dirty="0" smtClean="0"/>
            <a:t>:</a:t>
          </a:r>
          <a:endParaRPr lang="ja-JP" dirty="0"/>
        </a:p>
      </dgm:t>
    </dgm:pt>
    <dgm:pt modelId="{60272B31-7498-48ED-8E8D-05FB4A091E62}" type="parTrans" cxnId="{348F5CB4-FE6E-4AEE-8D2D-0366ACFD9C39}">
      <dgm:prSet/>
      <dgm:spPr/>
      <dgm:t>
        <a:bodyPr/>
        <a:lstStyle/>
        <a:p>
          <a:endParaRPr lang="ja-JP" altLang="en-US"/>
        </a:p>
      </dgm:t>
    </dgm:pt>
    <dgm:pt modelId="{843E8C34-CB43-4FD0-803D-90BA1AC45B2C}" type="sibTrans" cxnId="{348F5CB4-FE6E-4AEE-8D2D-0366ACFD9C39}">
      <dgm:prSet/>
      <dgm:spPr/>
      <dgm:t>
        <a:bodyPr/>
        <a:lstStyle/>
        <a:p>
          <a:endParaRPr lang="ja-JP" altLang="en-US"/>
        </a:p>
      </dgm:t>
    </dgm:pt>
    <dgm:pt modelId="{70A0C5F4-8CC4-47E2-B421-FD2B002D55FC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cmd.Connection</a:t>
          </a:r>
          <a:r>
            <a:rPr lang="en-US" dirty="0" smtClean="0"/>
            <a:t> = </a:t>
          </a:r>
          <a:r>
            <a:rPr lang="en-US" dirty="0" err="1" smtClean="0"/>
            <a:t>cn</a:t>
          </a:r>
          <a:endParaRPr lang="ja-JP" dirty="0"/>
        </a:p>
      </dgm:t>
    </dgm:pt>
    <dgm:pt modelId="{6FB9C21F-DC7A-41C8-B0D2-DA04C35034FA}" type="parTrans" cxnId="{362C47AD-5710-49C9-947B-744788368461}">
      <dgm:prSet/>
      <dgm:spPr/>
      <dgm:t>
        <a:bodyPr/>
        <a:lstStyle/>
        <a:p>
          <a:endParaRPr lang="ja-JP" altLang="en-US"/>
        </a:p>
      </dgm:t>
    </dgm:pt>
    <dgm:pt modelId="{8A3B5A32-B58A-4354-9BA0-E33BD82A540D}" type="sibTrans" cxnId="{362C47AD-5710-49C9-947B-744788368461}">
      <dgm:prSet/>
      <dgm:spPr/>
      <dgm:t>
        <a:bodyPr/>
        <a:lstStyle/>
        <a:p>
          <a:endParaRPr lang="ja-JP" altLang="en-US"/>
        </a:p>
      </dgm:t>
    </dgm:pt>
    <dgm:pt modelId="{14B10A3D-E5F6-4194-BC05-A4AD48E8506D}">
      <dgm:prSet/>
      <dgm:spPr/>
      <dgm:t>
        <a:bodyPr/>
        <a:lstStyle/>
        <a:p>
          <a:pPr rtl="0"/>
          <a:r>
            <a:rPr lang="en-US" altLang="ja-JP" dirty="0" smtClean="0"/>
            <a:t>    _</a:t>
          </a:r>
          <a:r>
            <a:rPr lang="en-US" altLang="ja-JP" dirty="0" err="1" smtClean="0"/>
            <a:t>cmd.CommandText</a:t>
          </a:r>
          <a:r>
            <a:rPr lang="en-US" altLang="ja-JP" dirty="0" smtClean="0"/>
            <a:t> = "SELECT * FROM </a:t>
          </a:r>
          <a:r>
            <a:rPr kumimoji="1" lang="en-US" altLang="en-US" dirty="0" smtClean="0"/>
            <a:t>employee</a:t>
          </a:r>
          <a:r>
            <a:rPr lang="en-US" altLang="ja-JP" dirty="0" smtClean="0"/>
            <a:t>"</a:t>
          </a:r>
          <a:br>
            <a:rPr lang="en-US" altLang="ja-JP" dirty="0" smtClean="0"/>
          </a:br>
          <a:r>
            <a:rPr lang="en-US" altLang="ja-JP" dirty="0" smtClean="0"/>
            <a:t>		</a:t>
          </a:r>
          <a:r>
            <a:rPr kumimoji="1" lang="en-US" dirty="0" smtClean="0"/>
            <a:t>:</a:t>
          </a:r>
          <a:endParaRPr lang="ja-JP" dirty="0"/>
        </a:p>
      </dgm:t>
    </dgm:pt>
    <dgm:pt modelId="{3D83B1A2-FEF3-4E33-9171-D50BAD99681C}" type="parTrans" cxnId="{97FC183F-2132-449E-A915-5B12A5472ADB}">
      <dgm:prSet/>
      <dgm:spPr/>
      <dgm:t>
        <a:bodyPr/>
        <a:lstStyle/>
        <a:p>
          <a:endParaRPr lang="ja-JP" altLang="en-US"/>
        </a:p>
      </dgm:t>
    </dgm:pt>
    <dgm:pt modelId="{2F3C7355-97F2-4DFF-A3FA-93B18C5061EC}" type="sibTrans" cxnId="{97FC183F-2132-449E-A915-5B12A5472ADB}">
      <dgm:prSet/>
      <dgm:spPr/>
      <dgm:t>
        <a:bodyPr/>
        <a:lstStyle/>
        <a:p>
          <a:endParaRPr lang="ja-JP" altLang="en-US"/>
        </a:p>
      </dgm:t>
    </dgm:pt>
    <dgm:pt modelId="{DCB2D853-2B2E-470B-9FA6-41E2337C66E4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FB50CA0E-2CD5-45BD-9980-9C48901ABAA4}" type="parTrans" cxnId="{4F8E45A4-E677-46CC-883A-CAD479B18B97}">
      <dgm:prSet/>
      <dgm:spPr/>
      <dgm:t>
        <a:bodyPr/>
        <a:lstStyle/>
        <a:p>
          <a:endParaRPr lang="ja-JP" altLang="en-US"/>
        </a:p>
      </dgm:t>
    </dgm:pt>
    <dgm:pt modelId="{9C297338-A2E4-453C-B1E8-BD935F38FC34}" type="sibTrans" cxnId="{4F8E45A4-E677-46CC-883A-CAD479B18B97}">
      <dgm:prSet/>
      <dgm:spPr/>
      <dgm:t>
        <a:bodyPr/>
        <a:lstStyle/>
        <a:p>
          <a:endParaRPr lang="ja-JP" altLang="en-US"/>
        </a:p>
      </dgm:t>
    </dgm:pt>
    <dgm:pt modelId="{C1C07CAD-3801-4CCF-AC71-A5A316E2B032}" type="pres">
      <dgm:prSet presAssocID="{3F40A9B1-EEE1-4A4C-9E48-B14DBFC82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34E4BF8-38D7-45DF-A507-290E8F6DA83C}" type="pres">
      <dgm:prSet presAssocID="{2F9D088C-2FD5-4E82-814B-9BE4832693F2}" presName="parentLin" presStyleCnt="0"/>
      <dgm:spPr/>
      <dgm:t>
        <a:bodyPr/>
        <a:lstStyle/>
        <a:p>
          <a:endParaRPr kumimoji="1" lang="ja-JP" altLang="en-US"/>
        </a:p>
      </dgm:t>
    </dgm:pt>
    <dgm:pt modelId="{BCB9BB68-E814-409E-A081-50D6EB7D8C27}" type="pres">
      <dgm:prSet presAssocID="{2F9D088C-2FD5-4E82-814B-9BE4832693F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3CD6756-027D-47D5-B000-A3304FFA0006}" type="pres">
      <dgm:prSet presAssocID="{2F9D088C-2FD5-4E82-814B-9BE4832693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AB857C-2E0D-4E58-A9E8-4EE6904D49C2}" type="pres">
      <dgm:prSet presAssocID="{2F9D088C-2FD5-4E82-814B-9BE4832693F2}" presName="negativeSpace" presStyleCnt="0"/>
      <dgm:spPr/>
      <dgm:t>
        <a:bodyPr/>
        <a:lstStyle/>
        <a:p>
          <a:endParaRPr kumimoji="1" lang="ja-JP" altLang="en-US"/>
        </a:p>
      </dgm:t>
    </dgm:pt>
    <dgm:pt modelId="{4A2CFEAB-2975-42C0-AE3B-98AF69CB50E4}" type="pres">
      <dgm:prSet presAssocID="{2F9D088C-2FD5-4E82-814B-9BE4832693F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44D035-FB17-4376-9FA9-CCD5C1EC32C9}" type="pres">
      <dgm:prSet presAssocID="{FC7770FC-2781-4CDA-A575-FCD6197C0CE7}" presName="spaceBetweenRectangles" presStyleCnt="0"/>
      <dgm:spPr/>
      <dgm:t>
        <a:bodyPr/>
        <a:lstStyle/>
        <a:p>
          <a:endParaRPr kumimoji="1" lang="ja-JP" altLang="en-US"/>
        </a:p>
      </dgm:t>
    </dgm:pt>
    <dgm:pt modelId="{EE6F5692-4BC6-49C9-855E-86299BEDB6CE}" type="pres">
      <dgm:prSet presAssocID="{DE652D55-9C14-416E-83D9-A01595CD82DC}" presName="parentLin" presStyleCnt="0"/>
      <dgm:spPr/>
      <dgm:t>
        <a:bodyPr/>
        <a:lstStyle/>
        <a:p>
          <a:endParaRPr kumimoji="1" lang="ja-JP" altLang="en-US"/>
        </a:p>
      </dgm:t>
    </dgm:pt>
    <dgm:pt modelId="{DB3541BB-834F-4C26-A22D-28A957B34825}" type="pres">
      <dgm:prSet presAssocID="{DE652D55-9C14-416E-83D9-A01595CD82DC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4FCD0C31-8190-4A1C-A3D9-5DD883BF4464}" type="pres">
      <dgm:prSet presAssocID="{DE652D55-9C14-416E-83D9-A01595CD82D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D09BE6-EF60-4D4E-9EA3-61AD3BE68A9C}" type="pres">
      <dgm:prSet presAssocID="{DE652D55-9C14-416E-83D9-A01595CD82DC}" presName="negativeSpace" presStyleCnt="0"/>
      <dgm:spPr/>
      <dgm:t>
        <a:bodyPr/>
        <a:lstStyle/>
        <a:p>
          <a:endParaRPr kumimoji="1" lang="ja-JP" altLang="en-US"/>
        </a:p>
      </dgm:t>
    </dgm:pt>
    <dgm:pt modelId="{36253920-9477-47B6-BB5D-17CB08741097}" type="pres">
      <dgm:prSet presAssocID="{DE652D55-9C14-416E-83D9-A01595CD82D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C14C603-01CC-4FC7-A0A9-7857572039F6}" type="presOf" srcId="{9D899FF8-50A8-4973-8095-4B1B0BA9DD71}" destId="{4A2CFEAB-2975-42C0-AE3B-98AF69CB50E4}" srcOrd="0" destOrd="2" presId="urn:microsoft.com/office/officeart/2005/8/layout/list1"/>
    <dgm:cxn modelId="{4F8E45A4-E677-46CC-883A-CAD479B18B97}" srcId="{DE652D55-9C14-416E-83D9-A01595CD82DC}" destId="{DCB2D853-2B2E-470B-9FA6-41E2337C66E4}" srcOrd="3" destOrd="0" parTransId="{FB50CA0E-2CD5-45BD-9980-9C48901ABAA4}" sibTransId="{9C297338-A2E4-453C-B1E8-BD935F38FC34}"/>
    <dgm:cxn modelId="{A5A49EFC-BD76-463F-B5FD-60D67E4B2405}" srcId="{2F9D088C-2FD5-4E82-814B-9BE4832693F2}" destId="{B1EF636D-F53A-470F-9691-C34A16D1C553}" srcOrd="0" destOrd="0" parTransId="{295E0643-2952-428B-989A-7B7C799F7C44}" sibTransId="{9921F8C2-CA58-45C5-A660-D7829BAC3C85}"/>
    <dgm:cxn modelId="{346853F2-40C4-4C77-9FD0-38EB5112FDFE}" type="presOf" srcId="{CE1AFF31-3A02-4259-BC33-C5A56D7D14EF}" destId="{4A2CFEAB-2975-42C0-AE3B-98AF69CB50E4}" srcOrd="0" destOrd="1" presId="urn:microsoft.com/office/officeart/2005/8/layout/list1"/>
    <dgm:cxn modelId="{80EB1E1B-ED44-4BAF-B6FB-854968B63129}" srcId="{3F40A9B1-EEE1-4A4C-9E48-B14DBFC82173}" destId="{DE652D55-9C14-416E-83D9-A01595CD82DC}" srcOrd="1" destOrd="0" parTransId="{2245CD00-480E-40DE-8E5D-95E731E6AA4D}" sibTransId="{A3A02EE0-CF2F-4A58-B1E9-31892AE9F413}"/>
    <dgm:cxn modelId="{12520DCA-5931-4988-885C-2EC511425DBB}" type="presOf" srcId="{2F9D088C-2FD5-4E82-814B-9BE4832693F2}" destId="{BCB9BB68-E814-409E-A081-50D6EB7D8C27}" srcOrd="0" destOrd="0" presId="urn:microsoft.com/office/officeart/2005/8/layout/list1"/>
    <dgm:cxn modelId="{767A0493-A62D-43DD-935D-42B5424F49D3}" type="presOf" srcId="{DE652D55-9C14-416E-83D9-A01595CD82DC}" destId="{DB3541BB-834F-4C26-A22D-28A957B34825}" srcOrd="0" destOrd="0" presId="urn:microsoft.com/office/officeart/2005/8/layout/list1"/>
    <dgm:cxn modelId="{F2AE89CA-3269-4002-87BB-EDE1CFCDB293}" srcId="{DE652D55-9C14-416E-83D9-A01595CD82DC}" destId="{FF0A2838-DFCE-4DA0-A6B2-3D16F6BC4A89}" srcOrd="0" destOrd="0" parTransId="{83A5A1B6-EE7E-4888-98E5-B5921B948AFE}" sibTransId="{B86AF296-3E1B-4228-B408-EFD8158F4BFA}"/>
    <dgm:cxn modelId="{C702B700-7EC2-4D1F-B958-BED6D2F34366}" type="presOf" srcId="{B1EF636D-F53A-470F-9691-C34A16D1C553}" destId="{4A2CFEAB-2975-42C0-AE3B-98AF69CB50E4}" srcOrd="0" destOrd="0" presId="urn:microsoft.com/office/officeart/2005/8/layout/list1"/>
    <dgm:cxn modelId="{1861A7C0-D1DA-4B46-A04A-1EFE6542D1A3}" type="presOf" srcId="{14B10A3D-E5F6-4194-BC05-A4AD48E8506D}" destId="{36253920-9477-47B6-BB5D-17CB08741097}" srcOrd="0" destOrd="2" presId="urn:microsoft.com/office/officeart/2005/8/layout/list1"/>
    <dgm:cxn modelId="{943B60B2-DAC6-425E-BAB4-665109A78AC7}" type="presOf" srcId="{FF0A2838-DFCE-4DA0-A6B2-3D16F6BC4A89}" destId="{36253920-9477-47B6-BB5D-17CB08741097}" srcOrd="0" destOrd="0" presId="urn:microsoft.com/office/officeart/2005/8/layout/list1"/>
    <dgm:cxn modelId="{A5B95CE4-F321-4FF9-96CE-4839C16E996C}" srcId="{3F40A9B1-EEE1-4A4C-9E48-B14DBFC82173}" destId="{2F9D088C-2FD5-4E82-814B-9BE4832693F2}" srcOrd="0" destOrd="0" parTransId="{B29A9B7C-29A4-410D-B4B3-E18B05BACD38}" sibTransId="{FC7770FC-2781-4CDA-A575-FCD6197C0CE7}"/>
    <dgm:cxn modelId="{860F3293-9625-4A80-A33B-2F9E3B6B2DF5}" type="presOf" srcId="{3F40A9B1-EEE1-4A4C-9E48-B14DBFC82173}" destId="{C1C07CAD-3801-4CCF-AC71-A5A316E2B032}" srcOrd="0" destOrd="0" presId="urn:microsoft.com/office/officeart/2005/8/layout/list1"/>
    <dgm:cxn modelId="{A4D72867-ECF4-4817-904F-1166CC38E3DF}" srcId="{2F9D088C-2FD5-4E82-814B-9BE4832693F2}" destId="{1A5C98A4-5475-44C7-95B0-F257C54AF3C3}" srcOrd="3" destOrd="0" parTransId="{7B16DC96-2905-4354-B23F-D56A591DF21D}" sibTransId="{4D24D9F5-10F7-4608-9C7C-DFF419A51FEE}"/>
    <dgm:cxn modelId="{94CD734D-A988-4C30-85D1-11BCC3D3E6CD}" srcId="{2F9D088C-2FD5-4E82-814B-9BE4832693F2}" destId="{CE1AFF31-3A02-4259-BC33-C5A56D7D14EF}" srcOrd="1" destOrd="0" parTransId="{AB73614C-1042-4D4B-ABEB-480CD7B74FBB}" sibTransId="{F4124626-6943-43B8-B1A7-5BC99C825908}"/>
    <dgm:cxn modelId="{0BCDED1F-6D71-4DBD-B595-4E67432CE1E1}" type="presOf" srcId="{2F9D088C-2FD5-4E82-814B-9BE4832693F2}" destId="{53CD6756-027D-47D5-B000-A3304FFA0006}" srcOrd="1" destOrd="0" presId="urn:microsoft.com/office/officeart/2005/8/layout/list1"/>
    <dgm:cxn modelId="{67391CEF-8749-4FC0-B12E-D3BB99AFE52B}" type="presOf" srcId="{70A0C5F4-8CC4-47E2-B421-FD2B002D55FC}" destId="{36253920-9477-47B6-BB5D-17CB08741097}" srcOrd="0" destOrd="1" presId="urn:microsoft.com/office/officeart/2005/8/layout/list1"/>
    <dgm:cxn modelId="{348F5CB4-FE6E-4AEE-8D2D-0366ACFD9C39}" srcId="{2F9D088C-2FD5-4E82-814B-9BE4832693F2}" destId="{9D899FF8-50A8-4973-8095-4B1B0BA9DD71}" srcOrd="2" destOrd="0" parTransId="{60272B31-7498-48ED-8E8D-05FB4A091E62}" sibTransId="{843E8C34-CB43-4FD0-803D-90BA1AC45B2C}"/>
    <dgm:cxn modelId="{17D28E04-B546-4E0A-97CD-2344E76E1855}" type="presOf" srcId="{DCB2D853-2B2E-470B-9FA6-41E2337C66E4}" destId="{36253920-9477-47B6-BB5D-17CB08741097}" srcOrd="0" destOrd="3" presId="urn:microsoft.com/office/officeart/2005/8/layout/list1"/>
    <dgm:cxn modelId="{F88E9966-4FE4-4D74-AA19-E6753C0C499E}" type="presOf" srcId="{DE652D55-9C14-416E-83D9-A01595CD82DC}" destId="{4FCD0C31-8190-4A1C-A3D9-5DD883BF4464}" srcOrd="1" destOrd="0" presId="urn:microsoft.com/office/officeart/2005/8/layout/list1"/>
    <dgm:cxn modelId="{D1AAAE5E-3AE6-479C-8C60-CD99F8031B0C}" type="presOf" srcId="{1A5C98A4-5475-44C7-95B0-F257C54AF3C3}" destId="{4A2CFEAB-2975-42C0-AE3B-98AF69CB50E4}" srcOrd="0" destOrd="3" presId="urn:microsoft.com/office/officeart/2005/8/layout/list1"/>
    <dgm:cxn modelId="{362C47AD-5710-49C9-947B-744788368461}" srcId="{DE652D55-9C14-416E-83D9-A01595CD82DC}" destId="{70A0C5F4-8CC4-47E2-B421-FD2B002D55FC}" srcOrd="1" destOrd="0" parTransId="{6FB9C21F-DC7A-41C8-B0D2-DA04C35034FA}" sibTransId="{8A3B5A32-B58A-4354-9BA0-E33BD82A540D}"/>
    <dgm:cxn modelId="{97FC183F-2132-449E-A915-5B12A5472ADB}" srcId="{DE652D55-9C14-416E-83D9-A01595CD82DC}" destId="{14B10A3D-E5F6-4194-BC05-A4AD48E8506D}" srcOrd="2" destOrd="0" parTransId="{3D83B1A2-FEF3-4E33-9171-D50BAD99681C}" sibTransId="{2F3C7355-97F2-4DFF-A3FA-93B18C5061EC}"/>
    <dgm:cxn modelId="{1FD57F99-500A-426D-B8A6-293C1E9E9F16}" type="presParOf" srcId="{C1C07CAD-3801-4CCF-AC71-A5A316E2B032}" destId="{834E4BF8-38D7-45DF-A507-290E8F6DA83C}" srcOrd="0" destOrd="0" presId="urn:microsoft.com/office/officeart/2005/8/layout/list1"/>
    <dgm:cxn modelId="{56E24A4B-CF84-4874-8CFE-015B8CE92584}" type="presParOf" srcId="{834E4BF8-38D7-45DF-A507-290E8F6DA83C}" destId="{BCB9BB68-E814-409E-A081-50D6EB7D8C27}" srcOrd="0" destOrd="0" presId="urn:microsoft.com/office/officeart/2005/8/layout/list1"/>
    <dgm:cxn modelId="{6127A434-2EAB-4BF7-A7D7-823B64BFF5D5}" type="presParOf" srcId="{834E4BF8-38D7-45DF-A507-290E8F6DA83C}" destId="{53CD6756-027D-47D5-B000-A3304FFA0006}" srcOrd="1" destOrd="0" presId="urn:microsoft.com/office/officeart/2005/8/layout/list1"/>
    <dgm:cxn modelId="{EF5456DC-FBF8-47EA-A75A-884E21822A3F}" type="presParOf" srcId="{C1C07CAD-3801-4CCF-AC71-A5A316E2B032}" destId="{8DAB857C-2E0D-4E58-A9E8-4EE6904D49C2}" srcOrd="1" destOrd="0" presId="urn:microsoft.com/office/officeart/2005/8/layout/list1"/>
    <dgm:cxn modelId="{95862EE3-D872-43F7-AE0B-EB43BD0028F0}" type="presParOf" srcId="{C1C07CAD-3801-4CCF-AC71-A5A316E2B032}" destId="{4A2CFEAB-2975-42C0-AE3B-98AF69CB50E4}" srcOrd="2" destOrd="0" presId="urn:microsoft.com/office/officeart/2005/8/layout/list1"/>
    <dgm:cxn modelId="{D4EA37A0-0F4C-4448-BE22-3AC118DE538C}" type="presParOf" srcId="{C1C07CAD-3801-4CCF-AC71-A5A316E2B032}" destId="{C744D035-FB17-4376-9FA9-CCD5C1EC32C9}" srcOrd="3" destOrd="0" presId="urn:microsoft.com/office/officeart/2005/8/layout/list1"/>
    <dgm:cxn modelId="{4973208A-1B6D-4AA3-A08F-F5273E939EA2}" type="presParOf" srcId="{C1C07CAD-3801-4CCF-AC71-A5A316E2B032}" destId="{EE6F5692-4BC6-49C9-855E-86299BEDB6CE}" srcOrd="4" destOrd="0" presId="urn:microsoft.com/office/officeart/2005/8/layout/list1"/>
    <dgm:cxn modelId="{257CD27B-4951-45DD-83D7-CF26823B9A56}" type="presParOf" srcId="{EE6F5692-4BC6-49C9-855E-86299BEDB6CE}" destId="{DB3541BB-834F-4C26-A22D-28A957B34825}" srcOrd="0" destOrd="0" presId="urn:microsoft.com/office/officeart/2005/8/layout/list1"/>
    <dgm:cxn modelId="{0CD9DDDF-2FB3-41D0-AB05-80C06D19347D}" type="presParOf" srcId="{EE6F5692-4BC6-49C9-855E-86299BEDB6CE}" destId="{4FCD0C31-8190-4A1C-A3D9-5DD883BF4464}" srcOrd="1" destOrd="0" presId="urn:microsoft.com/office/officeart/2005/8/layout/list1"/>
    <dgm:cxn modelId="{2207B47C-E7D9-436C-B0FC-5F0C54FACBDF}" type="presParOf" srcId="{C1C07CAD-3801-4CCF-AC71-A5A316E2B032}" destId="{16D09BE6-EF60-4D4E-9EA3-61AD3BE68A9C}" srcOrd="5" destOrd="0" presId="urn:microsoft.com/office/officeart/2005/8/layout/list1"/>
    <dgm:cxn modelId="{2F864D2B-3C00-44F6-B389-810BF762706C}" type="presParOf" srcId="{C1C07CAD-3801-4CCF-AC71-A5A316E2B032}" destId="{36253920-9477-47B6-BB5D-17CB08741097}" srcOrd="6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2008/12/9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806B25-D223-4158-A82F-34AA99D9A67E}" type="slidenum">
              <a:rPr lang="en-US" altLang="ja-JP"/>
              <a:pPr/>
              <a:t>26</a:t>
            </a:fld>
            <a:endParaRPr lang="en-US" altLang="ja-JP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E77886-C37A-4860-9187-60943DCFB566}" type="slidenum">
              <a:rPr lang="en-US" altLang="ja-JP"/>
              <a:pPr/>
              <a:t>27</a:t>
            </a:fld>
            <a:endParaRPr lang="en-US" altLang="ja-JP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1700" y="741363"/>
            <a:ext cx="4932363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805" y="4686001"/>
            <a:ext cx="4938154" cy="4439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654" tIns="45327" rIns="90654" bIns="45327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55C05E-795D-49E5-B0E6-87E853938E07}" type="slidenum">
              <a:rPr lang="en-US" altLang="ja-JP"/>
              <a:pPr/>
              <a:t>36</a:t>
            </a:fld>
            <a:endParaRPr lang="en-US" altLang="ja-JP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1700" y="741363"/>
            <a:ext cx="4932363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805" y="4686001"/>
            <a:ext cx="4938154" cy="4439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654" tIns="45327" rIns="90654" bIns="45327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9BE6DF-29A1-4BC4-AFB6-CC2DD5FB277A}" type="slidenum">
              <a:rPr lang="en-US" altLang="ja-JP"/>
              <a:pPr/>
              <a:t>37</a:t>
            </a:fld>
            <a:endParaRPr lang="en-US" altLang="ja-JP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6C724A-1222-4178-A701-3DA569348016}" type="slidenum">
              <a:rPr lang="en-US" altLang="ja-JP"/>
              <a:pPr/>
              <a:t>38</a:t>
            </a:fld>
            <a:endParaRPr lang="en-US" altLang="ja-JP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1700" y="741363"/>
            <a:ext cx="4932363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805" y="4686001"/>
            <a:ext cx="4938154" cy="4439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654" tIns="45327" rIns="90654" bIns="45327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33B95C-B464-4E83-9EFB-15D781ACAE60}" type="slidenum">
              <a:rPr lang="en-US" altLang="ja-JP"/>
              <a:pPr/>
              <a:t>39</a:t>
            </a:fld>
            <a:endParaRPr lang="en-US" altLang="ja-JP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A062ED-1430-4929-9787-1FD5B430136F}" type="slidenum">
              <a:rPr lang="en-US" altLang="ja-JP"/>
              <a:pPr/>
              <a:t>40</a:t>
            </a:fld>
            <a:endParaRPr lang="en-US" altLang="ja-JP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487363"/>
            <a:ext cx="6257925" cy="63817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762000" y="1412875"/>
            <a:ext cx="7842250" cy="482441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7F4779C-D8B1-441D-BBA3-8AF8A678BCD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2.xml"/><Relationship Id="rId3" Type="http://schemas.openxmlformats.org/officeDocument/2006/relationships/diagramLayout" Target="../diagrams/layout21.xml"/><Relationship Id="rId7" Type="http://schemas.openxmlformats.org/officeDocument/2006/relationships/diagramLayout" Target="../diagrams/layout22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2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Relationship Id="rId9" Type="http://schemas.openxmlformats.org/officeDocument/2006/relationships/diagramColors" Target="../diagrams/colors2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ja-JP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Miku</a:t>
            </a:r>
            <a:r>
              <a:rPr lang="en-US" altLang="ja-JP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+ Oracle = Visual Basic ?</a:t>
            </a:r>
            <a:endParaRPr kumimoji="1" lang="ja-JP" alt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1" lang="en-US" altLang="ja-JP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2008.06.07</a:t>
            </a:r>
          </a:p>
          <a:p>
            <a:r>
              <a:rPr lang="ja-JP" alt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初音 玲</a:t>
            </a:r>
            <a:endParaRPr kumimoji="1" lang="ja-JP" alt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119" name="Rectangle 4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専用ミドルウェアは、やっぱり速い</a:t>
            </a:r>
          </a:p>
        </p:txBody>
      </p:sp>
      <p:graphicFrame>
        <p:nvGraphicFramePr>
          <p:cNvPr id="259148" name="Group 76"/>
          <p:cNvGraphicFramePr>
            <a:graphicFrameLocks noGrp="1"/>
          </p:cNvGraphicFramePr>
          <p:nvPr>
            <p:ph idx="1"/>
          </p:nvPr>
        </p:nvGraphicFramePr>
        <p:xfrm>
          <a:off x="457200" y="1685933"/>
          <a:ext cx="8147051" cy="2996249"/>
        </p:xfrm>
        <a:graphic>
          <a:graphicData uri="http://schemas.openxmlformats.org/drawingml/2006/table">
            <a:tbl>
              <a:tblPr/>
              <a:tblGrid>
                <a:gridCol w="1640302"/>
                <a:gridCol w="1646902"/>
                <a:gridCol w="1646902"/>
                <a:gridCol w="1646902"/>
                <a:gridCol w="1566043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ＭＳ Ｐゴシック" charset="-128"/>
                      </a:endParaRP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charset="-128"/>
                        </a:rPr>
                        <a:t>OLE DB .NET Data Provider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charset="-128"/>
                        </a:rPr>
                        <a:t>OLE DB Provider for Oracle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ODP.NET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oo4o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ログオン</a:t>
                      </a: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2.4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3.0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3.2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参照</a:t>
                      </a: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2.0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3.5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3.5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追加</a:t>
                      </a: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0.7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更新</a:t>
                      </a:r>
                    </a:p>
                  </a:txBody>
                  <a:tcPr marL="96015" marR="960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0.7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1.2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1.2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ＭＳ Ｐゴシック" charset="-128"/>
                        </a:rPr>
                        <a:t>1.0</a:t>
                      </a:r>
                    </a:p>
                  </a:txBody>
                  <a:tcPr marL="96015" marR="960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8FA07C1E-C025-43B6-814D-A1324EF59C25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259150" name="Rectangle 78"/>
          <p:cNvSpPr>
            <a:spLocks noChangeArrowheads="1"/>
          </p:cNvSpPr>
          <p:nvPr/>
        </p:nvSpPr>
        <p:spPr bwMode="auto">
          <a:xfrm>
            <a:off x="2484437" y="4776800"/>
            <a:ext cx="611981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US" altLang="ja-JP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VB2005+oo4o</a:t>
            </a:r>
            <a:r>
              <a:rPr lang="ja-JP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の処理時間を１としたときの相対比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50000"/>
              <a:buFontTx/>
              <a:buChar char="•"/>
            </a:pPr>
            <a:endParaRPr lang="en-US" altLang="ja-JP" sz="1900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59154" name="Text Box 82"/>
          <p:cNvSpPr txBox="1">
            <a:spLocks noChangeArrowheads="1"/>
          </p:cNvSpPr>
          <p:nvPr/>
        </p:nvSpPr>
        <p:spPr bwMode="auto">
          <a:xfrm>
            <a:off x="5873750" y="5205428"/>
            <a:ext cx="2730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dirty="0"/>
              <a:t>独自プログラムによる測定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err="1" smtClean="0">
                <a:ea typeface="ＭＳ Ｐゴシック" charset="-128"/>
              </a:rPr>
              <a:t>DataSet</a:t>
            </a:r>
            <a:r>
              <a:rPr lang="ja-JP" altLang="en-US" dirty="0" smtClean="0">
                <a:ea typeface="ＭＳ Ｐゴシック" charset="-128"/>
              </a:rPr>
              <a:t>クラス</a:t>
            </a:r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480537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メモリ上の仮想データベース</a:t>
            </a:r>
            <a:endParaRPr lang="en-US" altLang="ja-JP" dirty="0" smtClean="0"/>
          </a:p>
          <a:p>
            <a:r>
              <a:rPr lang="en-US" altLang="ja-JP" dirty="0" err="1" smtClean="0"/>
              <a:t>DataTables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DataTable</a:t>
            </a:r>
            <a:r>
              <a:rPr lang="ja-JP" altLang="en-US" dirty="0" smtClean="0"/>
              <a:t>クラス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DataRows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DataColumns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Constraints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r>
              <a:rPr kumimoji="1" lang="en-US" altLang="ja-JP" dirty="0" err="1" smtClean="0"/>
              <a:t>DataRelations</a:t>
            </a:r>
            <a:r>
              <a:rPr kumimoji="1" lang="ja-JP" altLang="en-US" dirty="0" smtClean="0"/>
              <a:t>コレクション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RDBMS</a:t>
            </a:r>
            <a:r>
              <a:rPr lang="ja-JP" altLang="en-US" dirty="0" smtClean="0"/>
              <a:t>のリレーション定義に相当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親子関係を定義</a:t>
            </a:r>
            <a:endParaRPr kumimoji="1" lang="ja-JP" altLang="en-US" dirty="0"/>
          </a:p>
        </p:txBody>
      </p:sp>
      <p:sp>
        <p:nvSpPr>
          <p:cNvPr id="9" name="左矢印 8"/>
          <p:cNvSpPr/>
          <p:nvPr/>
        </p:nvSpPr>
        <p:spPr>
          <a:xfrm>
            <a:off x="4929190" y="2643182"/>
            <a:ext cx="2643206" cy="571504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10" name="左矢印 9"/>
          <p:cNvSpPr/>
          <p:nvPr/>
        </p:nvSpPr>
        <p:spPr>
          <a:xfrm>
            <a:off x="5214942" y="3071810"/>
            <a:ext cx="2643206" cy="571504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1" name="左矢印 10"/>
          <p:cNvSpPr/>
          <p:nvPr/>
        </p:nvSpPr>
        <p:spPr>
          <a:xfrm>
            <a:off x="5429256" y="3500438"/>
            <a:ext cx="2643206" cy="571504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主キー</a:t>
            </a:r>
            <a:r>
              <a:rPr kumimoji="1" lang="en-US" altLang="ja-JP" dirty="0" smtClean="0"/>
              <a:t>,</a:t>
            </a:r>
            <a:r>
              <a:rPr kumimoji="1" lang="ja-JP" altLang="en-US" dirty="0" smtClean="0"/>
              <a:t>外部キー制約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>
                <a:ea typeface="ＭＳ Ｐゴシック" charset="-128"/>
              </a:rPr>
              <a:t>ODP.NET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4805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Connection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92168"/>
          <a:ext cx="8147050" cy="50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>
                <a:ea typeface="ＭＳ Ｐゴシック" charset="-128"/>
              </a:rPr>
              <a:t>接続文字列の設定タイミング</a:t>
            </a:r>
            <a:endParaRPr lang="ja-JP" altLang="en-US" dirty="0">
              <a:ea typeface="ＭＳ Ｐゴシック" charset="-128"/>
            </a:endParaRPr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887524" y="6264176"/>
            <a:ext cx="335220" cy="337839"/>
          </a:xfrm>
          <a:prstGeom prst="sun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811161" y="5044880"/>
            <a:ext cx="7594704" cy="4746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11161" y="1822428"/>
            <a:ext cx="7594704" cy="4746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>
                <a:ea typeface="ＭＳ Ｐゴシック" charset="-128"/>
              </a:rPr>
              <a:t>ADO.NET</a:t>
            </a:r>
            <a:r>
              <a:rPr lang="ja-JP" altLang="en-US" dirty="0">
                <a:ea typeface="ＭＳ Ｐゴシック" charset="-128"/>
              </a:rPr>
              <a:t>からのエラーの取得</a:t>
            </a:r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星 7 6"/>
          <p:cNvSpPr/>
          <p:nvPr/>
        </p:nvSpPr>
        <p:spPr>
          <a:xfrm>
            <a:off x="6397650" y="4779981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dirty="0" smtClean="0"/>
          </a:p>
          <a:p>
            <a:pPr algn="ctr"/>
            <a:r>
              <a:rPr lang="en-US" altLang="ja-JP" sz="1600" dirty="0" smtClean="0"/>
              <a:t>Exception</a:t>
            </a:r>
          </a:p>
          <a:p>
            <a:pPr algn="ctr"/>
            <a:r>
              <a:rPr lang="ja-JP" altLang="en-US" sz="1600" dirty="0" smtClean="0"/>
              <a:t>で</a:t>
            </a:r>
            <a:endParaRPr lang="en-US" altLang="ja-JP" sz="1600" dirty="0" smtClean="0"/>
          </a:p>
          <a:p>
            <a:pPr algn="ctr"/>
            <a:r>
              <a:rPr lang="ja-JP" altLang="en-US" sz="1600" dirty="0" smtClean="0"/>
              <a:t>いいかも？</a:t>
            </a:r>
            <a:endParaRPr lang="en-US" altLang="ja-JP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角丸四角形 16"/>
          <p:cNvSpPr/>
          <p:nvPr/>
        </p:nvSpPr>
        <p:spPr>
          <a:xfrm>
            <a:off x="571472" y="1142984"/>
            <a:ext cx="5429288" cy="3643338"/>
          </a:xfrm>
          <a:prstGeom prst="roundRect">
            <a:avLst>
              <a:gd name="adj" fmla="val 71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 3"/>
          <p:cNvSpPr/>
          <p:nvPr/>
        </p:nvSpPr>
        <p:spPr>
          <a:xfrm>
            <a:off x="6429388" y="1120958"/>
            <a:ext cx="2071702" cy="3643338"/>
          </a:xfrm>
          <a:prstGeom prst="roundRect">
            <a:avLst>
              <a:gd name="adj" fmla="val 9895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/>
              <a:t>DB</a:t>
            </a:r>
            <a:r>
              <a:rPr kumimoji="1" lang="ja-JP" altLang="en-US" dirty="0" smtClean="0"/>
              <a:t>サーバ</a:t>
            </a:r>
            <a:endParaRPr kumimoji="1" lang="ja-JP" altLang="en-US" dirty="0"/>
          </a:p>
        </p:txBody>
      </p:sp>
      <p:sp>
        <p:nvSpPr>
          <p:cNvPr id="28" name="角丸四角形 27"/>
          <p:cNvSpPr/>
          <p:nvPr/>
        </p:nvSpPr>
        <p:spPr>
          <a:xfrm>
            <a:off x="714348" y="1285860"/>
            <a:ext cx="2071702" cy="3286148"/>
          </a:xfrm>
          <a:prstGeom prst="roundRect">
            <a:avLst>
              <a:gd name="adj" fmla="val 98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ja-JP" altLang="en-US" dirty="0" smtClean="0"/>
              <a:t>アプリケーション</a:t>
            </a:r>
            <a:endParaRPr kumimoji="1" lang="ja-JP" altLang="en-US" dirty="0"/>
          </a:p>
        </p:txBody>
      </p:sp>
      <p:sp>
        <p:nvSpPr>
          <p:cNvPr id="29" name="角丸四角形 28"/>
          <p:cNvSpPr/>
          <p:nvPr/>
        </p:nvSpPr>
        <p:spPr>
          <a:xfrm>
            <a:off x="3286116" y="1285860"/>
            <a:ext cx="2357454" cy="3286148"/>
          </a:xfrm>
          <a:prstGeom prst="roundRect">
            <a:avLst>
              <a:gd name="adj" fmla="val 611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</a:rPr>
              <a:t>接続プーリング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5357826"/>
            <a:ext cx="8229600" cy="500067"/>
          </a:xfrm>
        </p:spPr>
        <p:txBody>
          <a:bodyPr/>
          <a:lstStyle/>
          <a:p>
            <a:r>
              <a:rPr kumimoji="1" lang="en-US" altLang="ja-JP" dirty="0" smtClean="0"/>
              <a:t>ODP.NET</a:t>
            </a:r>
            <a:r>
              <a:rPr lang="ja-JP" altLang="en-US" dirty="0" smtClean="0"/>
              <a:t>のデフォルト動作は</a:t>
            </a:r>
            <a:r>
              <a:rPr lang="en-US" altLang="ja-JP" dirty="0" smtClean="0"/>
              <a:t>Pooling=True</a:t>
            </a:r>
            <a:endParaRPr kumimoji="1" lang="ja-JP" altLang="en-US" dirty="0"/>
          </a:p>
        </p:txBody>
      </p:sp>
      <p:pic>
        <p:nvPicPr>
          <p:cNvPr id="7" name="Picture 4" descr="C:\Users\fukuoka\AppData\Local\Microsoft\Windows\Temporary Internet Files\Content.IE5\DN896E64\MCj0398505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214414" y="714356"/>
            <a:ext cx="814606" cy="714380"/>
          </a:xfrm>
          <a:prstGeom prst="rect">
            <a:avLst/>
          </a:prstGeom>
          <a:noFill/>
        </p:spPr>
      </p:pic>
      <p:sp>
        <p:nvSpPr>
          <p:cNvPr id="19" name="テキスト ボックス 18"/>
          <p:cNvSpPr txBox="1"/>
          <p:nvPr/>
        </p:nvSpPr>
        <p:spPr>
          <a:xfrm>
            <a:off x="357158" y="4978611"/>
            <a:ext cx="87868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User Id={0};Password={1};Data Source=</a:t>
            </a:r>
            <a:r>
              <a:rPr lang="ja-JP" altLang="en-US" sz="1400" dirty="0" smtClean="0"/>
              <a:t>ホスト文字列</a:t>
            </a:r>
            <a:r>
              <a:rPr lang="en-US" sz="1400" dirty="0" smtClean="0"/>
              <a:t>;</a:t>
            </a:r>
            <a:endParaRPr kumimoji="1" lang="ja-JP" altLang="en-US" sz="1400" dirty="0"/>
          </a:p>
        </p:txBody>
      </p:sp>
      <p:sp>
        <p:nvSpPr>
          <p:cNvPr id="23" name="円柱 22"/>
          <p:cNvSpPr/>
          <p:nvPr/>
        </p:nvSpPr>
        <p:spPr>
          <a:xfrm>
            <a:off x="7072330" y="785794"/>
            <a:ext cx="785818" cy="71438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右矢印 17"/>
          <p:cNvSpPr/>
          <p:nvPr/>
        </p:nvSpPr>
        <p:spPr>
          <a:xfrm>
            <a:off x="2071670" y="1357298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20" name="右矢印 19"/>
          <p:cNvSpPr/>
          <p:nvPr/>
        </p:nvSpPr>
        <p:spPr>
          <a:xfrm>
            <a:off x="2071670" y="1729002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切断</a:t>
            </a:r>
            <a:endParaRPr kumimoji="1" lang="ja-JP" altLang="en-US" dirty="0"/>
          </a:p>
        </p:txBody>
      </p:sp>
      <p:sp>
        <p:nvSpPr>
          <p:cNvPr id="22" name="右矢印 21"/>
          <p:cNvSpPr/>
          <p:nvPr/>
        </p:nvSpPr>
        <p:spPr>
          <a:xfrm>
            <a:off x="2071670" y="2357430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30" name="右矢印 29"/>
          <p:cNvSpPr/>
          <p:nvPr/>
        </p:nvSpPr>
        <p:spPr>
          <a:xfrm>
            <a:off x="2071670" y="2714620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切断</a:t>
            </a:r>
            <a:endParaRPr kumimoji="1" lang="ja-JP" altLang="en-US" dirty="0"/>
          </a:p>
        </p:txBody>
      </p:sp>
      <p:sp>
        <p:nvSpPr>
          <p:cNvPr id="31" name="右矢印 30"/>
          <p:cNvSpPr/>
          <p:nvPr/>
        </p:nvSpPr>
        <p:spPr>
          <a:xfrm>
            <a:off x="2071670" y="3335536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32" name="右矢印 31"/>
          <p:cNvSpPr/>
          <p:nvPr/>
        </p:nvSpPr>
        <p:spPr>
          <a:xfrm>
            <a:off x="2071670" y="3714752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切断</a:t>
            </a:r>
            <a:endParaRPr kumimoji="1" lang="ja-JP" altLang="en-US" dirty="0"/>
          </a:p>
        </p:txBody>
      </p:sp>
      <p:cxnSp>
        <p:nvCxnSpPr>
          <p:cNvPr id="34" name="直線矢印コネクタ 33"/>
          <p:cNvCxnSpPr>
            <a:stCxn id="22" idx="3"/>
            <a:endCxn id="51" idx="1"/>
          </p:cNvCxnSpPr>
          <p:nvPr/>
        </p:nvCxnSpPr>
        <p:spPr>
          <a:xfrm>
            <a:off x="3929058" y="2643182"/>
            <a:ext cx="1071570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stCxn id="31" idx="3"/>
            <a:endCxn id="57" idx="1"/>
          </p:cNvCxnSpPr>
          <p:nvPr/>
        </p:nvCxnSpPr>
        <p:spPr>
          <a:xfrm>
            <a:off x="3929058" y="3621288"/>
            <a:ext cx="1071570" cy="22026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>
            <a:stCxn id="18" idx="3"/>
            <a:endCxn id="43" idx="1"/>
          </p:cNvCxnSpPr>
          <p:nvPr/>
        </p:nvCxnSpPr>
        <p:spPr>
          <a:xfrm>
            <a:off x="3929058" y="1643050"/>
            <a:ext cx="1071570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フローチャート : 直接アクセス記憶 20"/>
          <p:cNvSpPr/>
          <p:nvPr/>
        </p:nvSpPr>
        <p:spPr>
          <a:xfrm>
            <a:off x="5214942" y="1428736"/>
            <a:ext cx="1643074" cy="2786082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>
            <a:stCxn id="43" idx="3"/>
          </p:cNvCxnSpPr>
          <p:nvPr/>
        </p:nvCxnSpPr>
        <p:spPr>
          <a:xfrm>
            <a:off x="6858016" y="1643050"/>
            <a:ext cx="285752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/>
          <p:cNvSpPr/>
          <p:nvPr/>
        </p:nvSpPr>
        <p:spPr>
          <a:xfrm>
            <a:off x="5000628" y="1500174"/>
            <a:ext cx="185738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</a:rPr>
              <a:t>接続処理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000628" y="1857364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47" name="直線矢印コネクタ 46"/>
          <p:cNvCxnSpPr>
            <a:stCxn id="20" idx="3"/>
            <a:endCxn id="46" idx="1"/>
          </p:cNvCxnSpPr>
          <p:nvPr/>
        </p:nvCxnSpPr>
        <p:spPr>
          <a:xfrm flipV="1">
            <a:off x="3929058" y="2000240"/>
            <a:ext cx="1071570" cy="14514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000628" y="2500306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000628" y="2857496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54" name="直線矢印コネクタ 53"/>
          <p:cNvCxnSpPr>
            <a:stCxn id="30" idx="3"/>
            <a:endCxn id="52" idx="1"/>
          </p:cNvCxnSpPr>
          <p:nvPr/>
        </p:nvCxnSpPr>
        <p:spPr>
          <a:xfrm>
            <a:off x="3929058" y="3000372"/>
            <a:ext cx="1071570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56"/>
          <p:cNvSpPr/>
          <p:nvPr/>
        </p:nvSpPr>
        <p:spPr>
          <a:xfrm>
            <a:off x="5000628" y="3500438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5000628" y="3857628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疑似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61" name="直線矢印コネクタ 60"/>
          <p:cNvCxnSpPr>
            <a:stCxn id="32" idx="3"/>
            <a:endCxn id="60" idx="1"/>
          </p:cNvCxnSpPr>
          <p:nvPr/>
        </p:nvCxnSpPr>
        <p:spPr>
          <a:xfrm>
            <a:off x="3929058" y="4000504"/>
            <a:ext cx="1071570" cy="1588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カギ線コネクタ 75"/>
          <p:cNvCxnSpPr>
            <a:stCxn id="51" idx="3"/>
            <a:endCxn id="43" idx="2"/>
          </p:cNvCxnSpPr>
          <p:nvPr/>
        </p:nvCxnSpPr>
        <p:spPr>
          <a:xfrm flipV="1">
            <a:off x="5715008" y="1785926"/>
            <a:ext cx="214314" cy="85725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カギ線コネクタ 75"/>
          <p:cNvCxnSpPr>
            <a:stCxn id="57" idx="3"/>
          </p:cNvCxnSpPr>
          <p:nvPr/>
        </p:nvCxnSpPr>
        <p:spPr>
          <a:xfrm flipV="1">
            <a:off x="5715008" y="1785926"/>
            <a:ext cx="214314" cy="1857388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Command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128681"/>
          <a:ext cx="8147050" cy="50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>
                <a:ea typeface="ＭＳ Ｐゴシック" charset="-128"/>
              </a:rPr>
              <a:t>SELECT</a:t>
            </a:r>
            <a:r>
              <a:rPr lang="ja-JP" altLang="en-US" dirty="0" smtClean="0">
                <a:ea typeface="ＭＳ Ｐゴシック" charset="-128"/>
              </a:rPr>
              <a:t>文設定タイミング</a:t>
            </a:r>
            <a:endParaRPr lang="ja-JP" altLang="en-US" dirty="0">
              <a:ea typeface="ＭＳ Ｐゴシック" charset="-128"/>
            </a:endParaRPr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887524" y="6264176"/>
            <a:ext cx="335220" cy="337839"/>
          </a:xfrm>
          <a:prstGeom prst="sun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7261286" y="3772587"/>
            <a:ext cx="1728787" cy="459699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Connection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420014" y="1968480"/>
            <a:ext cx="401643" cy="3286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カギ線コネクタ 14"/>
          <p:cNvCxnSpPr>
            <a:stCxn id="9" idx="0"/>
            <a:endCxn id="13" idx="3"/>
          </p:cNvCxnSpPr>
          <p:nvPr/>
        </p:nvCxnSpPr>
        <p:spPr>
          <a:xfrm rot="16200000" flipV="1">
            <a:off x="7153770" y="2800676"/>
            <a:ext cx="1639798" cy="304023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カギ線コネクタ 16"/>
          <p:cNvCxnSpPr>
            <a:stCxn id="9" idx="2"/>
            <a:endCxn id="18" idx="3"/>
          </p:cNvCxnSpPr>
          <p:nvPr/>
        </p:nvCxnSpPr>
        <p:spPr>
          <a:xfrm rot="5400000">
            <a:off x="6020224" y="2601498"/>
            <a:ext cx="474669" cy="373624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987792" y="4524390"/>
            <a:ext cx="401643" cy="3651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星 7 26"/>
          <p:cNvSpPr/>
          <p:nvPr/>
        </p:nvSpPr>
        <p:spPr>
          <a:xfrm>
            <a:off x="6397650" y="4779981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dirty="0" smtClean="0"/>
          </a:p>
          <a:p>
            <a:pPr algn="ctr"/>
            <a:endParaRPr lang="en-US" altLang="ja-JP" sz="1600" dirty="0" smtClean="0"/>
          </a:p>
          <a:p>
            <a:pPr algn="ctr"/>
            <a:r>
              <a:rPr lang="ja-JP" altLang="en-US" sz="1600" dirty="0" smtClean="0"/>
              <a:t>接続</a:t>
            </a:r>
            <a:endParaRPr lang="en-US" altLang="ja-JP" sz="1600" dirty="0" smtClean="0"/>
          </a:p>
          <a:p>
            <a:pPr algn="ctr"/>
            <a:r>
              <a:rPr kumimoji="1" lang="ja-JP" altLang="en-US" sz="1600" dirty="0" smtClean="0"/>
              <a:t>タイミングは？</a:t>
            </a:r>
            <a:endParaRPr kumimoji="1" lang="en-US" altLang="ja-JP" sz="1600" dirty="0" smtClean="0"/>
          </a:p>
          <a:p>
            <a:pPr algn="ctr"/>
            <a:endParaRPr kumimoji="1" lang="ja-JP" alt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err="1" smtClean="0"/>
              <a:t>DataReader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92168"/>
          <a:ext cx="8147050" cy="50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右中かっこ 6"/>
          <p:cNvSpPr/>
          <p:nvPr/>
        </p:nvSpPr>
        <p:spPr>
          <a:xfrm>
            <a:off x="6726267" y="2078019"/>
            <a:ext cx="292104" cy="985851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中かっこ 7"/>
          <p:cNvSpPr/>
          <p:nvPr/>
        </p:nvSpPr>
        <p:spPr>
          <a:xfrm>
            <a:off x="6726267" y="4597416"/>
            <a:ext cx="292104" cy="985851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星 7 8"/>
          <p:cNvSpPr/>
          <p:nvPr/>
        </p:nvSpPr>
        <p:spPr>
          <a:xfrm>
            <a:off x="6937400" y="1931967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ja-JP" altLang="en-US" sz="1600" dirty="0" smtClean="0"/>
              <a:t>必須なのは？</a:t>
            </a:r>
            <a:endParaRPr lang="en-US" altLang="ja-JP" sz="1600" dirty="0" smtClean="0"/>
          </a:p>
        </p:txBody>
      </p:sp>
      <p:sp>
        <p:nvSpPr>
          <p:cNvPr id="10" name="星 7 9"/>
          <p:cNvSpPr/>
          <p:nvPr/>
        </p:nvSpPr>
        <p:spPr>
          <a:xfrm>
            <a:off x="6937400" y="4487877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ja-JP" altLang="en-US" sz="1600" dirty="0" smtClean="0"/>
              <a:t>必須なのは？</a:t>
            </a:r>
            <a:endParaRPr lang="en-US" altLang="ja-JP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err="1" smtClean="0"/>
              <a:t>DataReader</a:t>
            </a:r>
            <a:r>
              <a:rPr kumimoji="1" lang="ja-JP" altLang="en-US" dirty="0" smtClean="0"/>
              <a:t>を使う上での注意点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147050" cy="5073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Using _</a:t>
            </a:r>
            <a:r>
              <a:rPr lang="en-US" altLang="ja-JP" sz="1800" dirty="0" err="1" smtClean="0"/>
              <a:t>cn</a:t>
            </a:r>
            <a:r>
              <a:rPr lang="en-US" altLang="ja-JP" sz="1800" dirty="0" smtClean="0"/>
              <a:t> As New </a:t>
            </a:r>
            <a:r>
              <a:rPr lang="en-US" altLang="ja-JP" sz="1800" dirty="0" err="1" smtClean="0"/>
              <a:t>OracleConnection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CnString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_</a:t>
            </a:r>
            <a:r>
              <a:rPr lang="en-US" altLang="ja-JP" sz="1800" dirty="0" err="1" smtClean="0"/>
              <a:t>cn.Open</a:t>
            </a:r>
            <a:r>
              <a:rPr lang="en-US" altLang="ja-JP" sz="18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Using _</a:t>
            </a:r>
            <a:r>
              <a:rPr lang="en-US" altLang="ja-JP" sz="1800" dirty="0" err="1" smtClean="0"/>
              <a:t>cmd</a:t>
            </a:r>
            <a:r>
              <a:rPr lang="en-US" altLang="ja-JP" sz="1800" dirty="0" smtClean="0"/>
              <a:t> As New </a:t>
            </a:r>
            <a:r>
              <a:rPr lang="en-US" altLang="ja-JP" sz="1800" dirty="0" err="1" smtClean="0"/>
              <a:t>OracleCommand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SqlString</a:t>
            </a:r>
            <a:r>
              <a:rPr lang="en-US" altLang="ja-JP" sz="1800" dirty="0" smtClean="0"/>
              <a:t>, _</a:t>
            </a:r>
            <a:r>
              <a:rPr lang="en-US" altLang="ja-JP" sz="1800" dirty="0" err="1" smtClean="0"/>
              <a:t>cn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Dim rd As </a:t>
            </a:r>
            <a:r>
              <a:rPr lang="en-US" altLang="ja-JP" sz="1800" dirty="0" err="1" smtClean="0"/>
              <a:t>OracleDataReader</a:t>
            </a:r>
            <a:r>
              <a:rPr lang="en-US" altLang="ja-JP" sz="1800" dirty="0" smtClean="0"/>
              <a:t> = Nothing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rd = _</a:t>
            </a:r>
            <a:r>
              <a:rPr lang="en-US" altLang="ja-JP" sz="1800" dirty="0" err="1" smtClean="0"/>
              <a:t>cmd.ExecuteReader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Do While </a:t>
            </a:r>
            <a:r>
              <a:rPr lang="en-US" altLang="ja-JP" sz="1800" dirty="0" err="1" smtClean="0"/>
              <a:t>rd.Read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    </a:t>
            </a:r>
            <a:r>
              <a:rPr lang="en-US" altLang="ja-JP" sz="1800" dirty="0" err="1" smtClean="0"/>
              <a:t>Me.ResultList.Items.Add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rd.Item</a:t>
            </a:r>
            <a:r>
              <a:rPr lang="en-US" altLang="ja-JP" sz="1800" dirty="0" smtClean="0"/>
              <a:t>("</a:t>
            </a:r>
            <a:r>
              <a:rPr lang="en-US" altLang="ja-JP" sz="1800" dirty="0" err="1" smtClean="0"/>
              <a:t>fname</a:t>
            </a:r>
            <a:r>
              <a:rPr lang="en-US" altLang="ja-JP" sz="1800" dirty="0" smtClean="0"/>
              <a:t>").</a:t>
            </a:r>
            <a:r>
              <a:rPr lang="en-US" altLang="ja-JP" sz="1800" dirty="0" err="1" smtClean="0"/>
              <a:t>ToString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Loop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Using _</a:t>
            </a:r>
            <a:r>
              <a:rPr lang="en-US" altLang="ja-JP" sz="1800" dirty="0" err="1" smtClean="0"/>
              <a:t>cmd</a:t>
            </a:r>
            <a:r>
              <a:rPr lang="en-US" altLang="ja-JP" sz="1800" dirty="0" smtClean="0"/>
              <a:t> As New </a:t>
            </a:r>
            <a:r>
              <a:rPr lang="en-US" altLang="ja-JP" sz="1800" dirty="0" err="1" smtClean="0"/>
              <a:t>OracleCommand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SqlString</a:t>
            </a:r>
            <a:r>
              <a:rPr lang="en-US" altLang="ja-JP" sz="1800" dirty="0" smtClean="0"/>
              <a:t>, _</a:t>
            </a:r>
            <a:r>
              <a:rPr lang="en-US" altLang="ja-JP" sz="1800" dirty="0" err="1" smtClean="0"/>
              <a:t>cn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Dim rd As </a:t>
            </a:r>
            <a:r>
              <a:rPr lang="en-US" altLang="ja-JP" sz="1800" dirty="0" err="1" smtClean="0"/>
              <a:t>OracleDataReader</a:t>
            </a:r>
            <a:r>
              <a:rPr lang="en-US" altLang="ja-JP" sz="1800" dirty="0" smtClean="0"/>
              <a:t> = Nothing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rd = _</a:t>
            </a:r>
            <a:r>
              <a:rPr lang="en-US" altLang="ja-JP" sz="1800" dirty="0" err="1" smtClean="0"/>
              <a:t>cmd.ExecuteReader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Do While </a:t>
            </a:r>
            <a:r>
              <a:rPr lang="en-US" altLang="ja-JP" sz="1800" dirty="0" err="1" smtClean="0"/>
              <a:t>rd.Read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    Me. </a:t>
            </a:r>
            <a:r>
              <a:rPr lang="en-US" altLang="ja-JP" sz="1800" dirty="0" err="1" smtClean="0"/>
              <a:t>ResultList.Items.Add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rd.Item</a:t>
            </a:r>
            <a:r>
              <a:rPr lang="en-US" altLang="ja-JP" sz="1800" dirty="0" smtClean="0"/>
              <a:t>("</a:t>
            </a:r>
            <a:r>
              <a:rPr lang="en-US" altLang="ja-JP" sz="1800" dirty="0" err="1" smtClean="0"/>
              <a:t>fname</a:t>
            </a:r>
            <a:r>
              <a:rPr lang="en-US" altLang="ja-JP" sz="1800" dirty="0" smtClean="0"/>
              <a:t>").</a:t>
            </a:r>
            <a:r>
              <a:rPr lang="en-US" altLang="ja-JP" sz="1800" dirty="0" err="1" smtClean="0"/>
              <a:t>ToString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Loop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_</a:t>
            </a:r>
            <a:r>
              <a:rPr lang="en-US" altLang="ja-JP" sz="1800" dirty="0" err="1" smtClean="0"/>
              <a:t>cn.Close</a:t>
            </a:r>
            <a:r>
              <a:rPr lang="en-US" altLang="ja-JP" sz="18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End Using</a:t>
            </a:r>
          </a:p>
        </p:txBody>
      </p:sp>
      <p:sp>
        <p:nvSpPr>
          <p:cNvPr id="4" name="星 7 3"/>
          <p:cNvSpPr/>
          <p:nvPr/>
        </p:nvSpPr>
        <p:spPr>
          <a:xfrm>
            <a:off x="6397650" y="4779981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dirty="0" smtClean="0"/>
          </a:p>
          <a:p>
            <a:pPr algn="ctr"/>
            <a:r>
              <a:rPr lang="ja-JP" altLang="en-US" sz="1600" dirty="0" smtClean="0"/>
              <a:t>間違い</a:t>
            </a:r>
            <a:r>
              <a:rPr kumimoji="1" lang="ja-JP" altLang="en-US" sz="1600" dirty="0" smtClean="0"/>
              <a:t>は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600" dirty="0" smtClean="0"/>
              <a:t>どこ？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列単位でデータを実取得する</a:t>
            </a:r>
            <a:endParaRPr kumimoji="1" lang="ja-JP" altLang="en-US" dirty="0"/>
          </a:p>
        </p:txBody>
      </p:sp>
      <p:graphicFrame>
        <p:nvGraphicFramePr>
          <p:cNvPr id="6" name="図表 5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Parameter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92168"/>
          <a:ext cx="8147050" cy="50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星 7 5"/>
          <p:cNvSpPr/>
          <p:nvPr/>
        </p:nvSpPr>
        <p:spPr>
          <a:xfrm>
            <a:off x="6397650" y="4779981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dirty="0" smtClean="0"/>
          </a:p>
          <a:p>
            <a:pPr algn="ctr"/>
            <a:r>
              <a:rPr lang="ja-JP" altLang="en-US" sz="1600" dirty="0" smtClean="0"/>
              <a:t>なぜ違う？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Parameter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6" name="図表 5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57213" y="2004993"/>
            <a:ext cx="705802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GUI</a:t>
            </a:r>
            <a:r>
              <a:rPr lang="ja-JP" altLang="en-US" dirty="0" smtClean="0"/>
              <a:t>操作による</a:t>
            </a:r>
            <a:r>
              <a:rPr lang="en-US" altLang="ja-JP" dirty="0" smtClean="0"/>
              <a:t>DB</a:t>
            </a:r>
            <a:r>
              <a:rPr lang="ja-JP" altLang="en-US" dirty="0" smtClean="0"/>
              <a:t>アプリ</a:t>
            </a:r>
            <a:r>
              <a:rPr lang="ja-JP" altLang="en-US" dirty="0"/>
              <a:t>作成 </a:t>
            </a:r>
            <a:endParaRPr lang="ja-JP" altLang="en-US" dirty="0">
              <a:solidFill>
                <a:schemeClr val="hlink"/>
              </a:solidFill>
            </a:endParaRPr>
          </a:p>
        </p:txBody>
      </p:sp>
      <p:sp>
        <p:nvSpPr>
          <p:cNvPr id="279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ja-JP" sz="3200"/>
          </a:p>
          <a:p>
            <a:pPr lvl="1"/>
            <a:endParaRPr lang="en-US" altLang="ja-JP" sz="2700"/>
          </a:p>
        </p:txBody>
      </p:sp>
      <p:sp>
        <p:nvSpPr>
          <p:cNvPr id="16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A79C2846-CE64-42BD-A183-B0B2F8B5A340}" type="slidenum">
              <a:rPr lang="en-US" altLang="ja-JP"/>
              <a:pPr/>
              <a:t>26</a:t>
            </a:fld>
            <a:endParaRPr lang="en-US" altLang="ja-JP"/>
          </a:p>
        </p:txBody>
      </p:sp>
      <p:pic>
        <p:nvPicPr>
          <p:cNvPr id="27955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538" y="2160588"/>
            <a:ext cx="4421187" cy="3544887"/>
          </a:xfrm>
          <a:prstGeom prst="rect">
            <a:avLst/>
          </a:prstGeom>
          <a:noFill/>
        </p:spPr>
      </p:pic>
      <p:pic>
        <p:nvPicPr>
          <p:cNvPr id="27955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0" y="2420938"/>
            <a:ext cx="31781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9558" name="Rectangle 6"/>
          <p:cNvSpPr>
            <a:spLocks noChangeArrowheads="1"/>
          </p:cNvSpPr>
          <p:nvPr/>
        </p:nvSpPr>
        <p:spPr bwMode="auto">
          <a:xfrm>
            <a:off x="862013" y="3538538"/>
            <a:ext cx="1223962" cy="3587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9559" name="Rectangle 7"/>
          <p:cNvSpPr>
            <a:spLocks noChangeArrowheads="1"/>
          </p:cNvSpPr>
          <p:nvPr/>
        </p:nvSpPr>
        <p:spPr bwMode="auto">
          <a:xfrm>
            <a:off x="1141413" y="4616450"/>
            <a:ext cx="1223962" cy="3587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9561" name="AutoShape 9"/>
          <p:cNvSpPr>
            <a:spLocks noChangeArrowheads="1"/>
          </p:cNvSpPr>
          <p:nvPr/>
        </p:nvSpPr>
        <p:spPr bwMode="auto">
          <a:xfrm rot="-302432">
            <a:off x="2266950" y="3328988"/>
            <a:ext cx="2590800" cy="431800"/>
          </a:xfrm>
          <a:prstGeom prst="rightArrow">
            <a:avLst>
              <a:gd name="adj1" fmla="val 54824"/>
              <a:gd name="adj2" fmla="val 32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9562" name="AutoShape 10"/>
          <p:cNvSpPr>
            <a:spLocks noChangeArrowheads="1"/>
          </p:cNvSpPr>
          <p:nvPr/>
        </p:nvSpPr>
        <p:spPr bwMode="auto">
          <a:xfrm>
            <a:off x="3059113" y="3357563"/>
            <a:ext cx="865187" cy="431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DEPT</a:t>
            </a:r>
          </a:p>
        </p:txBody>
      </p:sp>
      <p:sp>
        <p:nvSpPr>
          <p:cNvPr id="279563" name="AutoShape 11"/>
          <p:cNvSpPr>
            <a:spLocks noChangeArrowheads="1"/>
          </p:cNvSpPr>
          <p:nvPr/>
        </p:nvSpPr>
        <p:spPr bwMode="auto">
          <a:xfrm rot="-302432">
            <a:off x="2411413" y="4479925"/>
            <a:ext cx="2590800" cy="431800"/>
          </a:xfrm>
          <a:prstGeom prst="rightArrow">
            <a:avLst>
              <a:gd name="adj1" fmla="val 54824"/>
              <a:gd name="adj2" fmla="val 32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79564" name="AutoShape 12"/>
          <p:cNvSpPr>
            <a:spLocks noChangeArrowheads="1"/>
          </p:cNvSpPr>
          <p:nvPr/>
        </p:nvSpPr>
        <p:spPr bwMode="auto">
          <a:xfrm>
            <a:off x="3203575" y="4508500"/>
            <a:ext cx="865188" cy="4318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EMP</a:t>
            </a:r>
          </a:p>
        </p:txBody>
      </p:sp>
      <p:sp>
        <p:nvSpPr>
          <p:cNvPr id="279565" name="Rectangle 13"/>
          <p:cNvSpPr>
            <a:spLocks noChangeArrowheads="1"/>
          </p:cNvSpPr>
          <p:nvPr/>
        </p:nvSpPr>
        <p:spPr bwMode="auto">
          <a:xfrm>
            <a:off x="762000" y="1268413"/>
            <a:ext cx="7913688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ja-JP" alt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マスターディテール形式の画面を作成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50000"/>
              <a:buFontTx/>
              <a:buChar char="•"/>
            </a:pPr>
            <a:r>
              <a:rPr lang="en-US" altLang="ja-JP" sz="27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GUI</a:t>
            </a:r>
            <a:r>
              <a:rPr lang="ja-JP" altLang="en-US" sz="27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操作のみ</a:t>
            </a:r>
          </a:p>
        </p:txBody>
      </p:sp>
      <p:sp>
        <p:nvSpPr>
          <p:cNvPr id="279566" name="Text Box 14"/>
          <p:cNvSpPr txBox="1">
            <a:spLocks noChangeArrowheads="1"/>
          </p:cNvSpPr>
          <p:nvPr/>
        </p:nvSpPr>
        <p:spPr bwMode="auto">
          <a:xfrm>
            <a:off x="7407275" y="3592513"/>
            <a:ext cx="1628775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SplitContainer</a:t>
            </a:r>
          </a:p>
        </p:txBody>
      </p:sp>
      <p:sp>
        <p:nvSpPr>
          <p:cNvPr id="279567" name="Text Box 15"/>
          <p:cNvSpPr txBox="1">
            <a:spLocks noChangeArrowheads="1"/>
          </p:cNvSpPr>
          <p:nvPr/>
        </p:nvSpPr>
        <p:spPr bwMode="auto">
          <a:xfrm>
            <a:off x="3708400" y="2909888"/>
            <a:ext cx="650875" cy="376237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詳細</a:t>
            </a:r>
          </a:p>
        </p:txBody>
      </p:sp>
      <p:sp>
        <p:nvSpPr>
          <p:cNvPr id="279568" name="Text Box 16"/>
          <p:cNvSpPr txBox="1">
            <a:spLocks noChangeArrowheads="1"/>
          </p:cNvSpPr>
          <p:nvPr/>
        </p:nvSpPr>
        <p:spPr bwMode="auto">
          <a:xfrm>
            <a:off x="3635375" y="5068888"/>
            <a:ext cx="1603375" cy="376237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err="1"/>
              <a:t>DataGridView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9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9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9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279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68 0.01042 L 0.14184 -0.0210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795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9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9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9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1000"/>
                                        <p:tgtEl>
                                          <p:spTgt spid="279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68 0.01042 L 0.14184 -0.0210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795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61" grpId="0" animBg="1"/>
      <p:bldP spid="279562" grpId="0" animBg="1"/>
      <p:bldP spid="279562" grpId="1" animBg="1"/>
      <p:bldP spid="279563" grpId="0" animBg="1"/>
      <p:bldP spid="279564" grpId="0" animBg="1"/>
      <p:bldP spid="279564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GUI</a:t>
            </a:r>
            <a:r>
              <a:rPr lang="ja-JP" altLang="en-US" dirty="0" smtClean="0"/>
              <a:t>操作に</a:t>
            </a:r>
            <a:r>
              <a:rPr lang="ja-JP" altLang="en-US" dirty="0"/>
              <a:t>よる開発と生産性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5073650"/>
          </a:xfrm>
        </p:spPr>
        <p:txBody>
          <a:bodyPr/>
          <a:lstStyle/>
          <a:p>
            <a:pPr>
              <a:buClr>
                <a:schemeClr val="bg2"/>
              </a:buClr>
              <a:buSzPct val="70000"/>
              <a:buNone/>
            </a:pPr>
            <a:r>
              <a:rPr lang="en-US" altLang="ja-JP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GUI</a:t>
            </a:r>
            <a:r>
              <a:rPr lang="ja-JP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でお手軽開発で良いか検討</a:t>
            </a:r>
          </a:p>
          <a:p>
            <a:pPr lvl="1">
              <a:buClr>
                <a:schemeClr val="accent1"/>
              </a:buClr>
              <a:buSzPct val="150000"/>
              <a:buFontTx/>
              <a:buChar char="•"/>
            </a:pPr>
            <a:r>
              <a:rPr lang="ja-JP" altLang="en-US" sz="2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すべてをカバーするものではない</a:t>
            </a:r>
          </a:p>
          <a:p>
            <a:pPr>
              <a:buClr>
                <a:schemeClr val="bg2"/>
              </a:buClr>
              <a:buSzPct val="70000"/>
              <a:buNone/>
            </a:pPr>
            <a:r>
              <a:rPr lang="ja-JP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意図したタイミングで意図したデータを取得</a:t>
            </a:r>
          </a:p>
          <a:p>
            <a:pPr lvl="1">
              <a:buClr>
                <a:schemeClr val="accent1"/>
              </a:buClr>
              <a:buSzPct val="150000"/>
              <a:buFontTx/>
              <a:buChar char="•"/>
            </a:pPr>
            <a:r>
              <a:rPr lang="ja-JP" altLang="en-US" sz="2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業務の特性に合わせて</a:t>
            </a:r>
          </a:p>
          <a:p>
            <a:pPr lvl="1">
              <a:buClr>
                <a:schemeClr val="accent1"/>
              </a:buClr>
              <a:buSzPct val="150000"/>
              <a:buFontTx/>
              <a:buChar char="•"/>
            </a:pPr>
            <a:r>
              <a:rPr lang="ja-JP" altLang="en-US" sz="2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画面の特性に合わせて</a:t>
            </a:r>
          </a:p>
          <a:p>
            <a:pPr lvl="1">
              <a:buClr>
                <a:schemeClr val="accent1"/>
              </a:buClr>
              <a:buSzPct val="150000"/>
              <a:buFontTx/>
              <a:buChar char="•"/>
            </a:pPr>
            <a:r>
              <a:rPr lang="ja-JP" altLang="en-US" sz="2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お客様の特性に合わせて</a:t>
            </a:r>
          </a:p>
          <a:p>
            <a:pPr>
              <a:buClr>
                <a:schemeClr val="bg2"/>
              </a:buClr>
              <a:buSzPct val="70000"/>
              <a:buNone/>
            </a:pPr>
            <a:r>
              <a:rPr lang="ja-JP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そのためには</a:t>
            </a:r>
          </a:p>
          <a:p>
            <a:pPr lvl="1">
              <a:buClr>
                <a:schemeClr val="accent1"/>
              </a:buClr>
              <a:buSzPct val="150000"/>
              <a:buFontTx/>
              <a:buChar char="•"/>
            </a:pPr>
            <a:r>
              <a:rPr lang="ja-JP" altLang="en-US" sz="2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やはりコーディングが必要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7013FB5A-748B-4889-82BB-A4AAF0FA423D}" type="slidenum">
              <a:rPr lang="en-US" altLang="ja-JP"/>
              <a:pPr/>
              <a:t>27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SQL</a:t>
            </a:r>
            <a:r>
              <a:rPr kumimoji="1" lang="ja-JP" altLang="en-US" dirty="0" smtClean="0"/>
              <a:t>文の直接実行</a:t>
            </a:r>
            <a:r>
              <a:rPr lang="en-US" altLang="ja-JP" dirty="0" smtClean="0"/>
              <a:t>(</a:t>
            </a:r>
            <a:r>
              <a:rPr kumimoji="1" lang="en-US" altLang="ja-JP" dirty="0" smtClean="0"/>
              <a:t>Command</a:t>
            </a:r>
            <a:r>
              <a:rPr kumimoji="1" lang="ja-JP" altLang="en-US" dirty="0" smtClean="0"/>
              <a:t>オブジェクト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graphicFrame>
        <p:nvGraphicFramePr>
          <p:cNvPr id="5" name="図表 4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タイトルの意味は？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sz="2800" dirty="0">
                <a:ea typeface="ＭＳ Ｐゴシック" charset="-128"/>
              </a:rPr>
              <a:t>データソースと</a:t>
            </a:r>
            <a:r>
              <a:rPr lang="en-US" altLang="ja-JP" sz="2800" dirty="0" err="1">
                <a:ea typeface="ＭＳ Ｐゴシック" charset="-128"/>
              </a:rPr>
              <a:t>DataSet</a:t>
            </a:r>
            <a:r>
              <a:rPr lang="ja-JP" altLang="en-US" sz="2800" dirty="0">
                <a:ea typeface="ＭＳ Ｐゴシック" charset="-128"/>
              </a:rPr>
              <a:t>クラスの対応付け</a:t>
            </a:r>
          </a:p>
        </p:txBody>
      </p:sp>
      <p:graphicFrame>
        <p:nvGraphicFramePr>
          <p:cNvPr id="15" name="コンテンツ プレースホルダ 1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2741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887524" y="5113542"/>
            <a:ext cx="1072116" cy="878086"/>
          </a:xfrm>
          <a:prstGeom prst="flowChartMagneticDisk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ja-JP" altLang="en-US" sz="1400" b="1" dirty="0" smtClean="0">
                <a:solidFill>
                  <a:srgbClr val="FF0000"/>
                </a:solidFill>
                <a:latin typeface="Times New Roman" pitchFamily="18" charset="0"/>
              </a:rPr>
              <a:t>データソース</a:t>
            </a:r>
            <a:endParaRPr lang="en-US" altLang="ja-JP" sz="1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2628605" y="5180514"/>
            <a:ext cx="1138570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 smtClean="0">
                <a:latin typeface="Times New Roman" pitchFamily="18" charset="0"/>
              </a:rPr>
              <a:t>Command</a:t>
            </a:r>
            <a:endParaRPr lang="en-US" altLang="ja-JP" sz="1600" dirty="0">
              <a:latin typeface="Times New Roman" pitchFamily="18" charset="0"/>
            </a:endParaRP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372640" y="5180514"/>
            <a:ext cx="1138569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 err="1" smtClean="0">
                <a:latin typeface="Times New Roman" pitchFamily="18" charset="0"/>
              </a:rPr>
              <a:t>DataAdapter</a:t>
            </a:r>
            <a:endParaRPr lang="en-US" altLang="ja-JP" sz="1600" dirty="0">
              <a:latin typeface="Times New Roman" pitchFamily="18" charset="0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6112245" y="5180514"/>
            <a:ext cx="1138569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>
                <a:latin typeface="Times New Roman" pitchFamily="18" charset="0"/>
              </a:rPr>
              <a:t>Dataset</a:t>
            </a:r>
          </a:p>
        </p:txBody>
      </p:sp>
      <p:sp>
        <p:nvSpPr>
          <p:cNvPr id="45064" name="AutoShape 8"/>
          <p:cNvSpPr>
            <a:spLocks noChangeArrowheads="1"/>
          </p:cNvSpPr>
          <p:nvPr/>
        </p:nvSpPr>
        <p:spPr bwMode="auto">
          <a:xfrm>
            <a:off x="2092547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5" name="AutoShape 9"/>
          <p:cNvSpPr>
            <a:spLocks noChangeArrowheads="1"/>
          </p:cNvSpPr>
          <p:nvPr/>
        </p:nvSpPr>
        <p:spPr bwMode="auto">
          <a:xfrm>
            <a:off x="3833628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6" name="AutoShape 10"/>
          <p:cNvSpPr>
            <a:spLocks noChangeArrowheads="1"/>
          </p:cNvSpPr>
          <p:nvPr/>
        </p:nvSpPr>
        <p:spPr bwMode="auto">
          <a:xfrm>
            <a:off x="5576186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7" name="AutoShape 11"/>
          <p:cNvSpPr>
            <a:spLocks noChangeArrowheads="1"/>
          </p:cNvSpPr>
          <p:nvPr/>
        </p:nvSpPr>
        <p:spPr bwMode="auto">
          <a:xfrm rot="-5400000">
            <a:off x="4703073" y="4710298"/>
            <a:ext cx="473273" cy="401674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>
              <a:alpha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71163" y="3830643"/>
            <a:ext cx="1138570" cy="7426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ja-JP" altLang="en-US" sz="1600" dirty="0" smtClean="0">
                <a:latin typeface="Times New Roman" pitchFamily="18" charset="0"/>
              </a:rPr>
              <a:t>アプリ</a:t>
            </a:r>
            <a:endParaRPr lang="ja-JP" altLang="en-US" sz="1600" dirty="0">
              <a:latin typeface="Times New Roman" pitchFamily="18" charset="0"/>
            </a:endParaRPr>
          </a:p>
        </p:txBody>
      </p:sp>
      <p:sp>
        <p:nvSpPr>
          <p:cNvPr id="45069" name="AutoShape 13"/>
          <p:cNvSpPr>
            <a:spLocks noChangeArrowheads="1"/>
          </p:cNvSpPr>
          <p:nvPr/>
        </p:nvSpPr>
        <p:spPr bwMode="auto">
          <a:xfrm rot="-5400000">
            <a:off x="5640194" y="3969041"/>
            <a:ext cx="1012031" cy="1140047"/>
          </a:xfrm>
          <a:custGeom>
            <a:avLst/>
            <a:gdLst>
              <a:gd name="G0" fmla="+- 11371 0 0"/>
              <a:gd name="G1" fmla="+- 18931 0 0"/>
              <a:gd name="G2" fmla="+- 3301 0 0"/>
              <a:gd name="G3" fmla="*/ 11371 1 2"/>
              <a:gd name="G4" fmla="+- G3 10800 0"/>
              <a:gd name="G5" fmla="+- 21600 11371 18931"/>
              <a:gd name="G6" fmla="+- 18931 3301 0"/>
              <a:gd name="G7" fmla="*/ G6 1 2"/>
              <a:gd name="G8" fmla="*/ 18931 2 1"/>
              <a:gd name="G9" fmla="+- G8 0 21600"/>
              <a:gd name="G10" fmla="+- G5 0 G4"/>
              <a:gd name="G11" fmla="+- 11371 0 G4"/>
              <a:gd name="G12" fmla="*/ G2 G10 G11"/>
              <a:gd name="T0" fmla="*/ 16486 w 21600"/>
              <a:gd name="T1" fmla="*/ 0 h 21600"/>
              <a:gd name="T2" fmla="*/ 11371 w 21600"/>
              <a:gd name="T3" fmla="*/ 3301 h 21600"/>
              <a:gd name="T4" fmla="*/ 3301 w 21600"/>
              <a:gd name="T5" fmla="*/ 11371 h 21600"/>
              <a:gd name="T6" fmla="*/ 0 w 21600"/>
              <a:gd name="T7" fmla="*/ 16486 h 21600"/>
              <a:gd name="T8" fmla="*/ 3301 w 21600"/>
              <a:gd name="T9" fmla="*/ 21600 h 21600"/>
              <a:gd name="T10" fmla="*/ 11116 w 21600"/>
              <a:gd name="T11" fmla="*/ 18931 h 21600"/>
              <a:gd name="T12" fmla="*/ 18931 w 21600"/>
              <a:gd name="T13" fmla="*/ 11116 h 21600"/>
              <a:gd name="T14" fmla="*/ 21600 w 21600"/>
              <a:gd name="T15" fmla="*/ 330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6486" y="0"/>
                </a:moveTo>
                <a:lnTo>
                  <a:pt x="11371" y="3301"/>
                </a:lnTo>
                <a:lnTo>
                  <a:pt x="14040" y="3301"/>
                </a:lnTo>
                <a:lnTo>
                  <a:pt x="14040" y="14040"/>
                </a:lnTo>
                <a:lnTo>
                  <a:pt x="3301" y="14040"/>
                </a:lnTo>
                <a:lnTo>
                  <a:pt x="3301" y="11371"/>
                </a:lnTo>
                <a:lnTo>
                  <a:pt x="0" y="16486"/>
                </a:lnTo>
                <a:lnTo>
                  <a:pt x="3301" y="21600"/>
                </a:lnTo>
                <a:lnTo>
                  <a:pt x="3301" y="18931"/>
                </a:lnTo>
                <a:lnTo>
                  <a:pt x="18931" y="18931"/>
                </a:lnTo>
                <a:lnTo>
                  <a:pt x="18931" y="3301"/>
                </a:lnTo>
                <a:lnTo>
                  <a:pt x="21600" y="330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70" name="AutoShape 14"/>
          <p:cNvSpPr>
            <a:spLocks noChangeArrowheads="1"/>
          </p:cNvSpPr>
          <p:nvPr/>
        </p:nvSpPr>
        <p:spPr bwMode="auto">
          <a:xfrm rot="5400000" flipH="1">
            <a:off x="3162217" y="3969041"/>
            <a:ext cx="1012031" cy="1140047"/>
          </a:xfrm>
          <a:custGeom>
            <a:avLst/>
            <a:gdLst>
              <a:gd name="G0" fmla="+- 11371 0 0"/>
              <a:gd name="G1" fmla="+- 18931 0 0"/>
              <a:gd name="G2" fmla="+- 3301 0 0"/>
              <a:gd name="G3" fmla="*/ 11371 1 2"/>
              <a:gd name="G4" fmla="+- G3 10800 0"/>
              <a:gd name="G5" fmla="+- 21600 11371 18931"/>
              <a:gd name="G6" fmla="+- 18931 3301 0"/>
              <a:gd name="G7" fmla="*/ G6 1 2"/>
              <a:gd name="G8" fmla="*/ 18931 2 1"/>
              <a:gd name="G9" fmla="+- G8 0 21600"/>
              <a:gd name="G10" fmla="+- G5 0 G4"/>
              <a:gd name="G11" fmla="+- 11371 0 G4"/>
              <a:gd name="G12" fmla="*/ G2 G10 G11"/>
              <a:gd name="T0" fmla="*/ 16486 w 21600"/>
              <a:gd name="T1" fmla="*/ 0 h 21600"/>
              <a:gd name="T2" fmla="*/ 11371 w 21600"/>
              <a:gd name="T3" fmla="*/ 3301 h 21600"/>
              <a:gd name="T4" fmla="*/ 3301 w 21600"/>
              <a:gd name="T5" fmla="*/ 11371 h 21600"/>
              <a:gd name="T6" fmla="*/ 0 w 21600"/>
              <a:gd name="T7" fmla="*/ 16486 h 21600"/>
              <a:gd name="T8" fmla="*/ 3301 w 21600"/>
              <a:gd name="T9" fmla="*/ 21600 h 21600"/>
              <a:gd name="T10" fmla="*/ 11116 w 21600"/>
              <a:gd name="T11" fmla="*/ 18931 h 21600"/>
              <a:gd name="T12" fmla="*/ 18931 w 21600"/>
              <a:gd name="T13" fmla="*/ 11116 h 21600"/>
              <a:gd name="T14" fmla="*/ 21600 w 21600"/>
              <a:gd name="T15" fmla="*/ 330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6486" y="0"/>
                </a:moveTo>
                <a:lnTo>
                  <a:pt x="11371" y="3301"/>
                </a:lnTo>
                <a:lnTo>
                  <a:pt x="14040" y="3301"/>
                </a:lnTo>
                <a:lnTo>
                  <a:pt x="14040" y="14040"/>
                </a:lnTo>
                <a:lnTo>
                  <a:pt x="3301" y="14040"/>
                </a:lnTo>
                <a:lnTo>
                  <a:pt x="3301" y="11371"/>
                </a:lnTo>
                <a:lnTo>
                  <a:pt x="0" y="16486"/>
                </a:lnTo>
                <a:lnTo>
                  <a:pt x="3301" y="21600"/>
                </a:lnTo>
                <a:lnTo>
                  <a:pt x="3301" y="18931"/>
                </a:lnTo>
                <a:lnTo>
                  <a:pt x="18931" y="18931"/>
                </a:lnTo>
                <a:lnTo>
                  <a:pt x="18931" y="3301"/>
                </a:lnTo>
                <a:lnTo>
                  <a:pt x="21600" y="3301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err="1" smtClean="0"/>
              <a:t>DataAdapter</a:t>
            </a:r>
            <a:r>
              <a:rPr kumimoji="1"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5" name="図表 4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星 7 3"/>
          <p:cNvSpPr/>
          <p:nvPr/>
        </p:nvSpPr>
        <p:spPr>
          <a:xfrm>
            <a:off x="6726267" y="2990844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200" dirty="0" smtClean="0"/>
          </a:p>
          <a:p>
            <a:pPr algn="ctr"/>
            <a:r>
              <a:rPr kumimoji="1" lang="en-US" altLang="ja-JP" sz="1200" dirty="0" smtClean="0"/>
              <a:t>Open</a:t>
            </a:r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タイミングは？</a:t>
            </a:r>
            <a:endParaRPr kumimoji="1" lang="ja-JP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err="1" smtClean="0"/>
              <a:t>CommandBuilder</a:t>
            </a:r>
            <a:r>
              <a:rPr lang="ja-JP" altLang="en-US" dirty="0" smtClean="0"/>
              <a:t>で</a:t>
            </a:r>
            <a:r>
              <a:rPr lang="en-US" altLang="ja-JP" dirty="0" smtClean="0"/>
              <a:t>SQL</a:t>
            </a:r>
            <a:r>
              <a:rPr lang="ja-JP" altLang="en-US" dirty="0" smtClean="0"/>
              <a:t>作成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5073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_</a:t>
            </a:r>
            <a:r>
              <a:rPr lang="en-US" altLang="ja-JP" sz="1600" dirty="0" err="1" smtClean="0"/>
              <a:t>cn.Open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Using _</a:t>
            </a:r>
            <a:r>
              <a:rPr lang="en-US" altLang="ja-JP" sz="1600" dirty="0" err="1" smtClean="0"/>
              <a:t>tr</a:t>
            </a:r>
            <a:r>
              <a:rPr lang="en-US" altLang="ja-JP" sz="1600" dirty="0" smtClean="0"/>
              <a:t> As </a:t>
            </a:r>
            <a:r>
              <a:rPr lang="en-US" altLang="ja-JP" sz="1600" dirty="0" err="1" smtClean="0"/>
              <a:t>SqlTransaction</a:t>
            </a:r>
            <a:r>
              <a:rPr lang="en-US" altLang="ja-JP" sz="1600" dirty="0" smtClean="0"/>
              <a:t> = _</a:t>
            </a:r>
            <a:r>
              <a:rPr lang="en-US" altLang="ja-JP" sz="1600" dirty="0" err="1" smtClean="0"/>
              <a:t>cn.BeginTransaction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Using _</a:t>
            </a:r>
            <a:r>
              <a:rPr lang="en-US" altLang="ja-JP" sz="1600" dirty="0" err="1" smtClean="0"/>
              <a:t>cmd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SqlCommand</a:t>
            </a:r>
            <a:r>
              <a:rPr lang="en-US" altLang="ja-JP" sz="1600" dirty="0" smtClean="0"/>
              <a:t>("SELECT * FROM employee ", _</a:t>
            </a:r>
            <a:r>
              <a:rPr lang="en-US" altLang="ja-JP" sz="1600" dirty="0" err="1" smtClean="0"/>
              <a:t>cn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</a:t>
            </a:r>
            <a:r>
              <a:rPr lang="en-US" altLang="ja-JP" sz="1600" dirty="0" smtClean="0">
                <a:solidFill>
                  <a:srgbClr val="FF0000"/>
                </a:solidFill>
              </a:rPr>
              <a:t>_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cmd.Transaction</a:t>
            </a:r>
            <a:r>
              <a:rPr lang="en-US" altLang="ja-JP" sz="1600" dirty="0" smtClean="0">
                <a:solidFill>
                  <a:srgbClr val="FF0000"/>
                </a:solidFill>
              </a:rPr>
              <a:t> = _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tr</a:t>
            </a:r>
            <a:r>
              <a:rPr lang="en-US" altLang="ja-JP" sz="1600" dirty="0" smtClean="0">
                <a:solidFill>
                  <a:srgbClr val="FF0000"/>
                </a:solidFill>
              </a:rPr>
              <a:t>      '###</a:t>
            </a:r>
            <a:r>
              <a:rPr lang="ja-JP" altLang="en-US" sz="1600" dirty="0" smtClean="0">
                <a:solidFill>
                  <a:srgbClr val="FF0000"/>
                </a:solidFill>
              </a:rPr>
              <a:t>重要</a:t>
            </a:r>
            <a:r>
              <a:rPr lang="en-US" altLang="ja-JP" sz="1600" dirty="0" smtClean="0">
                <a:solidFill>
                  <a:srgbClr val="FF0000"/>
                </a:solidFill>
              </a:rPr>
              <a:t>###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Using _</a:t>
            </a:r>
            <a:r>
              <a:rPr lang="en-US" altLang="ja-JP" sz="1600" dirty="0" err="1" smtClean="0"/>
              <a:t>da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SqlDataAdapter</a:t>
            </a:r>
            <a:r>
              <a:rPr lang="en-US" altLang="ja-JP" sz="1600" dirty="0" smtClean="0"/>
              <a:t>(_</a:t>
            </a:r>
            <a:r>
              <a:rPr lang="en-US" altLang="ja-JP" sz="1600" dirty="0" err="1" smtClean="0"/>
              <a:t>cmd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Using _</a:t>
            </a:r>
            <a:r>
              <a:rPr lang="en-US" altLang="ja-JP" sz="1600" dirty="0" err="1" smtClean="0"/>
              <a:t>cb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SqlCommandBuilder</a:t>
            </a:r>
            <a:r>
              <a:rPr lang="en-US" altLang="ja-JP" sz="1600" dirty="0" smtClean="0"/>
              <a:t>(_</a:t>
            </a:r>
            <a:r>
              <a:rPr lang="en-US" altLang="ja-JP" sz="1600" dirty="0" err="1" smtClean="0"/>
              <a:t>da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_</a:t>
            </a:r>
            <a:r>
              <a:rPr lang="en-US" altLang="ja-JP" sz="1600" dirty="0" err="1" smtClean="0"/>
              <a:t>da.UpdateCommand</a:t>
            </a:r>
            <a:r>
              <a:rPr lang="en-US" altLang="ja-JP" sz="1600" dirty="0" smtClean="0"/>
              <a:t> = _</a:t>
            </a:r>
            <a:r>
              <a:rPr lang="en-US" altLang="ja-JP" sz="1600" dirty="0" err="1" smtClean="0"/>
              <a:t>cb.GetUpdateCommand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_</a:t>
            </a:r>
            <a:r>
              <a:rPr lang="en-US" altLang="ja-JP" sz="1600" dirty="0" err="1" smtClean="0"/>
              <a:t>da.InsertCommand</a:t>
            </a:r>
            <a:r>
              <a:rPr lang="en-US" altLang="ja-JP" sz="1600" dirty="0" smtClean="0"/>
              <a:t> = _</a:t>
            </a:r>
            <a:r>
              <a:rPr lang="en-US" altLang="ja-JP" sz="1600" dirty="0" err="1" smtClean="0"/>
              <a:t>cb.GetInsertCommand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_</a:t>
            </a:r>
            <a:r>
              <a:rPr lang="en-US" altLang="ja-JP" sz="1600" dirty="0" err="1" smtClean="0"/>
              <a:t>da.DeleteCommand</a:t>
            </a:r>
            <a:r>
              <a:rPr lang="en-US" altLang="ja-JP" sz="1600" dirty="0" smtClean="0"/>
              <a:t> = _</a:t>
            </a:r>
            <a:r>
              <a:rPr lang="en-US" altLang="ja-JP" sz="1600" dirty="0" err="1" smtClean="0"/>
              <a:t>cb.GetDeleteCommand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_</a:t>
            </a:r>
            <a:r>
              <a:rPr lang="en-US" altLang="ja-JP" sz="1600" dirty="0" err="1" smtClean="0"/>
              <a:t>da.Update</a:t>
            </a:r>
            <a:r>
              <a:rPr lang="en-US" altLang="ja-JP" sz="1600" dirty="0" smtClean="0"/>
              <a:t>(Ds, "employee")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_</a:t>
            </a:r>
            <a:r>
              <a:rPr lang="en-US" altLang="ja-JP" sz="1600" dirty="0" err="1" smtClean="0"/>
              <a:t>tr.Commit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Catch ex As Exception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</a:t>
            </a:r>
            <a:r>
              <a:rPr lang="en-US" altLang="ja-JP" sz="1600" dirty="0" err="1" smtClean="0"/>
              <a:t>MessageBox.Show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ex.Message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・・・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_</a:t>
            </a:r>
            <a:r>
              <a:rPr lang="en-US" altLang="ja-JP" sz="1600" dirty="0" err="1" smtClean="0"/>
              <a:t>tr.Rollback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End 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End Using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err="1" smtClean="0"/>
              <a:t>CommandBuilder</a:t>
            </a:r>
            <a:r>
              <a:rPr kumimoji="1"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横巻き 4"/>
          <p:cNvSpPr/>
          <p:nvPr/>
        </p:nvSpPr>
        <p:spPr>
          <a:xfrm>
            <a:off x="4500562" y="5000636"/>
            <a:ext cx="3786214" cy="7143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This property is not supported.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" name="横巻き 6"/>
          <p:cNvSpPr/>
          <p:nvPr/>
        </p:nvSpPr>
        <p:spPr>
          <a:xfrm>
            <a:off x="4643438" y="2285992"/>
            <a:ext cx="3786214" cy="7143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</a:rPr>
              <a:t>実装すらされていません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sz="2800" dirty="0" err="1">
                <a:ea typeface="ＭＳ Ｐゴシック" charset="-128"/>
              </a:rPr>
              <a:t>DataSet</a:t>
            </a:r>
            <a:r>
              <a:rPr lang="ja-JP" altLang="en-US" sz="2800" dirty="0">
                <a:ea typeface="ＭＳ Ｐゴシック" charset="-128"/>
              </a:rPr>
              <a:t>の利用時の</a:t>
            </a:r>
            <a:r>
              <a:rPr lang="ja-JP" altLang="en-US" sz="2800" dirty="0" smtClean="0">
                <a:ea typeface="ＭＳ Ｐゴシック" charset="-128"/>
              </a:rPr>
              <a:t>注意点</a:t>
            </a:r>
            <a:endParaRPr lang="ja-JP" altLang="en-US" sz="2800" dirty="0">
              <a:ea typeface="ＭＳ Ｐゴシック" charset="-128"/>
            </a:endParaRPr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altLang="ja-JP" sz="2800" dirty="0" err="1" smtClean="0">
                <a:ea typeface="ＭＳ Ｐゴシック" charset="-128"/>
              </a:rPr>
              <a:t>DataSet</a:t>
            </a:r>
            <a:r>
              <a:rPr lang="ja-JP" altLang="en-US" sz="2800" dirty="0" smtClean="0">
                <a:ea typeface="ＭＳ Ｐゴシック" charset="-128"/>
              </a:rPr>
              <a:t>の利用時の注意点</a:t>
            </a:r>
            <a:endParaRPr lang="ja-JP" altLang="en-US" sz="2800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052514"/>
          <a:ext cx="8147050" cy="1682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コンテンツ プレースホルダ 3"/>
          <p:cNvGraphicFramePr>
            <a:graphicFrameLocks/>
          </p:cNvGraphicFramePr>
          <p:nvPr/>
        </p:nvGraphicFramePr>
        <p:xfrm>
          <a:off x="457200" y="2954332"/>
          <a:ext cx="8147050" cy="2851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トランザクション処理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ja-JP" dirty="0" smtClean="0"/>
              <a:t>GUI</a:t>
            </a:r>
            <a:r>
              <a:rPr lang="ja-JP" altLang="en-US" dirty="0" smtClean="0"/>
              <a:t>操作で作成した</a:t>
            </a:r>
            <a:r>
              <a:rPr lang="en-US" altLang="ja-JP" dirty="0" smtClean="0"/>
              <a:t>DB</a:t>
            </a:r>
            <a:r>
              <a:rPr lang="ja-JP" altLang="en-US" dirty="0" smtClean="0"/>
              <a:t>アプリに</a:t>
            </a:r>
            <a:r>
              <a:rPr lang="ja-JP" altLang="en-US" sz="3200" dirty="0" smtClean="0"/>
              <a:t>は致命的障害</a:t>
            </a:r>
            <a:endParaRPr lang="ja-JP" altLang="en-US" sz="3200" dirty="0"/>
          </a:p>
          <a:p>
            <a:pPr lvl="1"/>
            <a:r>
              <a:rPr lang="ja-JP" altLang="en-US" sz="2700" dirty="0"/>
              <a:t>保存ボタンで保存されるのは、</a:t>
            </a:r>
            <a:r>
              <a:rPr lang="en-US" altLang="ja-JP" sz="2700" dirty="0"/>
              <a:t>DEPT</a:t>
            </a:r>
            <a:r>
              <a:rPr lang="ja-JP" altLang="en-US" sz="2700" dirty="0"/>
              <a:t>のみ</a:t>
            </a:r>
            <a:endParaRPr lang="ja-JP" altLang="en-US" sz="2800" dirty="0"/>
          </a:p>
        </p:txBody>
      </p:sp>
      <p:sp>
        <p:nvSpPr>
          <p:cNvPr id="7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D6FC4954-9CCA-4B6B-8A06-B9F5469E5BCF}" type="slidenum">
              <a:rPr lang="en-US" altLang="ja-JP"/>
              <a:pPr/>
              <a:t>36</a:t>
            </a:fld>
            <a:endParaRPr lang="en-US" altLang="ja-JP"/>
          </a:p>
        </p:txBody>
      </p:sp>
      <p:sp>
        <p:nvSpPr>
          <p:cNvPr id="250884" name="Text Box 4"/>
          <p:cNvSpPr txBox="1">
            <a:spLocks noChangeArrowheads="1"/>
          </p:cNvSpPr>
          <p:nvPr/>
        </p:nvSpPr>
        <p:spPr bwMode="auto">
          <a:xfrm>
            <a:off x="1547813" y="2420938"/>
            <a:ext cx="66960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noProof="1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noProof="1">
                <a:latin typeface="ＭＳ ゴシック" pitchFamily="49" charset="-128"/>
                <a:ea typeface="ＭＳ ゴシック" pitchFamily="49" charset="-128"/>
              </a:rPr>
              <a:t>Me.Validate()</a:t>
            </a:r>
          </a:p>
          <a:p>
            <a:r>
              <a:rPr lang="en-US" altLang="ja-JP" noProof="1">
                <a:latin typeface="ＭＳ ゴシック" pitchFamily="49" charset="-128"/>
                <a:ea typeface="ＭＳ ゴシック" pitchFamily="49" charset="-128"/>
              </a:rPr>
              <a:t> Me.DEPTBindingSource.EndEdit()</a:t>
            </a:r>
          </a:p>
          <a:p>
            <a:r>
              <a:rPr lang="en-US" altLang="ja-JP" noProof="1">
                <a:latin typeface="ＭＳ ゴシック" pitchFamily="49" charset="-128"/>
                <a:ea typeface="ＭＳ ゴシック" pitchFamily="49" charset="-128"/>
              </a:rPr>
              <a:t> Me.DEPTTableAdapter.Update(Me.DataSet1.DEPT)</a:t>
            </a:r>
            <a:endParaRPr lang="en-US" altLang="ja-JP"/>
          </a:p>
        </p:txBody>
      </p:sp>
      <p:sp>
        <p:nvSpPr>
          <p:cNvPr id="250885" name="Rectangle 5"/>
          <p:cNvSpPr>
            <a:spLocks noChangeArrowheads="1"/>
          </p:cNvSpPr>
          <p:nvPr/>
        </p:nvSpPr>
        <p:spPr bwMode="auto">
          <a:xfrm>
            <a:off x="755650" y="3429000"/>
            <a:ext cx="7913688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US" altLang="ja-JP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EMP</a:t>
            </a:r>
            <a:r>
              <a:rPr lang="ja-JP" alt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への</a:t>
            </a:r>
            <a:r>
              <a:rPr lang="en-US" altLang="ja-JP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Update</a:t>
            </a:r>
            <a:r>
              <a:rPr lang="ja-JP" alt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メソッドを追加で解決？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50000"/>
              <a:buFontTx/>
              <a:buChar char="•"/>
            </a:pPr>
            <a:r>
              <a:rPr lang="en-US" altLang="ja-JP" sz="27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DEPT</a:t>
            </a:r>
            <a:r>
              <a:rPr lang="ja-JP" altLang="en-US" sz="27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更新後、</a:t>
            </a:r>
            <a:r>
              <a:rPr lang="en-US" altLang="ja-JP" sz="27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EMP</a:t>
            </a:r>
            <a:r>
              <a:rPr lang="ja-JP" altLang="en-US" sz="27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更新に失敗すると</a:t>
            </a:r>
            <a:r>
              <a:rPr lang="en-US" altLang="ja-JP" sz="27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……..</a:t>
            </a:r>
            <a:endParaRPr lang="en-US" altLang="ja-JP" sz="28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50886" name="Rectangle 6"/>
          <p:cNvSpPr>
            <a:spLocks noChangeArrowheads="1"/>
          </p:cNvSpPr>
          <p:nvPr/>
        </p:nvSpPr>
        <p:spPr bwMode="auto">
          <a:xfrm>
            <a:off x="755650" y="4581525"/>
            <a:ext cx="79136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ja-JP" alt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トランザクション制御が必要</a:t>
            </a:r>
            <a:endParaRPr lang="ja-JP" altLang="en-US" sz="33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0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50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50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50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50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50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50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4" grpId="0" animBg="1"/>
      <p:bldP spid="250885" grpId="0" build="p" bldLvl="2"/>
      <p:bldP spid="25088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暗黙的な</a:t>
            </a:r>
            <a:r>
              <a:rPr lang="ja-JP" altLang="en-US" dirty="0" smtClean="0"/>
              <a:t>トランザクション</a:t>
            </a:r>
            <a:endParaRPr lang="ja-JP" altLang="en-US" dirty="0">
              <a:solidFill>
                <a:schemeClr val="hlink"/>
              </a:solidFill>
            </a:endParaRPr>
          </a:p>
        </p:txBody>
      </p:sp>
      <p:sp>
        <p:nvSpPr>
          <p:cNvPr id="289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ja-JP" dirty="0" err="1"/>
              <a:t>TableAdapter</a:t>
            </a:r>
            <a:r>
              <a:rPr lang="ja-JP" altLang="en-US" dirty="0"/>
              <a:t>ごとに</a:t>
            </a:r>
            <a:r>
              <a:rPr lang="en-US" altLang="ja-JP" dirty="0"/>
              <a:t>Connection</a:t>
            </a:r>
            <a:r>
              <a:rPr lang="ja-JP" altLang="en-US" dirty="0"/>
              <a:t>が存在</a:t>
            </a:r>
            <a:endParaRPr lang="ja-JP" altLang="en-US" sz="3200" dirty="0"/>
          </a:p>
          <a:p>
            <a:pPr lvl="1"/>
            <a:r>
              <a:rPr lang="en-US" altLang="ja-JP" sz="2700" dirty="0"/>
              <a:t>Connection</a:t>
            </a:r>
            <a:r>
              <a:rPr lang="ja-JP" altLang="en-US" sz="2700" dirty="0"/>
              <a:t>に対するトランザクションでは無理</a:t>
            </a:r>
            <a:endParaRPr lang="ja-JP" altLang="en-US" sz="2800" dirty="0"/>
          </a:p>
        </p:txBody>
      </p:sp>
      <p:sp>
        <p:nvSpPr>
          <p:cNvPr id="20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B4B9AAF8-4B97-4B59-A706-57A18AC62C51}" type="slidenum">
              <a:rPr lang="en-US" altLang="ja-JP"/>
              <a:pPr/>
              <a:t>37</a:t>
            </a:fld>
            <a:endParaRPr lang="en-US" altLang="ja-JP"/>
          </a:p>
        </p:txBody>
      </p:sp>
      <p:sp>
        <p:nvSpPr>
          <p:cNvPr id="289797" name="Rectangle 5"/>
          <p:cNvSpPr>
            <a:spLocks noChangeArrowheads="1"/>
          </p:cNvSpPr>
          <p:nvPr/>
        </p:nvSpPr>
        <p:spPr bwMode="auto">
          <a:xfrm>
            <a:off x="755650" y="5373688"/>
            <a:ext cx="7913688" cy="698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US" altLang="ja-JP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System.Transactions</a:t>
            </a: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クラスを</a:t>
            </a:r>
            <a:r>
              <a:rPr lang="ja-JP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使う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89799" name="Rectangle 7"/>
          <p:cNvSpPr>
            <a:spLocks noChangeArrowheads="1"/>
          </p:cNvSpPr>
          <p:nvPr/>
        </p:nvSpPr>
        <p:spPr bwMode="auto">
          <a:xfrm>
            <a:off x="1438243" y="2420938"/>
            <a:ext cx="3960813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/>
              <a:t>DEPTTableAdapter</a:t>
            </a:r>
            <a:r>
              <a:rPr lang="ja-JP" altLang="en-US"/>
              <a:t>オブジェクト</a:t>
            </a:r>
          </a:p>
        </p:txBody>
      </p:sp>
      <p:sp>
        <p:nvSpPr>
          <p:cNvPr id="289800" name="Rectangle 8"/>
          <p:cNvSpPr>
            <a:spLocks noChangeArrowheads="1"/>
          </p:cNvSpPr>
          <p:nvPr/>
        </p:nvSpPr>
        <p:spPr bwMode="auto">
          <a:xfrm>
            <a:off x="1438243" y="3789363"/>
            <a:ext cx="3960813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/>
              <a:t>EMPTableAdapter</a:t>
            </a:r>
            <a:r>
              <a:rPr lang="ja-JP" altLang="en-US"/>
              <a:t>オブジェクト</a:t>
            </a:r>
          </a:p>
        </p:txBody>
      </p:sp>
      <p:sp>
        <p:nvSpPr>
          <p:cNvPr id="289801" name="AutoShape 9"/>
          <p:cNvSpPr>
            <a:spLocks noChangeArrowheads="1"/>
          </p:cNvSpPr>
          <p:nvPr/>
        </p:nvSpPr>
        <p:spPr bwMode="auto">
          <a:xfrm>
            <a:off x="6696043" y="2924175"/>
            <a:ext cx="1655763" cy="1584325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800"/>
              <a:t>Oracle</a:t>
            </a:r>
          </a:p>
          <a:p>
            <a:pPr algn="ctr"/>
            <a:r>
              <a:rPr lang="en-US" altLang="ja-JP" sz="2800"/>
              <a:t>Database</a:t>
            </a:r>
          </a:p>
        </p:txBody>
      </p:sp>
      <p:sp>
        <p:nvSpPr>
          <p:cNvPr id="289802" name="AutoShape 10"/>
          <p:cNvSpPr>
            <a:spLocks noChangeArrowheads="1"/>
          </p:cNvSpPr>
          <p:nvPr/>
        </p:nvSpPr>
        <p:spPr bwMode="auto">
          <a:xfrm rot="-5400000">
            <a:off x="4678330" y="1989138"/>
            <a:ext cx="576263" cy="2160588"/>
          </a:xfrm>
          <a:prstGeom prst="can">
            <a:avLst>
              <a:gd name="adj" fmla="val 3193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 altLang="ja-JP"/>
              <a:t>OracleConnection</a:t>
            </a:r>
          </a:p>
          <a:p>
            <a:pPr algn="ctr"/>
            <a:r>
              <a:rPr lang="ja-JP" altLang="en-US"/>
              <a:t>オブジェクト</a:t>
            </a:r>
          </a:p>
        </p:txBody>
      </p:sp>
      <p:sp>
        <p:nvSpPr>
          <p:cNvPr id="289803" name="AutoShape 11"/>
          <p:cNvSpPr>
            <a:spLocks noChangeArrowheads="1"/>
          </p:cNvSpPr>
          <p:nvPr/>
        </p:nvSpPr>
        <p:spPr bwMode="auto">
          <a:xfrm rot="-5400000">
            <a:off x="4678330" y="3357563"/>
            <a:ext cx="576263" cy="2160588"/>
          </a:xfrm>
          <a:prstGeom prst="can">
            <a:avLst>
              <a:gd name="adj" fmla="val 3193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 altLang="ja-JP"/>
              <a:t>OracleConnection</a:t>
            </a:r>
          </a:p>
          <a:p>
            <a:pPr algn="ctr"/>
            <a:r>
              <a:rPr lang="ja-JP" altLang="en-US"/>
              <a:t>オブジェクト</a:t>
            </a:r>
          </a:p>
        </p:txBody>
      </p:sp>
      <p:sp>
        <p:nvSpPr>
          <p:cNvPr id="289804" name="Rectangle 12"/>
          <p:cNvSpPr>
            <a:spLocks noChangeArrowheads="1"/>
          </p:cNvSpPr>
          <p:nvPr/>
        </p:nvSpPr>
        <p:spPr bwMode="auto">
          <a:xfrm>
            <a:off x="1582706" y="2781300"/>
            <a:ext cx="19446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/>
          <a:lstStyle/>
          <a:p>
            <a:r>
              <a:rPr lang="en-US" altLang="ja-JP"/>
              <a:t>OracleCommand</a:t>
            </a:r>
          </a:p>
          <a:p>
            <a:r>
              <a:rPr lang="ja-JP" altLang="en-US"/>
              <a:t>オブジェクト</a:t>
            </a:r>
          </a:p>
        </p:txBody>
      </p:sp>
      <p:cxnSp>
        <p:nvCxnSpPr>
          <p:cNvPr id="289806" name="AutoShape 14"/>
          <p:cNvCxnSpPr>
            <a:cxnSpLocks noChangeShapeType="1"/>
            <a:stCxn id="289802" idx="3"/>
            <a:endCxn id="289801" idx="2"/>
          </p:cNvCxnSpPr>
          <p:nvPr/>
        </p:nvCxnSpPr>
        <p:spPr bwMode="auto">
          <a:xfrm>
            <a:off x="6048343" y="3071813"/>
            <a:ext cx="647700" cy="644525"/>
          </a:xfrm>
          <a:prstGeom prst="bentConnector3">
            <a:avLst>
              <a:gd name="adj1" fmla="val 4975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289807" name="AutoShape 15"/>
          <p:cNvCxnSpPr>
            <a:cxnSpLocks noChangeShapeType="1"/>
            <a:stCxn id="289803" idx="3"/>
            <a:endCxn id="289801" idx="2"/>
          </p:cNvCxnSpPr>
          <p:nvPr/>
        </p:nvCxnSpPr>
        <p:spPr bwMode="auto">
          <a:xfrm flipV="1">
            <a:off x="6048343" y="3716338"/>
            <a:ext cx="647700" cy="723900"/>
          </a:xfrm>
          <a:prstGeom prst="bentConnector3">
            <a:avLst>
              <a:gd name="adj1" fmla="val 4975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289808" name="Rectangle 16"/>
          <p:cNvSpPr>
            <a:spLocks noChangeArrowheads="1"/>
          </p:cNvSpPr>
          <p:nvPr/>
        </p:nvSpPr>
        <p:spPr bwMode="auto">
          <a:xfrm>
            <a:off x="1582706" y="4149725"/>
            <a:ext cx="19446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/>
          <a:lstStyle/>
          <a:p>
            <a:r>
              <a:rPr lang="en-US" altLang="ja-JP"/>
              <a:t>OracleCommand</a:t>
            </a:r>
          </a:p>
          <a:p>
            <a:r>
              <a:rPr lang="ja-JP" altLang="en-US"/>
              <a:t>オブジェクト</a:t>
            </a:r>
          </a:p>
        </p:txBody>
      </p:sp>
      <p:cxnSp>
        <p:nvCxnSpPr>
          <p:cNvPr id="289809" name="AutoShape 17"/>
          <p:cNvCxnSpPr>
            <a:cxnSpLocks noChangeShapeType="1"/>
            <a:stCxn id="289804" idx="3"/>
            <a:endCxn id="289802" idx="0"/>
          </p:cNvCxnSpPr>
          <p:nvPr/>
        </p:nvCxnSpPr>
        <p:spPr bwMode="auto">
          <a:xfrm>
            <a:off x="3527393" y="3070225"/>
            <a:ext cx="5429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89810" name="AutoShape 18"/>
          <p:cNvCxnSpPr>
            <a:cxnSpLocks noChangeShapeType="1"/>
            <a:stCxn id="289808" idx="3"/>
            <a:endCxn id="289803" idx="0"/>
          </p:cNvCxnSpPr>
          <p:nvPr/>
        </p:nvCxnSpPr>
        <p:spPr bwMode="auto">
          <a:xfrm>
            <a:off x="3527393" y="4438650"/>
            <a:ext cx="5429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28596" y="2276475"/>
            <a:ext cx="8067672" cy="3024188"/>
            <a:chOff x="295" y="1434"/>
            <a:chExt cx="5307" cy="1905"/>
          </a:xfrm>
        </p:grpSpPr>
        <p:sp>
          <p:nvSpPr>
            <p:cNvPr id="289811" name="Rectangle 19"/>
            <p:cNvSpPr>
              <a:spLocks noChangeArrowheads="1"/>
            </p:cNvSpPr>
            <p:nvPr/>
          </p:nvSpPr>
          <p:spPr bwMode="auto">
            <a:xfrm>
              <a:off x="295" y="3158"/>
              <a:ext cx="5307" cy="18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ja-JP">
                  <a:solidFill>
                    <a:schemeClr val="bg1"/>
                  </a:solidFill>
                </a:rPr>
                <a:t>MS-DTC (</a:t>
              </a:r>
              <a:r>
                <a:rPr lang="ja-JP" altLang="en-US" b="1">
                  <a:solidFill>
                    <a:schemeClr val="bg1"/>
                  </a:solidFill>
                </a:rPr>
                <a:t>マイクロソフト分散トランザクションコーディネータ</a:t>
              </a:r>
              <a:r>
                <a:rPr lang="en-US" altLang="ja-JP">
                  <a:solidFill>
                    <a:schemeClr val="bg1"/>
                  </a:solidFill>
                </a:rPr>
                <a:t>)</a:t>
              </a:r>
            </a:p>
          </p:txBody>
        </p:sp>
        <p:sp>
          <p:nvSpPr>
            <p:cNvPr id="289812" name="Rectangle 20"/>
            <p:cNvSpPr>
              <a:spLocks noChangeArrowheads="1"/>
            </p:cNvSpPr>
            <p:nvPr/>
          </p:nvSpPr>
          <p:spPr bwMode="auto">
            <a:xfrm>
              <a:off x="295" y="1434"/>
              <a:ext cx="5307" cy="1724"/>
            </a:xfrm>
            <a:prstGeom prst="rect">
              <a:avLst/>
            </a:prstGeom>
            <a:noFill/>
            <a:ln w="25400">
              <a:solidFill>
                <a:schemeClr val="folHlink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89815" name="Rectangle 23"/>
          <p:cNvSpPr>
            <a:spLocks noChangeArrowheads="1"/>
          </p:cNvSpPr>
          <p:nvPr/>
        </p:nvSpPr>
        <p:spPr bwMode="auto">
          <a:xfrm>
            <a:off x="428596" y="5013325"/>
            <a:ext cx="8067672" cy="2873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0000"/>
                </a:solidFill>
              </a:rPr>
              <a:t>MS</a:t>
            </a:r>
            <a:r>
              <a:rPr lang="en-US" altLang="ja-JP">
                <a:solidFill>
                  <a:schemeClr val="bg1"/>
                </a:solidFill>
              </a:rPr>
              <a:t>-DTC (</a:t>
            </a:r>
            <a:r>
              <a:rPr lang="ja-JP" altLang="en-US" b="1">
                <a:solidFill>
                  <a:srgbClr val="FF0000"/>
                </a:solidFill>
              </a:rPr>
              <a:t>マイクロソフト</a:t>
            </a:r>
            <a:r>
              <a:rPr lang="ja-JP" altLang="en-US" b="1">
                <a:solidFill>
                  <a:schemeClr val="bg1"/>
                </a:solidFill>
              </a:rPr>
              <a:t>分散トランザクションコーディネータ</a:t>
            </a:r>
            <a:r>
              <a:rPr lang="en-US" altLang="ja-JP">
                <a:solidFill>
                  <a:schemeClr val="bg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9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8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7" grpId="0" build="p" bldLvl="2"/>
      <p:bldP spid="28981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暗黙的な</a:t>
            </a:r>
            <a:r>
              <a:rPr lang="ja-JP" altLang="en-US" dirty="0" smtClean="0"/>
              <a:t>トランザクション</a:t>
            </a:r>
            <a:endParaRPr lang="ja-JP" altLang="en-US" dirty="0">
              <a:solidFill>
                <a:schemeClr val="hlink"/>
              </a:solidFill>
            </a:endParaRP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147050" cy="4876817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Try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Me.Validate()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Using _trn As New System.Transactions.TransactionScope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Me.DEPTBindingSource.EndEdit()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Me.DEPTTableAdapter.Update(Me.DataSet1.DEPT)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'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Me.EMPBindingSource.EndEdit()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Me.EMPTableAdapter.Update(Me.DataSet1.EMP)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'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     </a:t>
            </a:r>
            <a:r>
              <a:rPr lang="en-US" altLang="ja-JP" sz="1600" b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_</a:t>
            </a:r>
            <a:r>
              <a:rPr lang="en-US" altLang="ja-JP" sz="16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trn.Complete()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'</a:t>
            </a:r>
            <a:r>
              <a:rPr lang="ja-JP" altLang="en-US" sz="1600" noProof="1">
                <a:effectLst/>
                <a:latin typeface="ＭＳ ゴシック" pitchFamily="49" charset="-128"/>
                <a:ea typeface="ＭＳ ゴシック" pitchFamily="49" charset="-128"/>
              </a:rPr>
              <a:t>トランザクション完了</a:t>
            </a:r>
          </a:p>
          <a:p>
            <a:pPr>
              <a:buSzTx/>
              <a:buFont typeface="Wingdings" pitchFamily="2" charset="2"/>
              <a:buNone/>
            </a:pPr>
            <a:r>
              <a:rPr lang="ja-JP" altLang="en-US" sz="1600" noProof="1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End Using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Catch ex As </a:t>
            </a:r>
            <a:r>
              <a:rPr lang="en-US" altLang="ja-JP" sz="16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System.Transactions.TransactionAbortedException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MessageBox.Show(ex.Message)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Catch ex As Exception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>
                <a:effectLst/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   MessageBox.Show(ex.Message)</a:t>
            </a:r>
          </a:p>
          <a:p>
            <a:pPr>
              <a:buSzTx/>
              <a:buFont typeface="Wingdings" pitchFamily="2" charset="2"/>
              <a:buNone/>
            </a:pPr>
            <a:r>
              <a:rPr lang="en-US" altLang="ja-JP" sz="1600" noProof="1">
                <a:effectLst/>
                <a:latin typeface="ＭＳ ゴシック" pitchFamily="49" charset="-128"/>
                <a:ea typeface="ＭＳ ゴシック" pitchFamily="49" charset="-128"/>
              </a:rPr>
              <a:t>End Try</a:t>
            </a:r>
            <a:endParaRPr lang="en-US" altLang="ja-JP" sz="1600">
              <a:effectLst/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7DFC1D3C-A41F-4FC1-8180-EEED01A2865B}" type="slidenum">
              <a:rPr lang="en-US" altLang="ja-JP"/>
              <a:pPr/>
              <a:t>38</a:t>
            </a:fld>
            <a:endParaRPr lang="en-US" altLang="ja-JP"/>
          </a:p>
        </p:txBody>
      </p:sp>
      <p:sp>
        <p:nvSpPr>
          <p:cNvPr id="252933" name="Text Box 5"/>
          <p:cNvSpPr txBox="1">
            <a:spLocks noChangeArrowheads="1"/>
          </p:cNvSpPr>
          <p:nvPr/>
        </p:nvSpPr>
        <p:spPr bwMode="auto">
          <a:xfrm>
            <a:off x="3857620" y="5429264"/>
            <a:ext cx="5119687" cy="3762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ja-JP" dirty="0" err="1"/>
              <a:t>System.Transactions</a:t>
            </a:r>
            <a:r>
              <a:rPr lang="ja-JP" altLang="en-US" dirty="0"/>
              <a:t>の参照設定を忘れないように</a:t>
            </a:r>
          </a:p>
        </p:txBody>
      </p:sp>
      <p:sp>
        <p:nvSpPr>
          <p:cNvPr id="252934" name="AutoShape 6"/>
          <p:cNvSpPr>
            <a:spLocks noChangeArrowheads="1"/>
          </p:cNvSpPr>
          <p:nvPr/>
        </p:nvSpPr>
        <p:spPr bwMode="auto">
          <a:xfrm>
            <a:off x="6300788" y="2997200"/>
            <a:ext cx="2592387" cy="10795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/>
              <a:t>ADO.NET 2.0</a:t>
            </a:r>
            <a:r>
              <a:rPr lang="ja-JP" altLang="en-US"/>
              <a:t>からは</a:t>
            </a:r>
          </a:p>
          <a:p>
            <a:r>
              <a:rPr lang="en-US" altLang="ja-JP"/>
              <a:t>COM+</a:t>
            </a:r>
            <a:r>
              <a:rPr lang="ja-JP" altLang="en-US"/>
              <a:t>カタログ登録不要</a:t>
            </a:r>
          </a:p>
          <a:p>
            <a:r>
              <a:rPr lang="en-US" altLang="ja-JP"/>
              <a:t>GAC</a:t>
            </a:r>
            <a:r>
              <a:rPr lang="ja-JP" altLang="en-US"/>
              <a:t>への登録不要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明示的な</a:t>
            </a:r>
            <a:r>
              <a:rPr lang="ja-JP" altLang="en-US" dirty="0" smtClean="0"/>
              <a:t>トランザクション</a:t>
            </a:r>
            <a:endParaRPr lang="ja-JP" altLang="en-US" dirty="0">
              <a:solidFill>
                <a:schemeClr val="hlink"/>
              </a:solidFill>
            </a:endParaRPr>
          </a:p>
        </p:txBody>
      </p:sp>
      <p:sp>
        <p:nvSpPr>
          <p:cNvPr id="328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ja-JP"/>
              <a:t>Connection</a:t>
            </a:r>
            <a:r>
              <a:rPr lang="ja-JP" altLang="en-US"/>
              <a:t>が１つ</a:t>
            </a:r>
            <a:endParaRPr lang="ja-JP" altLang="en-US" sz="3200"/>
          </a:p>
          <a:p>
            <a:pPr lvl="1"/>
            <a:r>
              <a:rPr lang="en-US" altLang="ja-JP" sz="2700"/>
              <a:t>Connection</a:t>
            </a:r>
            <a:r>
              <a:rPr lang="ja-JP" altLang="en-US" sz="2700"/>
              <a:t>に対するトランザクションで可能</a:t>
            </a:r>
            <a:endParaRPr lang="ja-JP" altLang="en-US" sz="2800"/>
          </a:p>
        </p:txBody>
      </p:sp>
      <p:sp>
        <p:nvSpPr>
          <p:cNvPr id="11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D63D3F64-3E23-4BC5-8031-6009C0346CDE}" type="slidenum">
              <a:rPr lang="en-US" altLang="ja-JP"/>
              <a:pPr/>
              <a:t>39</a:t>
            </a:fld>
            <a:endParaRPr lang="en-US" altLang="ja-JP"/>
          </a:p>
        </p:txBody>
      </p:sp>
      <p:sp>
        <p:nvSpPr>
          <p:cNvPr id="328711" name="AutoShape 7"/>
          <p:cNvSpPr>
            <a:spLocks noChangeArrowheads="1"/>
          </p:cNvSpPr>
          <p:nvPr/>
        </p:nvSpPr>
        <p:spPr bwMode="auto">
          <a:xfrm>
            <a:off x="6130947" y="2924175"/>
            <a:ext cx="1655763" cy="1584325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800"/>
              <a:t>Oracle</a:t>
            </a:r>
          </a:p>
          <a:p>
            <a:pPr algn="ctr"/>
            <a:r>
              <a:rPr lang="en-US" altLang="ja-JP" sz="2800"/>
              <a:t>Database</a:t>
            </a:r>
          </a:p>
        </p:txBody>
      </p:sp>
      <p:sp>
        <p:nvSpPr>
          <p:cNvPr id="328712" name="AutoShape 8"/>
          <p:cNvSpPr>
            <a:spLocks noChangeArrowheads="1"/>
          </p:cNvSpPr>
          <p:nvPr/>
        </p:nvSpPr>
        <p:spPr bwMode="auto">
          <a:xfrm rot="-5400000">
            <a:off x="4329134" y="2636838"/>
            <a:ext cx="576263" cy="2160588"/>
          </a:xfrm>
          <a:prstGeom prst="can">
            <a:avLst>
              <a:gd name="adj" fmla="val 3193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 altLang="ja-JP"/>
              <a:t>OracleConnection</a:t>
            </a:r>
          </a:p>
          <a:p>
            <a:pPr algn="ctr"/>
            <a:r>
              <a:rPr lang="ja-JP" altLang="en-US"/>
              <a:t>オブジェクト</a:t>
            </a:r>
          </a:p>
        </p:txBody>
      </p:sp>
      <p:sp>
        <p:nvSpPr>
          <p:cNvPr id="328714" name="Rectangle 10"/>
          <p:cNvSpPr>
            <a:spLocks noChangeArrowheads="1"/>
          </p:cNvSpPr>
          <p:nvPr/>
        </p:nvSpPr>
        <p:spPr bwMode="auto">
          <a:xfrm>
            <a:off x="1017610" y="2781300"/>
            <a:ext cx="19446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/>
          <a:lstStyle/>
          <a:p>
            <a:r>
              <a:rPr lang="en-US" altLang="ja-JP"/>
              <a:t>OracleCommand</a:t>
            </a:r>
          </a:p>
          <a:p>
            <a:r>
              <a:rPr lang="ja-JP" altLang="en-US"/>
              <a:t>オブジェクト</a:t>
            </a:r>
          </a:p>
        </p:txBody>
      </p:sp>
      <p:cxnSp>
        <p:nvCxnSpPr>
          <p:cNvPr id="328715" name="AutoShape 11"/>
          <p:cNvCxnSpPr>
            <a:cxnSpLocks noChangeShapeType="1"/>
            <a:stCxn id="328712" idx="3"/>
            <a:endCxn id="328711" idx="2"/>
          </p:cNvCxnSpPr>
          <p:nvPr/>
        </p:nvCxnSpPr>
        <p:spPr bwMode="auto">
          <a:xfrm flipV="1">
            <a:off x="5699147" y="3716338"/>
            <a:ext cx="431800" cy="3175"/>
          </a:xfrm>
          <a:prstGeom prst="bentConnector3">
            <a:avLst>
              <a:gd name="adj1" fmla="val 49634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328717" name="Rectangle 13"/>
          <p:cNvSpPr>
            <a:spLocks noChangeArrowheads="1"/>
          </p:cNvSpPr>
          <p:nvPr/>
        </p:nvSpPr>
        <p:spPr bwMode="auto">
          <a:xfrm>
            <a:off x="1017610" y="4149725"/>
            <a:ext cx="19446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/>
          <a:lstStyle/>
          <a:p>
            <a:r>
              <a:rPr lang="en-US" altLang="ja-JP"/>
              <a:t>OracleCommand</a:t>
            </a:r>
          </a:p>
          <a:p>
            <a:r>
              <a:rPr lang="ja-JP" altLang="en-US"/>
              <a:t>オブジェクト</a:t>
            </a:r>
          </a:p>
        </p:txBody>
      </p:sp>
      <p:cxnSp>
        <p:nvCxnSpPr>
          <p:cNvPr id="328724" name="AutoShape 20"/>
          <p:cNvCxnSpPr>
            <a:cxnSpLocks noChangeShapeType="1"/>
            <a:stCxn id="328714" idx="3"/>
            <a:endCxn id="328712" idx="0"/>
          </p:cNvCxnSpPr>
          <p:nvPr/>
        </p:nvCxnSpPr>
        <p:spPr bwMode="auto">
          <a:xfrm>
            <a:off x="2962297" y="3070225"/>
            <a:ext cx="758825" cy="649288"/>
          </a:xfrm>
          <a:prstGeom prst="bentConnector3">
            <a:avLst>
              <a:gd name="adj1" fmla="val 37657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none" w="lg" len="lg"/>
          </a:ln>
          <a:effectLst/>
        </p:spPr>
      </p:cxnSp>
      <p:cxnSp>
        <p:nvCxnSpPr>
          <p:cNvPr id="328725" name="AutoShape 21"/>
          <p:cNvCxnSpPr>
            <a:cxnSpLocks noChangeShapeType="1"/>
            <a:stCxn id="328717" idx="3"/>
            <a:endCxn id="328712" idx="0"/>
          </p:cNvCxnSpPr>
          <p:nvPr/>
        </p:nvCxnSpPr>
        <p:spPr bwMode="auto">
          <a:xfrm flipV="1">
            <a:off x="2962297" y="3719513"/>
            <a:ext cx="758825" cy="719137"/>
          </a:xfrm>
          <a:prstGeom prst="bentConnector3">
            <a:avLst>
              <a:gd name="adj1" fmla="val 37657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none" w="lg" len="lg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sz="3200" dirty="0" smtClean="0"/>
              <a:t>Visual Basic 2008</a:t>
            </a:r>
            <a:br>
              <a:rPr kumimoji="1" lang="en-US" altLang="ja-JP" sz="3200" dirty="0" smtClean="0"/>
            </a:br>
            <a:r>
              <a:rPr lang="en-US" altLang="ja-JP" sz="3200" dirty="0" smtClean="0"/>
              <a:t>+</a:t>
            </a:r>
            <a:br>
              <a:rPr lang="en-US" altLang="ja-JP" sz="3200" dirty="0" smtClean="0"/>
            </a:br>
            <a:r>
              <a:rPr lang="en-US" altLang="ja-JP" sz="3200" dirty="0" smtClean="0"/>
              <a:t>Oracle Database 11</a:t>
            </a:r>
            <a:r>
              <a:rPr lang="ja-JP" altLang="en-US" sz="3200" dirty="0" err="1" smtClean="0"/>
              <a:t>ｇ</a:t>
            </a:r>
            <a:r>
              <a:rPr lang="en-US" altLang="ja-JP" sz="3200" dirty="0" smtClean="0"/>
              <a:t> Release 1</a:t>
            </a:r>
            <a:endParaRPr kumimoji="1" lang="ja-JP" altLang="en-US" sz="32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2008.06.07</a:t>
            </a:r>
          </a:p>
          <a:p>
            <a:r>
              <a:rPr lang="ja-JP" altLang="en-US" dirty="0" smtClean="0"/>
              <a:t>初音　玲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286644" y="1928802"/>
            <a:ext cx="800219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Part.2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明示的な</a:t>
            </a:r>
            <a:r>
              <a:rPr lang="ja-JP" altLang="en-US" dirty="0" smtClean="0"/>
              <a:t>トランザクション</a:t>
            </a:r>
            <a:endParaRPr lang="ja-JP" altLang="en-US" dirty="0">
              <a:solidFill>
                <a:schemeClr val="hlink"/>
              </a:solidFill>
            </a:endParaRPr>
          </a:p>
        </p:txBody>
      </p:sp>
      <p:sp>
        <p:nvSpPr>
          <p:cNvPr id="309255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147050" cy="4805379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noProof="1" smtClean="0">
                <a:effectLst/>
                <a:latin typeface="ＭＳ ゴシック" pitchFamily="49" charset="-128"/>
                <a:ea typeface="ＭＳ ゴシック" pitchFamily="49" charset="-128"/>
              </a:rPr>
              <a:t>_trn </a:t>
            </a: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= </a:t>
            </a:r>
            <a:r>
              <a:rPr lang="en-US" altLang="ja-JP" sz="2800" noProof="1" smtClean="0">
                <a:effectLst/>
                <a:latin typeface="ＭＳ ゴシック" pitchFamily="49" charset="-128"/>
                <a:ea typeface="ＭＳ ゴシック" pitchFamily="49" charset="-128"/>
              </a:rPr>
              <a:t>cn.</a:t>
            </a:r>
            <a:r>
              <a:rPr lang="en-US" altLang="ja-JP" sz="2800" b="1" noProof="1" smtClean="0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BeginTransaction</a:t>
            </a: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()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Try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dirty="0" smtClean="0"/>
              <a:t>                          </a:t>
            </a:r>
            <a:r>
              <a:rPr lang="ja-JP" altLang="en-US" sz="2800" dirty="0" smtClean="0"/>
              <a:t>：</a:t>
            </a:r>
            <a:endParaRPr lang="en-US" altLang="ja-JP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dirty="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_DBCmdEMP.</a:t>
            </a:r>
            <a:r>
              <a:rPr lang="en-US" altLang="ja-JP" sz="28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Transaction</a:t>
            </a: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 = _trn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dirty="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_DBCmdDEPT.</a:t>
            </a:r>
            <a:r>
              <a:rPr lang="en-US" altLang="ja-JP" sz="28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Transaction</a:t>
            </a: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 = _trn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dirty="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_DBCmdEMP.ExecuteNonQuery()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dirty="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_DBCmdDEPT.ExecuteNonQuery()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dirty="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28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_trn.Commit()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Catch ex As Exception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dirty="0">
                <a:effectLst/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2800" b="1" noProof="1">
                <a:solidFill>
                  <a:srgbClr val="FF0000"/>
                </a:solidFill>
                <a:effectLst/>
                <a:latin typeface="ＭＳ ゴシック" pitchFamily="49" charset="-128"/>
                <a:ea typeface="ＭＳ ゴシック" pitchFamily="49" charset="-128"/>
              </a:rPr>
              <a:t>_trn.Rollback()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800" noProof="1">
                <a:effectLst/>
                <a:latin typeface="ＭＳ ゴシック" pitchFamily="49" charset="-128"/>
                <a:ea typeface="ＭＳ ゴシック" pitchFamily="49" charset="-128"/>
              </a:rPr>
              <a:t>End Try</a:t>
            </a:r>
          </a:p>
        </p:txBody>
      </p:sp>
      <p:sp>
        <p:nvSpPr>
          <p:cNvPr id="6" name="スライド番号プレースホルダ 3"/>
          <p:cNvSpPr>
            <a:spLocks noGrp="1"/>
          </p:cNvSpPr>
          <p:nvPr>
            <p:ph type="sldNum" sz="quarter" idx="4294967295"/>
          </p:nvPr>
        </p:nvSpPr>
        <p:spPr>
          <a:xfrm>
            <a:off x="8532813" y="6453188"/>
            <a:ext cx="611187" cy="504825"/>
          </a:xfrm>
          <a:prstGeom prst="rect">
            <a:avLst/>
          </a:prstGeom>
        </p:spPr>
        <p:txBody>
          <a:bodyPr/>
          <a:lstStyle/>
          <a:p>
            <a:fld id="{020648E9-7819-4038-AF93-E4D8548D1053}" type="slidenum">
              <a:rPr lang="en-US" altLang="ja-JP"/>
              <a:pPr/>
              <a:t>40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おまけ</a:t>
            </a:r>
            <a:r>
              <a:rPr kumimoji="1" lang="en-US" altLang="ja-JP" dirty="0" smtClean="0"/>
              <a:t>)LINQ to SQL</a:t>
            </a:r>
            <a:endParaRPr kumimoji="1" lang="ja-JP" altLang="en-US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2947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43306" y="4143380"/>
            <a:ext cx="46291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権限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782862" y="3648078"/>
            <a:ext cx="5440437" cy="20082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Windows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Oracle</a:t>
            </a:r>
            <a:r>
              <a:rPr lang="ja-JP" altLang="en-US" dirty="0" smtClean="0"/>
              <a:t>におけるユーザ管理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279896" y="1274733"/>
            <a:ext cx="3870378" cy="186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Oracle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62422" y="1270531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Oracle</a:t>
            </a:r>
            <a:r>
              <a:rPr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4274687" y="3725306"/>
            <a:ext cx="3870378" cy="186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Oracle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57213" y="372110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Windows</a:t>
            </a:r>
            <a:r>
              <a:rPr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111480" y="4560903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 smtClean="0"/>
              <a:t>ユーザー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782863" y="5692806"/>
            <a:ext cx="5777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ローカル認証だと</a:t>
            </a:r>
            <a:r>
              <a:rPr lang="en-US" altLang="ja-JP" dirty="0" smtClean="0"/>
              <a:t>4</a:t>
            </a:r>
            <a:r>
              <a:rPr lang="ja-JP" altLang="en-US" dirty="0" smtClean="0"/>
              <a:t>万人くらいが限界なので</a:t>
            </a:r>
            <a:r>
              <a:rPr lang="en-US" altLang="ja-JP" dirty="0" smtClean="0"/>
              <a:t>AD</a:t>
            </a:r>
            <a:r>
              <a:rPr lang="ja-JP" altLang="en-US" dirty="0" smtClean="0"/>
              <a:t>認証も考慮</a:t>
            </a:r>
            <a:endParaRPr kumimoji="1" lang="ja-JP" altLang="en-US" dirty="0"/>
          </a:p>
        </p:txBody>
      </p:sp>
      <p:grpSp>
        <p:nvGrpSpPr>
          <p:cNvPr id="3" name="グループ化 33"/>
          <p:cNvGrpSpPr/>
          <p:nvPr/>
        </p:nvGrpSpPr>
        <p:grpSpPr>
          <a:xfrm>
            <a:off x="6480158" y="1493812"/>
            <a:ext cx="1378012" cy="1460520"/>
            <a:chOff x="6480158" y="1493812"/>
            <a:chExt cx="1378012" cy="1460520"/>
          </a:xfrm>
        </p:grpSpPr>
        <p:sp>
          <p:nvSpPr>
            <p:cNvPr id="11" name="フローチャート : 磁気ディスク 10"/>
            <p:cNvSpPr/>
            <p:nvPr/>
          </p:nvSpPr>
          <p:spPr>
            <a:xfrm>
              <a:off x="6543702" y="1493812"/>
              <a:ext cx="1314468" cy="146052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6480158" y="1530324"/>
              <a:ext cx="1366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インスタンス</a:t>
              </a:r>
              <a:endParaRPr kumimoji="1" lang="ja-JP" altLang="en-US" dirty="0"/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6689754" y="2114532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ユーザー</a:t>
            </a:r>
            <a:endParaRPr kumimoji="1" lang="ja-JP" altLang="en-US" dirty="0"/>
          </a:p>
        </p:txBody>
      </p:sp>
      <p:grpSp>
        <p:nvGrpSpPr>
          <p:cNvPr id="4" name="グループ化 35"/>
          <p:cNvGrpSpPr/>
          <p:nvPr/>
        </p:nvGrpSpPr>
        <p:grpSpPr>
          <a:xfrm>
            <a:off x="6480158" y="3940182"/>
            <a:ext cx="1378012" cy="1460520"/>
            <a:chOff x="6480158" y="1493812"/>
            <a:chExt cx="1378012" cy="1460520"/>
          </a:xfrm>
        </p:grpSpPr>
        <p:sp>
          <p:nvSpPr>
            <p:cNvPr id="37" name="フローチャート : 磁気ディスク 36"/>
            <p:cNvSpPr/>
            <p:nvPr/>
          </p:nvSpPr>
          <p:spPr>
            <a:xfrm>
              <a:off x="6543702" y="1493812"/>
              <a:ext cx="1314468" cy="146052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480158" y="1530324"/>
              <a:ext cx="1366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インスタンス</a:t>
              </a:r>
              <a:endParaRPr kumimoji="1" lang="ja-JP" altLang="en-US" dirty="0"/>
            </a:p>
          </p:txBody>
        </p:sp>
      </p:grpSp>
      <p:sp>
        <p:nvSpPr>
          <p:cNvPr id="39" name="テキスト ボックス 38"/>
          <p:cNvSpPr txBox="1"/>
          <p:nvPr/>
        </p:nvSpPr>
        <p:spPr>
          <a:xfrm>
            <a:off x="6689754" y="4560902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ユーザー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>
            <a:stCxn id="21" idx="3"/>
            <a:endCxn id="39" idx="1"/>
          </p:cNvCxnSpPr>
          <p:nvPr/>
        </p:nvCxnSpPr>
        <p:spPr>
          <a:xfrm flipV="1">
            <a:off x="4190622" y="4745568"/>
            <a:ext cx="2499132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円/楕円 23"/>
          <p:cNvSpPr/>
          <p:nvPr/>
        </p:nvSpPr>
        <p:spPr>
          <a:xfrm>
            <a:off x="6762780" y="2552688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5" name="円/楕円 24"/>
          <p:cNvSpPr/>
          <p:nvPr/>
        </p:nvSpPr>
        <p:spPr>
          <a:xfrm>
            <a:off x="3147993" y="4999059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6" name="円/楕円 25"/>
          <p:cNvSpPr/>
          <p:nvPr/>
        </p:nvSpPr>
        <p:spPr>
          <a:xfrm>
            <a:off x="7237449" y="2844792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27" name="円/楕円 26"/>
          <p:cNvSpPr/>
          <p:nvPr/>
        </p:nvSpPr>
        <p:spPr>
          <a:xfrm>
            <a:off x="6799293" y="4999059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34" name="円/楕円 33"/>
          <p:cNvSpPr/>
          <p:nvPr/>
        </p:nvSpPr>
        <p:spPr>
          <a:xfrm>
            <a:off x="6507189" y="2917818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  <p:sp>
        <p:nvSpPr>
          <p:cNvPr id="36" name="円/楕円 35"/>
          <p:cNvSpPr/>
          <p:nvPr/>
        </p:nvSpPr>
        <p:spPr>
          <a:xfrm>
            <a:off x="2636811" y="5291163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  <p:sp>
        <p:nvSpPr>
          <p:cNvPr id="41" name="円/楕円 40"/>
          <p:cNvSpPr/>
          <p:nvPr/>
        </p:nvSpPr>
        <p:spPr>
          <a:xfrm>
            <a:off x="6361137" y="5291163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アプリにおけるお勧め認証構造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6" y="1657338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0037" y="1928784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1026" idx="1"/>
          </p:cNvCxnSpPr>
          <p:nvPr/>
        </p:nvCxnSpPr>
        <p:spPr>
          <a:xfrm rot="5400000" flipH="1" flipV="1">
            <a:off x="2066896" y="1216000"/>
            <a:ext cx="1773259" cy="411326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1026" idx="1"/>
          </p:cNvCxnSpPr>
          <p:nvPr/>
        </p:nvCxnSpPr>
        <p:spPr>
          <a:xfrm rot="5400000" flipH="1" flipV="1">
            <a:off x="2596334" y="1745439"/>
            <a:ext cx="1773259" cy="3054385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9"/>
          <p:cNvCxnSpPr>
            <a:stCxn id="1027" idx="1"/>
            <a:endCxn id="1026" idx="3"/>
          </p:cNvCxnSpPr>
          <p:nvPr/>
        </p:nvCxnSpPr>
        <p:spPr>
          <a:xfrm rot="10800000" flipV="1">
            <a:off x="5800731" y="2385983"/>
            <a:ext cx="1719306" cy="1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4352923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XML 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7067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5229234" y="3063870"/>
            <a:ext cx="2774989" cy="657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46031" y="1092168"/>
            <a:ext cx="3906892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Win</a:t>
            </a:r>
            <a:r>
              <a:rPr kumimoji="1"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5711" y="4140222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カギ線コネクタ 9"/>
          <p:cNvCxnSpPr>
            <a:stCxn id="23" idx="0"/>
            <a:endCxn id="1026" idx="1"/>
          </p:cNvCxnSpPr>
          <p:nvPr/>
        </p:nvCxnSpPr>
        <p:spPr>
          <a:xfrm rot="5400000" flipH="1" flipV="1">
            <a:off x="3171805" y="2301871"/>
            <a:ext cx="1754221" cy="192248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右矢印 30"/>
          <p:cNvSpPr/>
          <p:nvPr/>
        </p:nvSpPr>
        <p:spPr>
          <a:xfrm>
            <a:off x="2308193" y="3063870"/>
            <a:ext cx="3067093" cy="657234"/>
          </a:xfrm>
          <a:prstGeom prst="rightArrow">
            <a:avLst>
              <a:gd name="adj1" fmla="val 50000"/>
              <a:gd name="adj2" fmla="val 39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ID/</a:t>
            </a:r>
            <a:r>
              <a:rPr kumimoji="1" lang="ja-JP" altLang="en-US" dirty="0" smtClean="0">
                <a:solidFill>
                  <a:schemeClr val="tx1"/>
                </a:solidFill>
              </a:rPr>
              <a:t>パス渡し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右矢印 31"/>
          <p:cNvSpPr/>
          <p:nvPr/>
        </p:nvSpPr>
        <p:spPr>
          <a:xfrm>
            <a:off x="2308193" y="3721104"/>
            <a:ext cx="2774989" cy="657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Windows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アプリにおけるお勧め認証構造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6" y="1657338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0037" y="1928784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34" idx="1"/>
          </p:cNvCxnSpPr>
          <p:nvPr/>
        </p:nvCxnSpPr>
        <p:spPr>
          <a:xfrm rot="5400000" flipH="1" flipV="1">
            <a:off x="1100892" y="2185186"/>
            <a:ext cx="1770076" cy="2178073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34" idx="1"/>
          </p:cNvCxnSpPr>
          <p:nvPr/>
        </p:nvCxnSpPr>
        <p:spPr>
          <a:xfrm rot="5400000" flipH="1" flipV="1">
            <a:off x="1630331" y="2714624"/>
            <a:ext cx="1770076" cy="1119196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9"/>
          <p:cNvCxnSpPr>
            <a:stCxn id="1027" idx="1"/>
            <a:endCxn id="1026" idx="3"/>
          </p:cNvCxnSpPr>
          <p:nvPr/>
        </p:nvCxnSpPr>
        <p:spPr>
          <a:xfrm rot="10800000" flipV="1">
            <a:off x="5800731" y="2385983"/>
            <a:ext cx="1719306" cy="1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446031" y="1092168"/>
            <a:ext cx="215426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ブラウザ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352923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XML 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7067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6" name="カギ線コネクタ 9"/>
          <p:cNvCxnSpPr>
            <a:stCxn id="1026" idx="1"/>
            <a:endCxn id="34" idx="3"/>
          </p:cNvCxnSpPr>
          <p:nvPr/>
        </p:nvCxnSpPr>
        <p:spPr>
          <a:xfrm rot="10800000" flipV="1">
            <a:off x="3865542" y="2386000"/>
            <a:ext cx="1144614" cy="3183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4967" y="1660521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" name="右矢印 43"/>
          <p:cNvSpPr/>
          <p:nvPr/>
        </p:nvSpPr>
        <p:spPr>
          <a:xfrm>
            <a:off x="5229234" y="3063870"/>
            <a:ext cx="2774989" cy="657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2600298" y="1092168"/>
            <a:ext cx="175262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</a:t>
            </a:r>
            <a:r>
              <a:rPr kumimoji="1" lang="en-US" altLang="ja-JP" dirty="0" smtClean="0">
                <a:solidFill>
                  <a:schemeClr val="tx1"/>
                </a:solidFill>
              </a:rPr>
              <a:t>EB</a:t>
            </a:r>
            <a:r>
              <a:rPr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2" name="右矢印 51"/>
          <p:cNvSpPr/>
          <p:nvPr/>
        </p:nvSpPr>
        <p:spPr>
          <a:xfrm>
            <a:off x="2308193" y="3063870"/>
            <a:ext cx="3067093" cy="657234"/>
          </a:xfrm>
          <a:prstGeom prst="rightArrow">
            <a:avLst>
              <a:gd name="adj1" fmla="val 50000"/>
              <a:gd name="adj2" fmla="val 39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ID/</a:t>
            </a:r>
            <a:r>
              <a:rPr kumimoji="1" lang="ja-JP" altLang="en-US" dirty="0" smtClean="0">
                <a:solidFill>
                  <a:schemeClr val="tx1"/>
                </a:solidFill>
              </a:rPr>
              <a:t>パス渡し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35168" y="1931967"/>
            <a:ext cx="561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ja-JP" altLang="en-US" sz="3600" dirty="0" smtClean="0"/>
              <a:t>接続</a:t>
            </a:r>
            <a:endParaRPr lang="en-US" altLang="ja-JP" sz="3600" dirty="0" smtClean="0"/>
          </a:p>
          <a:p>
            <a:pPr lvl="1"/>
            <a:r>
              <a:rPr lang="ja-JP" altLang="en-US" sz="3200" dirty="0" smtClean="0"/>
              <a:t>接続プーリング</a:t>
            </a:r>
            <a:endParaRPr lang="en-US" altLang="ja-JP" sz="3200" dirty="0" smtClean="0"/>
          </a:p>
          <a:p>
            <a:r>
              <a:rPr kumimoji="1" lang="ja-JP" altLang="en-US" sz="3600" dirty="0" smtClean="0"/>
              <a:t>データ取得</a:t>
            </a:r>
            <a:endParaRPr kumimoji="1" lang="en-US" altLang="ja-JP" sz="3600" dirty="0" smtClean="0"/>
          </a:p>
          <a:p>
            <a:pPr lvl="1"/>
            <a:r>
              <a:rPr lang="ja-JP" altLang="en-US" sz="3200" dirty="0" smtClean="0"/>
              <a:t>コード記述開発</a:t>
            </a:r>
            <a:endParaRPr lang="en-US" altLang="ja-JP" sz="3200" dirty="0" smtClean="0"/>
          </a:p>
          <a:p>
            <a:pPr lvl="1"/>
            <a:r>
              <a:rPr kumimoji="1" lang="en-US" altLang="ja-JP" sz="3200" dirty="0" smtClean="0"/>
              <a:t>GUI</a:t>
            </a:r>
            <a:r>
              <a:rPr kumimoji="1" lang="ja-JP" altLang="en-US" sz="3200" dirty="0" smtClean="0"/>
              <a:t>操作開発</a:t>
            </a:r>
            <a:endParaRPr kumimoji="1" lang="en-US" altLang="ja-JP" sz="3200" dirty="0" smtClean="0"/>
          </a:p>
          <a:p>
            <a:r>
              <a:rPr lang="ja-JP" altLang="en-US" sz="3600" dirty="0" smtClean="0"/>
              <a:t>データ更新</a:t>
            </a:r>
            <a:endParaRPr lang="en-US" altLang="ja-JP" sz="3600" dirty="0" smtClean="0"/>
          </a:p>
          <a:p>
            <a:pPr lvl="1"/>
            <a:r>
              <a:rPr lang="en-US" altLang="ja-JP" sz="3200" dirty="0" err="1" smtClean="0"/>
              <a:t>CommandBuilder</a:t>
            </a:r>
            <a:endParaRPr lang="en-US" altLang="ja-JP" sz="3200" dirty="0" smtClean="0"/>
          </a:p>
          <a:p>
            <a:pPr lvl="1"/>
            <a:r>
              <a:rPr lang="ja-JP" altLang="en-US" sz="3200" dirty="0" smtClean="0"/>
              <a:t>トランザクション</a:t>
            </a:r>
            <a:endParaRPr lang="en-US" altLang="ja-JP" sz="3200" dirty="0" smtClean="0"/>
          </a:p>
          <a:p>
            <a:r>
              <a:rPr kumimoji="1" lang="ja-JP" altLang="en-US" sz="3600" dirty="0" smtClean="0"/>
              <a:t>権限</a:t>
            </a:r>
            <a:endParaRPr kumimoji="1" lang="en-US" altLang="ja-JP" sz="3600" dirty="0" smtClean="0"/>
          </a:p>
          <a:p>
            <a:pPr lvl="1"/>
            <a:r>
              <a:rPr lang="en-US" altLang="ja-JP" sz="3200" dirty="0" smtClean="0"/>
              <a:t>Oracle</a:t>
            </a:r>
            <a:r>
              <a:rPr lang="ja-JP" altLang="en-US" sz="3200" dirty="0" smtClean="0"/>
              <a:t>認証</a:t>
            </a:r>
            <a:endParaRPr lang="en-US" altLang="ja-JP" sz="3200" dirty="0" smtClean="0"/>
          </a:p>
          <a:p>
            <a:pPr lvl="1"/>
            <a:r>
              <a:rPr kumimoji="1" lang="en-US" altLang="ja-JP" sz="3200" dirty="0" smtClean="0"/>
              <a:t>Windows</a:t>
            </a:r>
            <a:r>
              <a:rPr kumimoji="1" lang="ja-JP" altLang="en-US" sz="3200" dirty="0" smtClean="0"/>
              <a:t>認証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557216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ja-JP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QA</a:t>
            </a:r>
            <a:endParaRPr kumimoji="1" lang="ja-JP" altLang="en-US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ADO.NET</a:t>
            </a:r>
            <a:r>
              <a:rPr kumimoji="1" lang="ja-JP" altLang="en-US" dirty="0" smtClean="0"/>
              <a:t>の基本的な構造</a:t>
            </a:r>
            <a:endParaRPr kumimoji="1" lang="ja-JP" altLang="en-US" dirty="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14348" y="1142984"/>
            <a:ext cx="4176713" cy="20764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kumimoji="0" lang="en-US" altLang="ja-JP" sz="1800" dirty="0" smtClean="0">
                <a:latin typeface="Tahoma" pitchFamily="34" charset="0"/>
              </a:rPr>
              <a:t>.NET</a:t>
            </a:r>
            <a:r>
              <a:rPr kumimoji="0" lang="ja-JP" altLang="en-US" sz="1800" dirty="0" smtClean="0">
                <a:latin typeface="Tahoma" pitchFamily="34" charset="0"/>
              </a:rPr>
              <a:t>データプロバイダ</a:t>
            </a:r>
            <a:endParaRPr kumimoji="0" lang="en-US" altLang="ja-JP" sz="1800" dirty="0">
              <a:latin typeface="Tahoma" pitchFamily="34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85881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Connection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858811" y="21335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Command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3000348" y="2133584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DataReader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3011461" y="16001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DataAdapter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1079473" y="4114784"/>
            <a:ext cx="3455988" cy="1225550"/>
          </a:xfrm>
          <a:prstGeom prst="flowChartMagneticDisk">
            <a:avLst/>
          </a:prstGeom>
          <a:solidFill>
            <a:srgbClr val="333333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ja-JP" altLang="en-US" sz="2400" b="1" dirty="0" smtClean="0">
                <a:solidFill>
                  <a:srgbClr val="FF3300"/>
                </a:solidFill>
                <a:latin typeface="ＭＳ ゴシック" pitchFamily="49" charset="-128"/>
                <a:ea typeface="ＭＳ ゴシック" pitchFamily="49" charset="-128"/>
              </a:rPr>
              <a:t>データベース</a:t>
            </a:r>
            <a:endParaRPr kumimoji="0" lang="ja-JP" altLang="en-US" sz="2400" b="1" dirty="0">
              <a:solidFill>
                <a:srgbClr val="FF33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AutoShape 20"/>
          <p:cNvCxnSpPr>
            <a:cxnSpLocks noChangeShapeType="1"/>
            <a:stCxn id="5" idx="2"/>
            <a:endCxn id="10" idx="1"/>
          </p:cNvCxnSpPr>
          <p:nvPr/>
        </p:nvCxnSpPr>
        <p:spPr bwMode="auto">
          <a:xfrm>
            <a:off x="2803498" y="3219434"/>
            <a:ext cx="4763" cy="895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5518123" y="2133584"/>
            <a:ext cx="2663825" cy="129541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DataSet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18123" y="4330684"/>
            <a:ext cx="2663825" cy="8509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Windows</a:t>
            </a:r>
            <a:r>
              <a:rPr kumimoji="0" lang="ja-JP" altLang="en-US" sz="1800">
                <a:latin typeface="+mn-lt"/>
              </a:rPr>
              <a:t>コントロール</a:t>
            </a:r>
          </a:p>
          <a:p>
            <a:pPr algn="ctr" eaLnBrk="0" hangingPunct="0"/>
            <a:r>
              <a:rPr kumimoji="0" lang="en-US" altLang="ja-JP" sz="1800">
                <a:latin typeface="+mn-lt"/>
              </a:rPr>
              <a:t>ASP.NET</a:t>
            </a:r>
            <a:r>
              <a:rPr kumimoji="0" lang="ja-JP" altLang="en-US" sz="1800">
                <a:latin typeface="+mn-lt"/>
              </a:rPr>
              <a:t>コントロール</a:t>
            </a:r>
          </a:p>
        </p:txBody>
      </p:sp>
      <p:cxnSp>
        <p:nvCxnSpPr>
          <p:cNvPr id="14" name="AutoShape 24"/>
          <p:cNvCxnSpPr>
            <a:cxnSpLocks noChangeShapeType="1"/>
            <a:stCxn id="12" idx="2"/>
            <a:endCxn id="13" idx="0"/>
          </p:cNvCxnSpPr>
          <p:nvPr/>
        </p:nvCxnSpPr>
        <p:spPr bwMode="auto">
          <a:xfrm rot="5400000">
            <a:off x="6399194" y="3879842"/>
            <a:ext cx="901684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302416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Transaction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866748" y="1602663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Parameter</a:t>
            </a:r>
            <a:endParaRPr kumimoji="0" lang="en-US" altLang="ja-JP" sz="1400" dirty="0">
              <a:latin typeface="+mn-lt"/>
            </a:endParaRPr>
          </a:p>
        </p:txBody>
      </p:sp>
      <p:cxnSp>
        <p:nvCxnSpPr>
          <p:cNvPr id="17" name="AutoShape 32"/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4729136" y="2360597"/>
            <a:ext cx="788987" cy="2395537"/>
          </a:xfrm>
          <a:prstGeom prst="bentConnector3">
            <a:avLst>
              <a:gd name="adj1" fmla="val 49898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triangle" w="lg" len="lg"/>
          </a:ln>
          <a:effectLst/>
        </p:spPr>
      </p:cxn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4448148" y="3581384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  <p:cxnSp>
        <p:nvCxnSpPr>
          <p:cNvPr id="19" name="AutoShape 35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587598" y="2360597"/>
            <a:ext cx="4127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0" name="AutoShape 37"/>
          <p:cNvCxnSpPr>
            <a:cxnSpLocks noChangeShapeType="1"/>
            <a:stCxn id="7" idx="2"/>
            <a:endCxn id="6" idx="0"/>
          </p:cNvCxnSpPr>
          <p:nvPr/>
        </p:nvCxnSpPr>
        <p:spPr bwMode="auto">
          <a:xfrm>
            <a:off x="1723998" y="2587609"/>
            <a:ext cx="0" cy="79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1" name="AutoShape 38"/>
          <p:cNvCxnSpPr>
            <a:cxnSpLocks noChangeShapeType="1"/>
            <a:stCxn id="9" idx="1"/>
            <a:endCxn id="7" idx="3"/>
          </p:cNvCxnSpPr>
          <p:nvPr/>
        </p:nvCxnSpPr>
        <p:spPr bwMode="auto">
          <a:xfrm flipH="1">
            <a:off x="2587598" y="1827197"/>
            <a:ext cx="4238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2" name="AutoShape 39"/>
          <p:cNvCxnSpPr>
            <a:cxnSpLocks noChangeShapeType="1"/>
            <a:stCxn id="16" idx="2"/>
            <a:endCxn id="7" idx="0"/>
          </p:cNvCxnSpPr>
          <p:nvPr/>
        </p:nvCxnSpPr>
        <p:spPr bwMode="auto">
          <a:xfrm rot="5400000">
            <a:off x="1688726" y="2091168"/>
            <a:ext cx="76896" cy="79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3" name="AutoShape 40"/>
          <p:cNvCxnSpPr>
            <a:cxnSpLocks noChangeShapeType="1"/>
            <a:stCxn id="16" idx="3"/>
            <a:endCxn id="9" idx="1"/>
          </p:cNvCxnSpPr>
          <p:nvPr/>
        </p:nvCxnSpPr>
        <p:spPr bwMode="auto">
          <a:xfrm flipV="1">
            <a:off x="2595536" y="1827197"/>
            <a:ext cx="415925" cy="2479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4" name="AutoShape 41"/>
          <p:cNvCxnSpPr>
            <a:cxnSpLocks noChangeShapeType="1"/>
            <a:stCxn id="16" idx="3"/>
            <a:endCxn id="8" idx="1"/>
          </p:cNvCxnSpPr>
          <p:nvPr/>
        </p:nvCxnSpPr>
        <p:spPr bwMode="auto">
          <a:xfrm>
            <a:off x="2595536" y="1829676"/>
            <a:ext cx="404812" cy="53092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5" name="AutoShape 44"/>
          <p:cNvCxnSpPr>
            <a:cxnSpLocks noChangeShapeType="1"/>
            <a:stCxn id="7" idx="3"/>
            <a:endCxn id="15" idx="1"/>
          </p:cNvCxnSpPr>
          <p:nvPr/>
        </p:nvCxnSpPr>
        <p:spPr bwMode="auto">
          <a:xfrm>
            <a:off x="2587598" y="2360597"/>
            <a:ext cx="4365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6" name="AutoShape 45"/>
          <p:cNvCxnSpPr>
            <a:cxnSpLocks noChangeShapeType="1"/>
            <a:stCxn id="6" idx="3"/>
            <a:endCxn id="15" idx="1"/>
          </p:cNvCxnSpPr>
          <p:nvPr/>
        </p:nvCxnSpPr>
        <p:spPr bwMode="auto">
          <a:xfrm>
            <a:off x="2587598" y="2893997"/>
            <a:ext cx="436563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7" name="AutoShape 47"/>
          <p:cNvCxnSpPr>
            <a:cxnSpLocks noChangeShapeType="1"/>
            <a:stCxn id="9" idx="3"/>
            <a:endCxn id="12" idx="0"/>
          </p:cNvCxnSpPr>
          <p:nvPr/>
        </p:nvCxnSpPr>
        <p:spPr bwMode="auto">
          <a:xfrm>
            <a:off x="4740248" y="1827197"/>
            <a:ext cx="2109788" cy="306387"/>
          </a:xfrm>
          <a:prstGeom prst="bentConnector2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5133948" y="1666859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ODP</a:t>
            </a:r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の基本的な構造</a:t>
            </a:r>
            <a:endParaRPr kumimoji="1" lang="ja-JP" altLang="en-US" dirty="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14348" y="1142984"/>
            <a:ext cx="4176713" cy="20764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kumimoji="0" lang="en-US" altLang="ja-JP" sz="1800" dirty="0" smtClean="0">
                <a:latin typeface="Tahoma" pitchFamily="34" charset="0"/>
              </a:rPr>
              <a:t>ODP.NET</a:t>
            </a:r>
            <a:endParaRPr kumimoji="0" lang="en-US" altLang="ja-JP" sz="1800" dirty="0">
              <a:latin typeface="Tahoma" pitchFamily="34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85881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Connection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858811" y="21335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Command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3000348" y="2133584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DataReader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3011461" y="16001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DataAdapter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1079473" y="4114784"/>
            <a:ext cx="3455988" cy="1225550"/>
          </a:xfrm>
          <a:prstGeom prst="flowChartMagneticDisk">
            <a:avLst/>
          </a:prstGeom>
          <a:solidFill>
            <a:srgbClr val="333333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2400" b="1" dirty="0" smtClean="0">
                <a:solidFill>
                  <a:srgbClr val="FF3300"/>
                </a:solidFill>
                <a:latin typeface="ＭＳ ゴシック" pitchFamily="49" charset="-128"/>
                <a:ea typeface="ＭＳ ゴシック" pitchFamily="49" charset="-128"/>
              </a:rPr>
              <a:t>Oracle Database</a:t>
            </a:r>
            <a:endParaRPr kumimoji="0" lang="ja-JP" altLang="en-US" sz="2400" b="1" dirty="0">
              <a:solidFill>
                <a:srgbClr val="FF33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AutoShape 20"/>
          <p:cNvCxnSpPr>
            <a:cxnSpLocks noChangeShapeType="1"/>
            <a:stCxn id="5" idx="2"/>
            <a:endCxn id="10" idx="1"/>
          </p:cNvCxnSpPr>
          <p:nvPr/>
        </p:nvCxnSpPr>
        <p:spPr bwMode="auto">
          <a:xfrm>
            <a:off x="2803498" y="3219434"/>
            <a:ext cx="4763" cy="895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5518123" y="2133584"/>
            <a:ext cx="2663825" cy="129541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DataSet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18123" y="4330684"/>
            <a:ext cx="2663825" cy="8509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Windows</a:t>
            </a:r>
            <a:r>
              <a:rPr kumimoji="0" lang="ja-JP" altLang="en-US" sz="1800">
                <a:latin typeface="+mn-lt"/>
              </a:rPr>
              <a:t>コントロール</a:t>
            </a:r>
          </a:p>
          <a:p>
            <a:pPr algn="ctr" eaLnBrk="0" hangingPunct="0"/>
            <a:r>
              <a:rPr kumimoji="0" lang="en-US" altLang="ja-JP" sz="1800">
                <a:latin typeface="+mn-lt"/>
              </a:rPr>
              <a:t>ASP.NET</a:t>
            </a:r>
            <a:r>
              <a:rPr kumimoji="0" lang="ja-JP" altLang="en-US" sz="1800">
                <a:latin typeface="+mn-lt"/>
              </a:rPr>
              <a:t>コントロール</a:t>
            </a:r>
          </a:p>
        </p:txBody>
      </p:sp>
      <p:cxnSp>
        <p:nvCxnSpPr>
          <p:cNvPr id="14" name="AutoShape 24"/>
          <p:cNvCxnSpPr>
            <a:cxnSpLocks noChangeShapeType="1"/>
            <a:stCxn id="12" idx="2"/>
            <a:endCxn id="13" idx="0"/>
          </p:cNvCxnSpPr>
          <p:nvPr/>
        </p:nvCxnSpPr>
        <p:spPr bwMode="auto">
          <a:xfrm rot="5400000">
            <a:off x="6399194" y="3879842"/>
            <a:ext cx="901684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302416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/>
              <a:t>Oracle</a:t>
            </a:r>
            <a:r>
              <a:rPr kumimoji="0" lang="en-US" altLang="ja-JP" sz="1400" dirty="0" err="1" smtClean="0">
                <a:latin typeface="+mn-lt"/>
              </a:rPr>
              <a:t>Transaction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866748" y="1602663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OracleParameter</a:t>
            </a:r>
            <a:endParaRPr kumimoji="0" lang="en-US" altLang="ja-JP" sz="1400" dirty="0">
              <a:latin typeface="+mn-lt"/>
            </a:endParaRPr>
          </a:p>
        </p:txBody>
      </p:sp>
      <p:cxnSp>
        <p:nvCxnSpPr>
          <p:cNvPr id="17" name="AutoShape 32"/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4729136" y="2360597"/>
            <a:ext cx="788987" cy="2395537"/>
          </a:xfrm>
          <a:prstGeom prst="bentConnector3">
            <a:avLst>
              <a:gd name="adj1" fmla="val 49898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triangle" w="lg" len="lg"/>
          </a:ln>
          <a:effectLst/>
        </p:spPr>
      </p:cxn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4448148" y="3581384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  <p:cxnSp>
        <p:nvCxnSpPr>
          <p:cNvPr id="19" name="AutoShape 35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587598" y="2360597"/>
            <a:ext cx="4127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0" name="AutoShape 37"/>
          <p:cNvCxnSpPr>
            <a:cxnSpLocks noChangeShapeType="1"/>
            <a:stCxn id="7" idx="2"/>
            <a:endCxn id="6" idx="0"/>
          </p:cNvCxnSpPr>
          <p:nvPr/>
        </p:nvCxnSpPr>
        <p:spPr bwMode="auto">
          <a:xfrm>
            <a:off x="1723998" y="2587609"/>
            <a:ext cx="0" cy="79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1" name="AutoShape 38"/>
          <p:cNvCxnSpPr>
            <a:cxnSpLocks noChangeShapeType="1"/>
            <a:stCxn id="9" idx="1"/>
            <a:endCxn id="7" idx="3"/>
          </p:cNvCxnSpPr>
          <p:nvPr/>
        </p:nvCxnSpPr>
        <p:spPr bwMode="auto">
          <a:xfrm flipH="1">
            <a:off x="2587598" y="1827197"/>
            <a:ext cx="4238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2" name="AutoShape 39"/>
          <p:cNvCxnSpPr>
            <a:cxnSpLocks noChangeShapeType="1"/>
            <a:stCxn id="16" idx="2"/>
            <a:endCxn id="7" idx="0"/>
          </p:cNvCxnSpPr>
          <p:nvPr/>
        </p:nvCxnSpPr>
        <p:spPr bwMode="auto">
          <a:xfrm rot="5400000">
            <a:off x="1688726" y="2091168"/>
            <a:ext cx="76896" cy="79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3" name="AutoShape 40"/>
          <p:cNvCxnSpPr>
            <a:cxnSpLocks noChangeShapeType="1"/>
            <a:stCxn id="16" idx="3"/>
            <a:endCxn id="9" idx="1"/>
          </p:cNvCxnSpPr>
          <p:nvPr/>
        </p:nvCxnSpPr>
        <p:spPr bwMode="auto">
          <a:xfrm flipV="1">
            <a:off x="2595536" y="1827197"/>
            <a:ext cx="415925" cy="2479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4" name="AutoShape 41"/>
          <p:cNvCxnSpPr>
            <a:cxnSpLocks noChangeShapeType="1"/>
            <a:stCxn id="16" idx="3"/>
            <a:endCxn id="8" idx="1"/>
          </p:cNvCxnSpPr>
          <p:nvPr/>
        </p:nvCxnSpPr>
        <p:spPr bwMode="auto">
          <a:xfrm>
            <a:off x="2595536" y="1829676"/>
            <a:ext cx="404812" cy="53092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5" name="AutoShape 44"/>
          <p:cNvCxnSpPr>
            <a:cxnSpLocks noChangeShapeType="1"/>
            <a:stCxn id="7" idx="3"/>
            <a:endCxn id="15" idx="1"/>
          </p:cNvCxnSpPr>
          <p:nvPr/>
        </p:nvCxnSpPr>
        <p:spPr bwMode="auto">
          <a:xfrm>
            <a:off x="2587598" y="2360597"/>
            <a:ext cx="4365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6" name="AutoShape 45"/>
          <p:cNvCxnSpPr>
            <a:cxnSpLocks noChangeShapeType="1"/>
            <a:stCxn id="6" idx="3"/>
            <a:endCxn id="15" idx="1"/>
          </p:cNvCxnSpPr>
          <p:nvPr/>
        </p:nvCxnSpPr>
        <p:spPr bwMode="auto">
          <a:xfrm>
            <a:off x="2587598" y="2893997"/>
            <a:ext cx="436563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7" name="AutoShape 47"/>
          <p:cNvCxnSpPr>
            <a:cxnSpLocks noChangeShapeType="1"/>
            <a:stCxn id="9" idx="3"/>
            <a:endCxn id="12" idx="0"/>
          </p:cNvCxnSpPr>
          <p:nvPr/>
        </p:nvCxnSpPr>
        <p:spPr bwMode="auto">
          <a:xfrm>
            <a:off x="4740248" y="1827197"/>
            <a:ext cx="2109788" cy="306387"/>
          </a:xfrm>
          <a:prstGeom prst="bentConnector2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5133948" y="1666859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Visual Studio</a:t>
            </a:r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から</a:t>
            </a:r>
            <a:r>
              <a:rPr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Oracle</a:t>
            </a:r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に接続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500166" y="107154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Visual Studio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6572264" y="178592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6" name="円柱 5"/>
          <p:cNvSpPr/>
          <p:nvPr/>
        </p:nvSpPr>
        <p:spPr>
          <a:xfrm>
            <a:off x="4342704" y="4429132"/>
            <a:ext cx="1386818" cy="1071570"/>
          </a:xfrm>
          <a:prstGeom prst="can">
            <a:avLst/>
          </a:prstGeom>
          <a:solidFill>
            <a:schemeClr val="accent2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Oracle</a:t>
            </a:r>
          </a:p>
          <a:p>
            <a:pPr algn="ctr"/>
            <a:r>
              <a:rPr lang="en-US" altLang="ja-JP" dirty="0" smtClean="0"/>
              <a:t>Database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357686" y="250030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ODE.NET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6572264" y="1071546"/>
            <a:ext cx="1357322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アセンブリ</a:t>
            </a:r>
            <a:endParaRPr lang="en-US" altLang="ja-JP" sz="1400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1500166" y="178592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ODT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500166" y="250030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357686" y="3214686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>
            <a:off x="3000364" y="1785926"/>
            <a:ext cx="1285884" cy="71438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デプロイ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4357686" y="1785926"/>
            <a:ext cx="1357322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.NET</a:t>
            </a:r>
            <a:r>
              <a:rPr lang="ja-JP" altLang="en-US" sz="1400" dirty="0" smtClean="0"/>
              <a:t>ストアド</a:t>
            </a:r>
            <a:r>
              <a:rPr lang="en-US" altLang="ja-JP" sz="1400" dirty="0" smtClean="0"/>
              <a:t>(</a:t>
            </a:r>
            <a:r>
              <a:rPr lang="ja-JP" altLang="en-US" sz="1400" dirty="0" smtClean="0"/>
              <a:t>アセンブリ</a:t>
            </a:r>
            <a:r>
              <a:rPr lang="en-US" altLang="ja-JP" sz="1400" dirty="0" smtClean="0"/>
              <a:t>)</a:t>
            </a:r>
          </a:p>
        </p:txBody>
      </p:sp>
      <p:sp>
        <p:nvSpPr>
          <p:cNvPr id="14" name="右矢印 13"/>
          <p:cNvSpPr/>
          <p:nvPr/>
        </p:nvSpPr>
        <p:spPr>
          <a:xfrm>
            <a:off x="3000364" y="1071546"/>
            <a:ext cx="3500462" cy="71438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ビルド</a:t>
            </a:r>
            <a:endParaRPr kumimoji="1" lang="ja-JP" altLang="en-US" dirty="0"/>
          </a:p>
        </p:txBody>
      </p:sp>
      <p:cxnSp>
        <p:nvCxnSpPr>
          <p:cNvPr id="15" name="カギ線コネクタ 15"/>
          <p:cNvCxnSpPr>
            <a:stCxn id="6" idx="2"/>
            <a:endCxn id="10" idx="2"/>
          </p:cNvCxnSpPr>
          <p:nvPr/>
        </p:nvCxnSpPr>
        <p:spPr>
          <a:xfrm rot="10800000">
            <a:off x="2178828" y="3214687"/>
            <a:ext cx="2163877" cy="1750231"/>
          </a:xfrm>
          <a:prstGeom prst="bentConnector2">
            <a:avLst/>
          </a:prstGeom>
          <a:ln>
            <a:solidFill>
              <a:schemeClr val="accent1">
                <a:lumMod val="25000"/>
              </a:schemeClr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カギ線コネクタ 15"/>
          <p:cNvCxnSpPr>
            <a:stCxn id="6" idx="4"/>
            <a:endCxn id="5" idx="2"/>
          </p:cNvCxnSpPr>
          <p:nvPr/>
        </p:nvCxnSpPr>
        <p:spPr>
          <a:xfrm flipV="1">
            <a:off x="5729522" y="2500306"/>
            <a:ext cx="1521403" cy="2464611"/>
          </a:xfrm>
          <a:prstGeom prst="bentConnector2">
            <a:avLst/>
          </a:prstGeom>
          <a:ln>
            <a:solidFill>
              <a:schemeClr val="accent1">
                <a:lumMod val="25000"/>
              </a:schemeClr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カギ線コネクタ 15"/>
          <p:cNvCxnSpPr>
            <a:stCxn id="6" idx="1"/>
            <a:endCxn id="11" idx="2"/>
          </p:cNvCxnSpPr>
          <p:nvPr/>
        </p:nvCxnSpPr>
        <p:spPr>
          <a:xfrm rot="5400000" flipH="1" flipV="1">
            <a:off x="4786197" y="4178982"/>
            <a:ext cx="500066" cy="234"/>
          </a:xfrm>
          <a:prstGeom prst="bentConnector3">
            <a:avLst>
              <a:gd name="adj1" fmla="val 50000"/>
            </a:avLst>
          </a:prstGeom>
          <a:ln>
            <a:solidFill>
              <a:schemeClr val="accent1">
                <a:lumMod val="25000"/>
              </a:schemeClr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428596" y="5143512"/>
            <a:ext cx="38010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err="1" smtClean="0">
                <a:latin typeface="ＭＳ ゴシック" pitchFamily="49" charset="-128"/>
                <a:ea typeface="ＭＳ ゴシック" pitchFamily="49" charset="-128"/>
              </a:rPr>
              <a:t>ODP.NET:Oracle</a:t>
            </a:r>
            <a:r>
              <a:rPr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 Data Provider for .NET</a:t>
            </a:r>
          </a:p>
          <a:p>
            <a:r>
              <a:rPr kumimoji="1"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ODT</a:t>
            </a:r>
            <a:r>
              <a:rPr kumimoji="1" lang="ja-JP" altLang="en-US" sz="1200" dirty="0" smtClean="0"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kumimoji="1"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:</a:t>
            </a:r>
            <a:r>
              <a:rPr kumimoji="1" lang="en-US" altLang="ja-JP" sz="1200" dirty="0" err="1" smtClean="0">
                <a:latin typeface="ＭＳ ゴシック" pitchFamily="49" charset="-128"/>
                <a:ea typeface="ＭＳ ゴシック" pitchFamily="49" charset="-128"/>
              </a:rPr>
              <a:t>Orace</a:t>
            </a:r>
            <a:r>
              <a:rPr kumimoji="1"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 Developer Tools for Visual Studio</a:t>
            </a:r>
          </a:p>
          <a:p>
            <a:r>
              <a:rPr lang="en-US" altLang="ja-JP" sz="1200" dirty="0" err="1" smtClean="0">
                <a:latin typeface="ＭＳ ゴシック" pitchFamily="49" charset="-128"/>
                <a:ea typeface="ＭＳ ゴシック" pitchFamily="49" charset="-128"/>
              </a:rPr>
              <a:t>ODE.NET:Oracle</a:t>
            </a:r>
            <a:r>
              <a:rPr lang="en-US" altLang="ja-JP" sz="1200" dirty="0" smtClean="0">
                <a:latin typeface="ＭＳ ゴシック" pitchFamily="49" charset="-128"/>
                <a:ea typeface="ＭＳ ゴシック" pitchFamily="49" charset="-128"/>
              </a:rPr>
              <a:t> Database Extensions for .NET</a:t>
            </a:r>
            <a:endParaRPr kumimoji="1" lang="ja-JP" altLang="en-US" sz="1200" dirty="0"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ODT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と</a:t>
            </a:r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VS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のバージョン関連表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10" name="コンテンツ プレースホルダ 9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15328" cy="34798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08720"/>
                <a:gridCol w="3520526"/>
                <a:gridCol w="2786082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対応</a:t>
                      </a:r>
                      <a:r>
                        <a:rPr kumimoji="1" lang="en-US" altLang="ja-JP" dirty="0" smtClean="0"/>
                        <a:t>DB</a:t>
                      </a:r>
                      <a:r>
                        <a:rPr kumimoji="1" lang="ja-JP" altLang="en-US" dirty="0" smtClean="0"/>
                        <a:t>バージョン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対応</a:t>
                      </a:r>
                      <a:r>
                        <a:rPr kumimoji="1" lang="en-US" altLang="ja-JP" dirty="0" smtClean="0"/>
                        <a:t>Visual Studio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10.1.x.x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Oracle 9i</a:t>
                      </a:r>
                      <a:r>
                        <a:rPr kumimoji="1" lang="en-US" altLang="ja-JP" baseline="0" dirty="0" smtClean="0"/>
                        <a:t> Database Release 2</a:t>
                      </a:r>
                    </a:p>
                    <a:p>
                      <a:r>
                        <a:rPr kumimoji="1" lang="en-US" altLang="ja-JP" baseline="0" dirty="0" smtClean="0"/>
                        <a:t>Oracle Database 10g Release 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 2003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10.2.0.1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Oracle 9i</a:t>
                      </a:r>
                      <a:r>
                        <a:rPr kumimoji="1" lang="en-US" altLang="ja-JP" baseline="0" dirty="0" smtClean="0"/>
                        <a:t> Database Release 2</a:t>
                      </a:r>
                    </a:p>
                    <a:p>
                      <a:r>
                        <a:rPr kumimoji="1" lang="en-US" altLang="ja-JP" baseline="0" dirty="0" smtClean="0"/>
                        <a:t>Oracle Database 10g Release 1</a:t>
                      </a:r>
                    </a:p>
                    <a:p>
                      <a:r>
                        <a:rPr kumimoji="1" lang="en-US" altLang="ja-JP" baseline="0" dirty="0" smtClean="0"/>
                        <a:t>Oracle Database 10g Release 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 2003</a:t>
                      </a:r>
                      <a:endParaRPr kumimoji="1" lang="ja-JP" altLang="en-US" dirty="0" smtClean="0"/>
                    </a:p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10.2.0.2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Oracle8i R8.1.7.4</a:t>
                      </a:r>
                      <a:r>
                        <a:rPr lang="ja-JP" altLang="en-US" dirty="0" smtClean="0"/>
                        <a:t>以降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</a:t>
                      </a:r>
                      <a:r>
                        <a:rPr kumimoji="1" lang="en-US" altLang="ja-JP" baseline="0" dirty="0" smtClean="0"/>
                        <a:t> 2003</a:t>
                      </a:r>
                    </a:p>
                    <a:p>
                      <a:r>
                        <a:rPr kumimoji="1" lang="en-US" altLang="ja-JP" baseline="0" dirty="0" smtClean="0"/>
                        <a:t>Visual Studio 2005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11.1.0.6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Oracle 9i Database Release 2</a:t>
                      </a:r>
                      <a:r>
                        <a:rPr kumimoji="1" lang="ja-JP" altLang="en-US" dirty="0" smtClean="0"/>
                        <a:t>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</a:t>
                      </a:r>
                      <a:r>
                        <a:rPr kumimoji="1" lang="en-US" altLang="ja-JP" baseline="0" dirty="0" smtClean="0"/>
                        <a:t> 2003</a:t>
                      </a:r>
                    </a:p>
                    <a:p>
                      <a:r>
                        <a:rPr kumimoji="1" lang="en-US" altLang="ja-JP" baseline="0" dirty="0" smtClean="0"/>
                        <a:t>Visual Studio 2005</a:t>
                      </a:r>
                      <a:endParaRPr kumimoji="1" lang="ja-JP" altLang="en-US" dirty="0" smtClean="0"/>
                    </a:p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2008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928662" y="4643446"/>
            <a:ext cx="44284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～</a:t>
            </a:r>
            <a:r>
              <a:rPr lang="en-US" altLang="ja-JP" dirty="0" smtClean="0"/>
              <a:t>ODT 10.2:</a:t>
            </a:r>
            <a:r>
              <a:rPr lang="ja-JP" altLang="en-US" dirty="0" smtClean="0"/>
              <a:t>サーバーエクスプローラとは別</a:t>
            </a:r>
            <a:endParaRPr lang="en-US" altLang="ja-JP" dirty="0" smtClean="0"/>
          </a:p>
          <a:p>
            <a:r>
              <a:rPr kumimoji="1" lang="en-US" altLang="ja-JP" dirty="0" smtClean="0"/>
              <a:t>ODT 11.1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:</a:t>
            </a:r>
            <a:r>
              <a:rPr kumimoji="1" lang="ja-JP" altLang="en-US" dirty="0" smtClean="0"/>
              <a:t>サーバーエクスプローラに統合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842</TotalTime>
  <Words>2021</Words>
  <Application>Microsoft Office PowerPoint</Application>
  <PresentationFormat>画面に合わせる (4:3)</PresentationFormat>
  <Paragraphs>592</Paragraphs>
  <Slides>48</Slides>
  <Notes>24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48</vt:i4>
      </vt:variant>
    </vt:vector>
  </HeadingPairs>
  <TitlesOfParts>
    <vt:vector size="49" baseType="lpstr">
      <vt:lpstr>スライドマスタT10</vt:lpstr>
      <vt:lpstr>Miku + Oracle = Visual Basic ?</vt:lpstr>
      <vt:lpstr>自己紹介</vt:lpstr>
      <vt:lpstr>タイトルの意味は？</vt:lpstr>
      <vt:lpstr>Visual Basic 2008 + Oracle Database 11ｇ Release 1</vt:lpstr>
      <vt:lpstr>index</vt:lpstr>
      <vt:lpstr>ADO.NETの基本的な構造</vt:lpstr>
      <vt:lpstr>ODP.NETの基本的な構造</vt:lpstr>
      <vt:lpstr>Visual StudioからOracleに接続</vt:lpstr>
      <vt:lpstr>ODTとVSのバージョン関連表</vt:lpstr>
      <vt:lpstr>専用ミドルウェアは、やっぱり速い</vt:lpstr>
      <vt:lpstr>DataSetクラス</vt:lpstr>
      <vt:lpstr>ODP.NET</vt:lpstr>
      <vt:lpstr>index</vt:lpstr>
      <vt:lpstr>Connectionオブジェクト</vt:lpstr>
      <vt:lpstr>接続文字列の設定タイミング</vt:lpstr>
      <vt:lpstr>ADO.NETからのエラーの取得</vt:lpstr>
      <vt:lpstr>接続プーリング</vt:lpstr>
      <vt:lpstr>index</vt:lpstr>
      <vt:lpstr>Commandオブジェクト</vt:lpstr>
      <vt:lpstr>SELECT文設定タイミング</vt:lpstr>
      <vt:lpstr>DataReaderオブジェクト</vt:lpstr>
      <vt:lpstr>DataReaderを使う上での注意点</vt:lpstr>
      <vt:lpstr>列単位でデータを実取得する</vt:lpstr>
      <vt:lpstr>Parameterオブジェクト</vt:lpstr>
      <vt:lpstr>Parameterオブジェクト</vt:lpstr>
      <vt:lpstr>GUI操作によるDBアプリ作成 </vt:lpstr>
      <vt:lpstr>GUI操作による開発と生産性</vt:lpstr>
      <vt:lpstr>index</vt:lpstr>
      <vt:lpstr>SQL文の直接実行(Commandオブジェクト)</vt:lpstr>
      <vt:lpstr>データソースとDataSetクラスの対応付け</vt:lpstr>
      <vt:lpstr>DataAdapterオブジェクト</vt:lpstr>
      <vt:lpstr>CommandBuilderでSQL作成</vt:lpstr>
      <vt:lpstr>CommandBuilderオブジェクト</vt:lpstr>
      <vt:lpstr>DataSetの利用時の注意点</vt:lpstr>
      <vt:lpstr>DataSetの利用時の注意点</vt:lpstr>
      <vt:lpstr>トランザクション処理</vt:lpstr>
      <vt:lpstr>暗黙的なトランザクション</vt:lpstr>
      <vt:lpstr>暗黙的なトランザクション</vt:lpstr>
      <vt:lpstr>明示的なトランザクション</vt:lpstr>
      <vt:lpstr>明示的なトランザクション</vt:lpstr>
      <vt:lpstr>(おまけ)LINQ to SQL</vt:lpstr>
      <vt:lpstr>index</vt:lpstr>
      <vt:lpstr>権限</vt:lpstr>
      <vt:lpstr>Oracleにおけるユーザ管理</vt:lpstr>
      <vt:lpstr>Windowsアプリにおけるお勧め認証構造</vt:lpstr>
      <vt:lpstr>WEBアプリにおけるお勧め認証構造</vt:lpstr>
      <vt:lpstr>まとめ</vt:lpstr>
      <vt:lpstr>QA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中　博俊</dc:creator>
  <cp:lastModifiedBy>わんくま同盟</cp:lastModifiedBy>
  <cp:revision>50</cp:revision>
  <dcterms:created xsi:type="dcterms:W3CDTF">2007-07-25T12:30:42Z</dcterms:created>
  <dcterms:modified xsi:type="dcterms:W3CDTF">2008-12-09T01:42:25Z</dcterms:modified>
</cp:coreProperties>
</file>