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ata17.xml" ContentType="application/vnd.openxmlformats-officedocument.drawingml.diagramData+xml"/>
  <Override PartName="/ppt/diagrams/colors22.xml" ContentType="application/vnd.openxmlformats-officedocument.drawingml.diagramColor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ata20.xml" ContentType="application/vnd.openxmlformats-officedocument.drawingml.diagramData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layout24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ata21.xml" ContentType="application/vnd.openxmlformats-officedocument.drawingml.diagramData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notesSlides/notesSlide13.xml" ContentType="application/vnd.openxmlformats-officedocument.presentationml.notesSlide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25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notesSlides/notesSlide6.xml" ContentType="application/vnd.openxmlformats-officedocument.presentationml.notesSlid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layout23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notesSlides/notesSlide14.xml" ContentType="application/vnd.openxmlformats-officedocument.presentationml.notesSlide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notesSlides/notesSlide10.xml" ContentType="application/vnd.openxmlformats-officedocument.presentationml.notesSlide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notesSlides/notesSlide15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notesSlides/notesSlide11.xml" ContentType="application/vnd.openxmlformats-officedocument.presentationml.notesSlid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8"/>
  </p:notesMasterIdLst>
  <p:sldIdLst>
    <p:sldId id="265" r:id="rId2"/>
    <p:sldId id="350" r:id="rId3"/>
    <p:sldId id="283" r:id="rId4"/>
    <p:sldId id="296" r:id="rId5"/>
    <p:sldId id="297" r:id="rId6"/>
    <p:sldId id="298" r:id="rId7"/>
    <p:sldId id="291" r:id="rId8"/>
    <p:sldId id="295" r:id="rId9"/>
    <p:sldId id="300" r:id="rId10"/>
    <p:sldId id="301" r:id="rId11"/>
    <p:sldId id="302" r:id="rId12"/>
    <p:sldId id="292" r:id="rId13"/>
    <p:sldId id="329" r:id="rId14"/>
    <p:sldId id="331" r:id="rId15"/>
    <p:sldId id="330" r:id="rId16"/>
    <p:sldId id="284" r:id="rId17"/>
    <p:sldId id="332" r:id="rId18"/>
    <p:sldId id="334" r:id="rId19"/>
    <p:sldId id="333" r:id="rId20"/>
    <p:sldId id="336" r:id="rId21"/>
    <p:sldId id="293" r:id="rId22"/>
    <p:sldId id="285" r:id="rId23"/>
    <p:sldId id="313" r:id="rId24"/>
    <p:sldId id="337" r:id="rId25"/>
    <p:sldId id="338" r:id="rId26"/>
    <p:sldId id="339" r:id="rId27"/>
    <p:sldId id="318" r:id="rId28"/>
    <p:sldId id="346" r:id="rId29"/>
    <p:sldId id="347" r:id="rId30"/>
    <p:sldId id="322" r:id="rId31"/>
    <p:sldId id="286" r:id="rId32"/>
    <p:sldId id="340" r:id="rId33"/>
    <p:sldId id="345" r:id="rId34"/>
    <p:sldId id="344" r:id="rId35"/>
    <p:sldId id="343" r:id="rId36"/>
    <p:sldId id="351" r:id="rId37"/>
  </p:sldIdLst>
  <p:sldSz cx="9144000" cy="6858000" type="screen4x3"/>
  <p:notesSz cx="6858000" cy="99456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FD2703"/>
    <a:srgbClr val="C94165"/>
    <a:srgbClr val="B4266D"/>
    <a:srgbClr val="D129BD"/>
    <a:srgbClr val="DA2098"/>
    <a:srgbClr val="FF99CC"/>
    <a:srgbClr val="FF99FF"/>
    <a:srgbClr val="FDD3FB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7" autoAdjust="0"/>
  </p:normalViewPr>
  <p:slideViewPr>
    <p:cSldViewPr>
      <p:cViewPr varScale="1">
        <p:scale>
          <a:sx n="82" d="100"/>
          <a:sy n="82" d="100"/>
        </p:scale>
        <p:origin x="-162" y="-96"/>
      </p:cViewPr>
      <p:guideLst>
        <p:guide orient="horz" pos="2160"/>
        <p:guide pos="54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72" y="-96"/>
      </p:cViewPr>
      <p:guideLst>
        <p:guide orient="horz" pos="3132"/>
        <p:guide pos="2159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3990C5-0129-4ED2-AE1C-36EDEEAA787D}" type="doc">
      <dgm:prSet loTypeId="urn:microsoft.com/office/officeart/2005/8/layout/bProcess3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4955F21D-FFC2-4D2A-942E-3A09AAD0D041}">
      <dgm:prSet/>
      <dgm:spPr/>
      <dgm:t>
        <a:bodyPr/>
        <a:lstStyle/>
        <a:p>
          <a:pPr rtl="0"/>
          <a:r>
            <a:rPr kumimoji="1" lang="en-US" dirty="0" smtClean="0"/>
            <a:t>Z80</a:t>
          </a:r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ED444375-6092-4CF3-9DE1-475DEAE98EAD}" type="parTrans" cxnId="{BE5EDC52-C8BF-4636-9F3E-82AA5CD82FB8}">
      <dgm:prSet/>
      <dgm:spPr/>
      <dgm:t>
        <a:bodyPr/>
        <a:lstStyle/>
        <a:p>
          <a:endParaRPr kumimoji="1" lang="ja-JP" altLang="en-US"/>
        </a:p>
      </dgm:t>
    </dgm:pt>
    <dgm:pt modelId="{1CFD5C2B-D39F-486E-AA65-4128571920B6}" type="sibTrans" cxnId="{BE5EDC52-C8BF-4636-9F3E-82AA5CD82FB8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DEBCB3D-6608-4EC0-AD22-3F801B740751}">
      <dgm:prSet/>
      <dgm:spPr/>
      <dgm:t>
        <a:bodyPr/>
        <a:lstStyle/>
        <a:p>
          <a:pPr rtl="0"/>
          <a:r>
            <a:rPr kumimoji="1" lang="en-US" dirty="0" smtClean="0"/>
            <a:t>6809</a:t>
          </a:r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DD4D1D3E-24F5-4A35-8478-87A20F8A7E6B}" type="parTrans" cxnId="{2F2454D3-85C4-4405-B264-009A55DF441D}">
      <dgm:prSet/>
      <dgm:spPr/>
      <dgm:t>
        <a:bodyPr/>
        <a:lstStyle/>
        <a:p>
          <a:endParaRPr kumimoji="1" lang="ja-JP" altLang="en-US"/>
        </a:p>
      </dgm:t>
    </dgm:pt>
    <dgm:pt modelId="{D0E6E65D-5CE5-44E9-999A-C9FEADE68EE6}" type="sibTrans" cxnId="{2F2454D3-85C4-4405-B264-009A55DF441D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F9C14C1C-DCF8-4B10-BCD9-A4DBB8E44BAA}">
      <dgm:prSet/>
      <dgm:spPr/>
      <dgm:t>
        <a:bodyPr/>
        <a:lstStyle/>
        <a:p>
          <a:pPr rtl="0"/>
          <a:r>
            <a:rPr kumimoji="1" lang="en-US" dirty="0" smtClean="0"/>
            <a:t>F-BASIC</a:t>
          </a:r>
          <a:endParaRPr lang="ja-JP" dirty="0"/>
        </a:p>
      </dgm:t>
    </dgm:pt>
    <dgm:pt modelId="{E3436189-FA08-4ABB-903D-92678EFEC63B}" type="parTrans" cxnId="{E112D3FD-558B-4E7D-B9F6-5DB967E7AAE9}">
      <dgm:prSet/>
      <dgm:spPr/>
      <dgm:t>
        <a:bodyPr/>
        <a:lstStyle/>
        <a:p>
          <a:endParaRPr kumimoji="1" lang="ja-JP" altLang="en-US"/>
        </a:p>
      </dgm:t>
    </dgm:pt>
    <dgm:pt modelId="{8E9C2B8E-6E78-463F-B5FE-B485176333D8}" type="sibTrans" cxnId="{E112D3FD-558B-4E7D-B9F6-5DB967E7AAE9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0108BA7B-4F4B-498F-9669-EDBEDCA293E8}">
      <dgm:prSet/>
      <dgm:spPr/>
      <dgm:t>
        <a:bodyPr/>
        <a:lstStyle/>
        <a:p>
          <a:pPr rtl="0"/>
          <a:r>
            <a:rPr kumimoji="1" lang="en-US" dirty="0" smtClean="0"/>
            <a:t>N88-BASIC</a:t>
          </a:r>
          <a:endParaRPr lang="ja-JP" dirty="0"/>
        </a:p>
      </dgm:t>
    </dgm:pt>
    <dgm:pt modelId="{812DB8DF-7AB2-4797-8728-8634406BB2C1}" type="parTrans" cxnId="{DE66F21C-F340-4FD3-B29D-5F2B8475C01E}">
      <dgm:prSet/>
      <dgm:spPr/>
      <dgm:t>
        <a:bodyPr/>
        <a:lstStyle/>
        <a:p>
          <a:endParaRPr kumimoji="1" lang="ja-JP" altLang="en-US"/>
        </a:p>
      </dgm:t>
    </dgm:pt>
    <dgm:pt modelId="{468FAE30-3AAA-41DC-A6E8-11DBF1DF7BDB}" type="sibTrans" cxnId="{DE66F21C-F340-4FD3-B29D-5F2B8475C01E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E04C6906-B30F-4FB2-9F06-26D62ACD896A}">
      <dgm:prSet/>
      <dgm:spPr/>
      <dgm:t>
        <a:bodyPr/>
        <a:lstStyle/>
        <a:p>
          <a:pPr rtl="0"/>
          <a:r>
            <a:rPr kumimoji="1" lang="en-US" dirty="0" smtClean="0"/>
            <a:t>LISP</a:t>
          </a:r>
          <a:endParaRPr lang="ja-JP" dirty="0"/>
        </a:p>
      </dgm:t>
    </dgm:pt>
    <dgm:pt modelId="{A0C9AB86-8378-418F-8780-558095D6B21C}" type="parTrans" cxnId="{48F78A47-5118-46D2-AB79-C8BD89F7CCBF}">
      <dgm:prSet/>
      <dgm:spPr/>
      <dgm:t>
        <a:bodyPr/>
        <a:lstStyle/>
        <a:p>
          <a:endParaRPr kumimoji="1" lang="ja-JP" altLang="en-US"/>
        </a:p>
      </dgm:t>
    </dgm:pt>
    <dgm:pt modelId="{6A4487EE-5E70-4529-B346-8E92CDB2F0F2}" type="sibTrans" cxnId="{48F78A47-5118-46D2-AB79-C8BD89F7CCBF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13324A85-B04A-4701-81C3-3DC03BE7994E}">
      <dgm:prSet/>
      <dgm:spPr/>
      <dgm:t>
        <a:bodyPr/>
        <a:lstStyle/>
        <a:p>
          <a:pPr rtl="0"/>
          <a:r>
            <a:rPr kumimoji="1" lang="en-US" dirty="0" smtClean="0"/>
            <a:t>Turbo Pascal</a:t>
          </a:r>
          <a:endParaRPr lang="ja-JP" dirty="0"/>
        </a:p>
      </dgm:t>
    </dgm:pt>
    <dgm:pt modelId="{5107DB20-260C-4D47-AFE2-13871E132EB9}" type="parTrans" cxnId="{1A58A6B6-283C-4F99-933A-0AEA685021C7}">
      <dgm:prSet/>
      <dgm:spPr/>
      <dgm:t>
        <a:bodyPr/>
        <a:lstStyle/>
        <a:p>
          <a:endParaRPr kumimoji="1" lang="ja-JP" altLang="en-US"/>
        </a:p>
      </dgm:t>
    </dgm:pt>
    <dgm:pt modelId="{027686D8-68CB-473B-9174-5A1BF966A3F9}" type="sibTrans" cxnId="{1A58A6B6-283C-4F99-933A-0AEA685021C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6C2E268A-C640-426F-8D84-234C4A3136E7}">
      <dgm:prSet/>
      <dgm:spPr/>
      <dgm:t>
        <a:bodyPr/>
        <a:lstStyle/>
        <a:p>
          <a:pPr rtl="0"/>
          <a:r>
            <a:rPr kumimoji="1" lang="en-US" dirty="0" smtClean="0"/>
            <a:t>Prolog KABA</a:t>
          </a:r>
          <a:endParaRPr lang="ja-JP" dirty="0"/>
        </a:p>
      </dgm:t>
    </dgm:pt>
    <dgm:pt modelId="{6D9F32DA-B4B7-4AC4-95F1-6BA009914DD1}" type="parTrans" cxnId="{9870C026-BD5F-4117-B501-316C157F6AD1}">
      <dgm:prSet/>
      <dgm:spPr/>
      <dgm:t>
        <a:bodyPr/>
        <a:lstStyle/>
        <a:p>
          <a:endParaRPr kumimoji="1" lang="ja-JP" altLang="en-US"/>
        </a:p>
      </dgm:t>
    </dgm:pt>
    <dgm:pt modelId="{503B419A-44B4-420F-9E4E-29AF525E21F4}" type="sibTrans" cxnId="{9870C026-BD5F-4117-B501-316C157F6AD1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C0BCAEA7-988B-4152-A676-9A95BCF08EDF}">
      <dgm:prSet/>
      <dgm:spPr/>
      <dgm:t>
        <a:bodyPr/>
        <a:lstStyle/>
        <a:p>
          <a:pPr rtl="0"/>
          <a:r>
            <a:rPr kumimoji="1" lang="ja-JP" dirty="0" smtClean="0"/>
            <a:t>Ｃ言語</a:t>
          </a:r>
          <a:endParaRPr kumimoji="1" lang="en-US" dirty="0"/>
        </a:p>
      </dgm:t>
    </dgm:pt>
    <dgm:pt modelId="{6AA54EE7-1A0E-43CE-B696-723C8FE08075}" type="parTrans" cxnId="{7B17947E-2D4D-4AD6-81E8-012C07A26E4F}">
      <dgm:prSet/>
      <dgm:spPr/>
      <dgm:t>
        <a:bodyPr/>
        <a:lstStyle/>
        <a:p>
          <a:endParaRPr kumimoji="1" lang="ja-JP" altLang="en-US"/>
        </a:p>
      </dgm:t>
    </dgm:pt>
    <dgm:pt modelId="{0A6AD8C5-9059-4068-B686-1B65E7AD68A0}" type="sibTrans" cxnId="{7B17947E-2D4D-4AD6-81E8-012C07A26E4F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03A83F3-CC82-453A-BB86-B5F15A5B2FF5}">
      <dgm:prSet/>
      <dgm:spPr/>
      <dgm:t>
        <a:bodyPr/>
        <a:lstStyle/>
        <a:p>
          <a:pPr rtl="0"/>
          <a:r>
            <a:rPr kumimoji="1" lang="en-US" dirty="0" smtClean="0"/>
            <a:t>M</a:t>
          </a:r>
          <a:r>
            <a:rPr kumimoji="1" lang="ja-JP" dirty="0" smtClean="0"/>
            <a:t>シリーズ</a:t>
          </a:r>
          <a:endParaRPr kumimoji="1" lang="en-US" altLang="ja-JP" dirty="0" smtClean="0"/>
        </a:p>
        <a:p>
          <a:pPr rtl="0"/>
          <a:r>
            <a:rPr kumimoji="1" lang="ja-JP" dirty="0" smtClean="0"/>
            <a:t>アセンブラ</a:t>
          </a:r>
          <a:endParaRPr kumimoji="1" lang="en-US" dirty="0"/>
        </a:p>
      </dgm:t>
    </dgm:pt>
    <dgm:pt modelId="{5F71EDE7-B5F9-4AF8-B5BE-D7D7F26E9E99}" type="parTrans" cxnId="{81D71AA9-94B0-4280-B469-684D0F0FF7F3}">
      <dgm:prSet/>
      <dgm:spPr/>
      <dgm:t>
        <a:bodyPr/>
        <a:lstStyle/>
        <a:p>
          <a:endParaRPr kumimoji="1" lang="ja-JP" altLang="en-US"/>
        </a:p>
      </dgm:t>
    </dgm:pt>
    <dgm:pt modelId="{D3545AFB-4A23-439C-A501-448BB5AF1F6C}" type="sibTrans" cxnId="{81D71AA9-94B0-4280-B469-684D0F0FF7F3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5FA108CC-2456-456C-B8F7-584872850ADE}">
      <dgm:prSet/>
      <dgm:spPr/>
      <dgm:t>
        <a:bodyPr/>
        <a:lstStyle/>
        <a:p>
          <a:pPr rtl="0"/>
          <a:r>
            <a:rPr kumimoji="1" lang="en-US" dirty="0" smtClean="0"/>
            <a:t>PL/I</a:t>
          </a:r>
          <a:endParaRPr kumimoji="1" lang="en-US" dirty="0"/>
        </a:p>
      </dgm:t>
    </dgm:pt>
    <dgm:pt modelId="{62991AB1-AC2D-486F-9C89-D13AF0F48AD1}" type="parTrans" cxnId="{744497FA-8189-41B2-8408-195F2E2B0ABA}">
      <dgm:prSet/>
      <dgm:spPr/>
      <dgm:t>
        <a:bodyPr/>
        <a:lstStyle/>
        <a:p>
          <a:endParaRPr kumimoji="1" lang="ja-JP" altLang="en-US"/>
        </a:p>
      </dgm:t>
    </dgm:pt>
    <dgm:pt modelId="{27D50894-9677-4B8D-BF5A-C5F57BBF22FB}" type="sibTrans" cxnId="{744497FA-8189-41B2-8408-195F2E2B0ABA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A66DB643-A62B-406B-9A1F-743E1D02495D}">
      <dgm:prSet/>
      <dgm:spPr/>
      <dgm:t>
        <a:bodyPr/>
        <a:lstStyle/>
        <a:p>
          <a:pPr rtl="0"/>
          <a:r>
            <a:rPr lang="en-US" altLang="ja-JP" dirty="0" smtClean="0"/>
            <a:t>VB3.0</a:t>
          </a:r>
          <a:r>
            <a:rPr lang="ja-JP" altLang="en-US" dirty="0" smtClean="0"/>
            <a:t>～</a:t>
          </a:r>
          <a:endParaRPr lang="ja-JP" dirty="0"/>
        </a:p>
      </dgm:t>
    </dgm:pt>
    <dgm:pt modelId="{EC24C778-CF7A-4307-AF8A-8B328A24BA6D}" type="parTrans" cxnId="{045516CF-1CD7-4200-90FB-385D83E9E1A6}">
      <dgm:prSet/>
      <dgm:spPr/>
      <dgm:t>
        <a:bodyPr/>
        <a:lstStyle/>
        <a:p>
          <a:endParaRPr kumimoji="1" lang="ja-JP" altLang="en-US"/>
        </a:p>
      </dgm:t>
    </dgm:pt>
    <dgm:pt modelId="{FDD4259B-EADB-4F95-BD25-CEFC04B04571}" type="sibTrans" cxnId="{045516CF-1CD7-4200-90FB-385D83E9E1A6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BC325797-EB03-4582-98A5-A5FF90D32884}">
      <dgm:prSet/>
      <dgm:spPr/>
      <dgm:t>
        <a:bodyPr/>
        <a:lstStyle/>
        <a:p>
          <a:pPr rtl="0"/>
          <a:r>
            <a:rPr kumimoji="1" lang="en-US" dirty="0" smtClean="0"/>
            <a:t>PL/SQL</a:t>
          </a:r>
          <a:endParaRPr lang="ja-JP" dirty="0"/>
        </a:p>
      </dgm:t>
    </dgm:pt>
    <dgm:pt modelId="{6BF98324-9CB9-40CA-96F2-78C3F97E937F}" type="parTrans" cxnId="{D8AC046F-D36B-436F-85B8-DD93DCB90DA7}">
      <dgm:prSet/>
      <dgm:spPr/>
      <dgm:t>
        <a:bodyPr/>
        <a:lstStyle/>
        <a:p>
          <a:endParaRPr kumimoji="1" lang="ja-JP" altLang="en-US"/>
        </a:p>
      </dgm:t>
    </dgm:pt>
    <dgm:pt modelId="{62EAE2D6-821E-41D8-BAA2-B96DBE120977}" type="sibTrans" cxnId="{D8AC046F-D36B-436F-85B8-DD93DCB90DA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17094F7-E30D-4172-AB41-500A4A18530C}">
      <dgm:prSet/>
      <dgm:spPr/>
      <dgm:t>
        <a:bodyPr/>
        <a:lstStyle/>
        <a:p>
          <a:pPr rtl="0"/>
          <a:r>
            <a:rPr kumimoji="1" lang="en-US" dirty="0" smtClean="0"/>
            <a:t>T-SQL</a:t>
          </a:r>
          <a:endParaRPr lang="ja-JP" dirty="0"/>
        </a:p>
      </dgm:t>
    </dgm:pt>
    <dgm:pt modelId="{DADCD623-4451-4A79-AB48-6AF52E0BAA80}" type="parTrans" cxnId="{743F1581-E367-43EC-923F-F2C0CE38AF37}">
      <dgm:prSet/>
      <dgm:spPr/>
      <dgm:t>
        <a:bodyPr/>
        <a:lstStyle/>
        <a:p>
          <a:endParaRPr kumimoji="1" lang="ja-JP" altLang="en-US"/>
        </a:p>
      </dgm:t>
    </dgm:pt>
    <dgm:pt modelId="{215BDFC1-F17D-4CC6-B67E-7A07FCB326EC}" type="sibTrans" cxnId="{743F1581-E367-43EC-923F-F2C0CE38AF37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7FB82335-B83D-4926-920F-FD136A7B3409}">
      <dgm:prSet/>
      <dgm:spPr/>
      <dgm:t>
        <a:bodyPr/>
        <a:lstStyle/>
        <a:p>
          <a:pPr rtl="0"/>
          <a:r>
            <a:rPr kumimoji="1" lang="en-US" dirty="0" smtClean="0"/>
            <a:t>VB2005/2008</a:t>
          </a:r>
          <a:endParaRPr lang="ja-JP" dirty="0"/>
        </a:p>
      </dgm:t>
    </dgm:pt>
    <dgm:pt modelId="{DC8D60C8-21F2-4711-AA13-3588E14C10B9}" type="parTrans" cxnId="{23EA892B-41CF-4162-A54C-8F9F836CDE76}">
      <dgm:prSet/>
      <dgm:spPr/>
      <dgm:t>
        <a:bodyPr/>
        <a:lstStyle/>
        <a:p>
          <a:endParaRPr kumimoji="1" lang="ja-JP" altLang="en-US"/>
        </a:p>
      </dgm:t>
    </dgm:pt>
    <dgm:pt modelId="{4A7C2EFA-5667-4651-97E4-8AE2C26FF025}" type="sibTrans" cxnId="{23EA892B-41CF-4162-A54C-8F9F836CDE76}">
      <dgm:prSet/>
      <dgm:spPr/>
      <dgm:t>
        <a:bodyPr/>
        <a:lstStyle/>
        <a:p>
          <a:endParaRPr kumimoji="1" lang="ja-JP" altLang="en-US"/>
        </a:p>
      </dgm:t>
    </dgm:pt>
    <dgm:pt modelId="{CE54D055-AC44-4DF2-86C1-095697918D95}">
      <dgm:prSet/>
      <dgm:spPr/>
      <dgm:t>
        <a:bodyPr/>
        <a:lstStyle/>
        <a:p>
          <a:pPr rtl="0"/>
          <a:r>
            <a:rPr lang="en-US" altLang="ja-JP" dirty="0" smtClean="0"/>
            <a:t>FORTRAN 77</a:t>
          </a:r>
          <a:endParaRPr lang="ja-JP" dirty="0"/>
        </a:p>
      </dgm:t>
    </dgm:pt>
    <dgm:pt modelId="{A88596DC-9664-47AE-BEEC-1010F44DC168}" type="parTrans" cxnId="{3609937C-CD37-427C-BD4F-1CB4CC22F131}">
      <dgm:prSet/>
      <dgm:spPr/>
      <dgm:t>
        <a:bodyPr/>
        <a:lstStyle/>
        <a:p>
          <a:endParaRPr kumimoji="1" lang="ja-JP" altLang="en-US"/>
        </a:p>
      </dgm:t>
    </dgm:pt>
    <dgm:pt modelId="{0BF737F5-329E-42D2-A8F4-E5D5B607ED88}" type="sibTrans" cxnId="{3609937C-CD37-427C-BD4F-1CB4CC22F131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DE75BB76-2C67-4337-9840-EAB0132AF60F}">
      <dgm:prSet/>
      <dgm:spPr/>
      <dgm:t>
        <a:bodyPr/>
        <a:lstStyle/>
        <a:p>
          <a:pPr rtl="0"/>
          <a:r>
            <a:rPr lang="en-US" altLang="ja-JP" smtClean="0"/>
            <a:t>COBOL</a:t>
          </a:r>
          <a:endParaRPr lang="ja-JP" dirty="0"/>
        </a:p>
      </dgm:t>
    </dgm:pt>
    <dgm:pt modelId="{0DF360CE-B5F3-4761-8CD9-4994C9916682}" type="parTrans" cxnId="{B2304751-8341-42D1-B811-4008820A6C84}">
      <dgm:prSet/>
      <dgm:spPr/>
      <dgm:t>
        <a:bodyPr/>
        <a:lstStyle/>
        <a:p>
          <a:endParaRPr kumimoji="1" lang="ja-JP" altLang="en-US"/>
        </a:p>
      </dgm:t>
    </dgm:pt>
    <dgm:pt modelId="{592F2C4B-4572-4F3E-B02D-55C2B3615A0A}" type="sibTrans" cxnId="{B2304751-8341-42D1-B811-4008820A6C84}">
      <dgm:prSet/>
      <dgm:spPr>
        <a:ln w="15875"/>
      </dgm:spPr>
      <dgm:t>
        <a:bodyPr/>
        <a:lstStyle/>
        <a:p>
          <a:endParaRPr kumimoji="1" lang="ja-JP" altLang="en-US">
            <a:solidFill>
              <a:schemeClr val="tx1"/>
            </a:solidFill>
          </a:endParaRPr>
        </a:p>
      </dgm:t>
    </dgm:pt>
    <dgm:pt modelId="{1079A9F6-7982-4C38-A7C2-9F2BB4928469}" type="pres">
      <dgm:prSet presAssocID="{723990C5-0129-4ED2-AE1C-36EDEEAA787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8B07687-230C-4883-A0EC-944B0FCEB9D4}" type="pres">
      <dgm:prSet presAssocID="{4955F21D-FFC2-4D2A-942E-3A09AAD0D041}" presName="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9422497-9716-432C-A94E-18D8BCD401B8}" type="pres">
      <dgm:prSet presAssocID="{1CFD5C2B-D39F-486E-AA65-4128571920B6}" presName="sibTrans" presStyleLbl="sibTrans1D1" presStyleIdx="0" presStyleCnt="15"/>
      <dgm:spPr/>
      <dgm:t>
        <a:bodyPr/>
        <a:lstStyle/>
        <a:p>
          <a:endParaRPr kumimoji="1" lang="ja-JP" altLang="en-US"/>
        </a:p>
      </dgm:t>
    </dgm:pt>
    <dgm:pt modelId="{4EEA4746-B78B-4504-882B-757CAF8C8468}" type="pres">
      <dgm:prSet presAssocID="{1CFD5C2B-D39F-486E-AA65-4128571920B6}" presName="connectorText" presStyleLbl="sibTrans1D1" presStyleIdx="0" presStyleCnt="15"/>
      <dgm:spPr/>
      <dgm:t>
        <a:bodyPr/>
        <a:lstStyle/>
        <a:p>
          <a:endParaRPr kumimoji="1" lang="ja-JP" altLang="en-US"/>
        </a:p>
      </dgm:t>
    </dgm:pt>
    <dgm:pt modelId="{0ECCB529-BDE7-4E90-8CDA-CC2CB86C93EC}" type="pres">
      <dgm:prSet presAssocID="{6DEBCB3D-6608-4EC0-AD22-3F801B740751}" presName="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B761A9B-5477-4668-B675-58A122913391}" type="pres">
      <dgm:prSet presAssocID="{D0E6E65D-5CE5-44E9-999A-C9FEADE68EE6}" presName="sibTrans" presStyleLbl="sibTrans1D1" presStyleIdx="1" presStyleCnt="15"/>
      <dgm:spPr/>
      <dgm:t>
        <a:bodyPr/>
        <a:lstStyle/>
        <a:p>
          <a:endParaRPr kumimoji="1" lang="ja-JP" altLang="en-US"/>
        </a:p>
      </dgm:t>
    </dgm:pt>
    <dgm:pt modelId="{95E0B773-9006-4603-AFE4-C0FA2E5E9944}" type="pres">
      <dgm:prSet presAssocID="{D0E6E65D-5CE5-44E9-999A-C9FEADE68EE6}" presName="connectorText" presStyleLbl="sibTrans1D1" presStyleIdx="1" presStyleCnt="15"/>
      <dgm:spPr/>
      <dgm:t>
        <a:bodyPr/>
        <a:lstStyle/>
        <a:p>
          <a:endParaRPr kumimoji="1" lang="ja-JP" altLang="en-US"/>
        </a:p>
      </dgm:t>
    </dgm:pt>
    <dgm:pt modelId="{49621AA9-8D10-4B59-8717-500512DFC622}" type="pres">
      <dgm:prSet presAssocID="{F9C14C1C-DCF8-4B10-BCD9-A4DBB8E44BAA}" presName="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580343-7E21-4C1F-824B-86FB48A0FDB6}" type="pres">
      <dgm:prSet presAssocID="{8E9C2B8E-6E78-463F-B5FE-B485176333D8}" presName="sibTrans" presStyleLbl="sibTrans1D1" presStyleIdx="2" presStyleCnt="15"/>
      <dgm:spPr/>
      <dgm:t>
        <a:bodyPr/>
        <a:lstStyle/>
        <a:p>
          <a:endParaRPr kumimoji="1" lang="ja-JP" altLang="en-US"/>
        </a:p>
      </dgm:t>
    </dgm:pt>
    <dgm:pt modelId="{34B6BB71-D750-450E-8CE1-AEB677C24C97}" type="pres">
      <dgm:prSet presAssocID="{8E9C2B8E-6E78-463F-B5FE-B485176333D8}" presName="connectorText" presStyleLbl="sibTrans1D1" presStyleIdx="2" presStyleCnt="15"/>
      <dgm:spPr/>
      <dgm:t>
        <a:bodyPr/>
        <a:lstStyle/>
        <a:p>
          <a:endParaRPr kumimoji="1" lang="ja-JP" altLang="en-US"/>
        </a:p>
      </dgm:t>
    </dgm:pt>
    <dgm:pt modelId="{1702BBC1-113B-4A82-896E-0DA0AC36828F}" type="pres">
      <dgm:prSet presAssocID="{0108BA7B-4F4B-498F-9669-EDBEDCA293E8}" presName="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6204E3B-31D2-45D0-BB49-F94F602008B8}" type="pres">
      <dgm:prSet presAssocID="{468FAE30-3AAA-41DC-A6E8-11DBF1DF7BDB}" presName="sibTrans" presStyleLbl="sibTrans1D1" presStyleIdx="3" presStyleCnt="15"/>
      <dgm:spPr/>
      <dgm:t>
        <a:bodyPr/>
        <a:lstStyle/>
        <a:p>
          <a:endParaRPr kumimoji="1" lang="ja-JP" altLang="en-US"/>
        </a:p>
      </dgm:t>
    </dgm:pt>
    <dgm:pt modelId="{880E9DEF-D3D1-4494-A69D-16BDF3E3E2BD}" type="pres">
      <dgm:prSet presAssocID="{468FAE30-3AAA-41DC-A6E8-11DBF1DF7BDB}" presName="connectorText" presStyleLbl="sibTrans1D1" presStyleIdx="3" presStyleCnt="15"/>
      <dgm:spPr/>
      <dgm:t>
        <a:bodyPr/>
        <a:lstStyle/>
        <a:p>
          <a:endParaRPr kumimoji="1" lang="ja-JP" altLang="en-US"/>
        </a:p>
      </dgm:t>
    </dgm:pt>
    <dgm:pt modelId="{7DFA59AD-112A-4215-8933-319CAF9BFAA4}" type="pres">
      <dgm:prSet presAssocID="{CE54D055-AC44-4DF2-86C1-095697918D95}" presName="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FE459F3-2A39-4524-8CAD-02F1162E98B2}" type="pres">
      <dgm:prSet presAssocID="{0BF737F5-329E-42D2-A8F4-E5D5B607ED88}" presName="sibTrans" presStyleLbl="sibTrans1D1" presStyleIdx="4" presStyleCnt="15"/>
      <dgm:spPr/>
      <dgm:t>
        <a:bodyPr/>
        <a:lstStyle/>
        <a:p>
          <a:endParaRPr kumimoji="1" lang="ja-JP" altLang="en-US"/>
        </a:p>
      </dgm:t>
    </dgm:pt>
    <dgm:pt modelId="{8D63F5D4-9324-4904-9960-E84E9C9D9387}" type="pres">
      <dgm:prSet presAssocID="{0BF737F5-329E-42D2-A8F4-E5D5B607ED88}" presName="connectorText" presStyleLbl="sibTrans1D1" presStyleIdx="4" presStyleCnt="15"/>
      <dgm:spPr/>
      <dgm:t>
        <a:bodyPr/>
        <a:lstStyle/>
        <a:p>
          <a:endParaRPr kumimoji="1" lang="ja-JP" altLang="en-US"/>
        </a:p>
      </dgm:t>
    </dgm:pt>
    <dgm:pt modelId="{AB9D0B45-07E3-4857-B6E4-40AD49F5EC7B}" type="pres">
      <dgm:prSet presAssocID="{DE75BB76-2C67-4337-9840-EAB0132AF60F}" presName="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8F477AB-7BCC-4EAF-BC68-0CAEDF200AE1}" type="pres">
      <dgm:prSet presAssocID="{592F2C4B-4572-4F3E-B02D-55C2B3615A0A}" presName="sibTrans" presStyleLbl="sibTrans1D1" presStyleIdx="5" presStyleCnt="15"/>
      <dgm:spPr/>
      <dgm:t>
        <a:bodyPr/>
        <a:lstStyle/>
        <a:p>
          <a:endParaRPr kumimoji="1" lang="ja-JP" altLang="en-US"/>
        </a:p>
      </dgm:t>
    </dgm:pt>
    <dgm:pt modelId="{6A9B4BE5-F233-4CDE-993F-BF2508028EBF}" type="pres">
      <dgm:prSet presAssocID="{592F2C4B-4572-4F3E-B02D-55C2B3615A0A}" presName="connectorText" presStyleLbl="sibTrans1D1" presStyleIdx="5" presStyleCnt="15"/>
      <dgm:spPr/>
      <dgm:t>
        <a:bodyPr/>
        <a:lstStyle/>
        <a:p>
          <a:endParaRPr kumimoji="1" lang="ja-JP" altLang="en-US"/>
        </a:p>
      </dgm:t>
    </dgm:pt>
    <dgm:pt modelId="{F88087F0-F57C-45DA-B321-DC89669FEB60}" type="pres">
      <dgm:prSet presAssocID="{E04C6906-B30F-4FB2-9F06-26D62ACD896A}" presName="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1F70177-BC80-457E-9D03-C4632649273D}" type="pres">
      <dgm:prSet presAssocID="{6A4487EE-5E70-4529-B346-8E92CDB2F0F2}" presName="sibTrans" presStyleLbl="sibTrans1D1" presStyleIdx="6" presStyleCnt="15"/>
      <dgm:spPr/>
      <dgm:t>
        <a:bodyPr/>
        <a:lstStyle/>
        <a:p>
          <a:endParaRPr kumimoji="1" lang="ja-JP" altLang="en-US"/>
        </a:p>
      </dgm:t>
    </dgm:pt>
    <dgm:pt modelId="{C09A2C4E-81BE-447A-B664-7A2DDAE5D381}" type="pres">
      <dgm:prSet presAssocID="{6A4487EE-5E70-4529-B346-8E92CDB2F0F2}" presName="connectorText" presStyleLbl="sibTrans1D1" presStyleIdx="6" presStyleCnt="15"/>
      <dgm:spPr/>
      <dgm:t>
        <a:bodyPr/>
        <a:lstStyle/>
        <a:p>
          <a:endParaRPr kumimoji="1" lang="ja-JP" altLang="en-US"/>
        </a:p>
      </dgm:t>
    </dgm:pt>
    <dgm:pt modelId="{1AAF610C-A3FC-4B28-BBD8-8BEF38451B76}" type="pres">
      <dgm:prSet presAssocID="{13324A85-B04A-4701-81C3-3DC03BE7994E}" presName="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146C4B7-0165-4033-8C1E-2CA5EED0B2D0}" type="pres">
      <dgm:prSet presAssocID="{027686D8-68CB-473B-9174-5A1BF966A3F9}" presName="sibTrans" presStyleLbl="sibTrans1D1" presStyleIdx="7" presStyleCnt="15"/>
      <dgm:spPr/>
      <dgm:t>
        <a:bodyPr/>
        <a:lstStyle/>
        <a:p>
          <a:endParaRPr kumimoji="1" lang="ja-JP" altLang="en-US"/>
        </a:p>
      </dgm:t>
    </dgm:pt>
    <dgm:pt modelId="{DD37CB83-AB94-4B58-9672-020C10CE4B56}" type="pres">
      <dgm:prSet presAssocID="{027686D8-68CB-473B-9174-5A1BF966A3F9}" presName="connectorText" presStyleLbl="sibTrans1D1" presStyleIdx="7" presStyleCnt="15"/>
      <dgm:spPr/>
      <dgm:t>
        <a:bodyPr/>
        <a:lstStyle/>
        <a:p>
          <a:endParaRPr kumimoji="1" lang="ja-JP" altLang="en-US"/>
        </a:p>
      </dgm:t>
    </dgm:pt>
    <dgm:pt modelId="{0DB75DD3-C55C-4AB8-9D1B-D87EC613861F}" type="pres">
      <dgm:prSet presAssocID="{6C2E268A-C640-426F-8D84-234C4A3136E7}" presName="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A90D6E4-9C44-40E0-B574-0FE3537ED40A}" type="pres">
      <dgm:prSet presAssocID="{503B419A-44B4-420F-9E4E-29AF525E21F4}" presName="sibTrans" presStyleLbl="sibTrans1D1" presStyleIdx="8" presStyleCnt="15"/>
      <dgm:spPr/>
      <dgm:t>
        <a:bodyPr/>
        <a:lstStyle/>
        <a:p>
          <a:endParaRPr kumimoji="1" lang="ja-JP" altLang="en-US"/>
        </a:p>
      </dgm:t>
    </dgm:pt>
    <dgm:pt modelId="{B5552F14-09DF-441B-B21D-02F081CE5855}" type="pres">
      <dgm:prSet presAssocID="{503B419A-44B4-420F-9E4E-29AF525E21F4}" presName="connectorText" presStyleLbl="sibTrans1D1" presStyleIdx="8" presStyleCnt="15"/>
      <dgm:spPr/>
      <dgm:t>
        <a:bodyPr/>
        <a:lstStyle/>
        <a:p>
          <a:endParaRPr kumimoji="1" lang="ja-JP" altLang="en-US"/>
        </a:p>
      </dgm:t>
    </dgm:pt>
    <dgm:pt modelId="{79431FB0-96EF-4282-B523-8BE792D94267}" type="pres">
      <dgm:prSet presAssocID="{C0BCAEA7-988B-4152-A676-9A95BCF08EDF}" presName="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AF11447-EBE7-4CCC-ADBC-027408AB1A14}" type="pres">
      <dgm:prSet presAssocID="{0A6AD8C5-9059-4068-B686-1B65E7AD68A0}" presName="sibTrans" presStyleLbl="sibTrans1D1" presStyleIdx="9" presStyleCnt="15"/>
      <dgm:spPr/>
      <dgm:t>
        <a:bodyPr/>
        <a:lstStyle/>
        <a:p>
          <a:endParaRPr kumimoji="1" lang="ja-JP" altLang="en-US"/>
        </a:p>
      </dgm:t>
    </dgm:pt>
    <dgm:pt modelId="{8D1FF7C9-4D7C-42C9-8466-00516FB98F59}" type="pres">
      <dgm:prSet presAssocID="{0A6AD8C5-9059-4068-B686-1B65E7AD68A0}" presName="connectorText" presStyleLbl="sibTrans1D1" presStyleIdx="9" presStyleCnt="15"/>
      <dgm:spPr/>
      <dgm:t>
        <a:bodyPr/>
        <a:lstStyle/>
        <a:p>
          <a:endParaRPr kumimoji="1" lang="ja-JP" altLang="en-US"/>
        </a:p>
      </dgm:t>
    </dgm:pt>
    <dgm:pt modelId="{37AD246F-4CA1-4AF7-A371-491AB6B55CB0}" type="pres">
      <dgm:prSet presAssocID="{703A83F3-CC82-453A-BB86-B5F15A5B2FF5}" presName="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7E918BD-367C-40E0-9526-300689B00FDE}" type="pres">
      <dgm:prSet presAssocID="{D3545AFB-4A23-439C-A501-448BB5AF1F6C}" presName="sibTrans" presStyleLbl="sibTrans1D1" presStyleIdx="10" presStyleCnt="15"/>
      <dgm:spPr/>
      <dgm:t>
        <a:bodyPr/>
        <a:lstStyle/>
        <a:p>
          <a:endParaRPr kumimoji="1" lang="ja-JP" altLang="en-US"/>
        </a:p>
      </dgm:t>
    </dgm:pt>
    <dgm:pt modelId="{6C9F28DD-6B13-4E42-BD0C-D0DFFCC2C15D}" type="pres">
      <dgm:prSet presAssocID="{D3545AFB-4A23-439C-A501-448BB5AF1F6C}" presName="connectorText" presStyleLbl="sibTrans1D1" presStyleIdx="10" presStyleCnt="15"/>
      <dgm:spPr/>
      <dgm:t>
        <a:bodyPr/>
        <a:lstStyle/>
        <a:p>
          <a:endParaRPr kumimoji="1" lang="ja-JP" altLang="en-US"/>
        </a:p>
      </dgm:t>
    </dgm:pt>
    <dgm:pt modelId="{A4E7D647-27EC-4732-B67D-CF42F0D35DE6}" type="pres">
      <dgm:prSet presAssocID="{5FA108CC-2456-456C-B8F7-584872850ADE}" presName="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12A11AC-BF5A-4B38-B2A7-B514A15A1102}" type="pres">
      <dgm:prSet presAssocID="{27D50894-9677-4B8D-BF5A-C5F57BBF22FB}" presName="sibTrans" presStyleLbl="sibTrans1D1" presStyleIdx="11" presStyleCnt="15"/>
      <dgm:spPr/>
      <dgm:t>
        <a:bodyPr/>
        <a:lstStyle/>
        <a:p>
          <a:endParaRPr kumimoji="1" lang="ja-JP" altLang="en-US"/>
        </a:p>
      </dgm:t>
    </dgm:pt>
    <dgm:pt modelId="{5F05D958-5B9D-47AB-AE2D-72757926DEF8}" type="pres">
      <dgm:prSet presAssocID="{27D50894-9677-4B8D-BF5A-C5F57BBF22FB}" presName="connectorText" presStyleLbl="sibTrans1D1" presStyleIdx="11" presStyleCnt="15"/>
      <dgm:spPr/>
      <dgm:t>
        <a:bodyPr/>
        <a:lstStyle/>
        <a:p>
          <a:endParaRPr kumimoji="1" lang="ja-JP" altLang="en-US"/>
        </a:p>
      </dgm:t>
    </dgm:pt>
    <dgm:pt modelId="{A732F659-3904-414C-9CBA-E3EEF87CC5F1}" type="pres">
      <dgm:prSet presAssocID="{A66DB643-A62B-406B-9A1F-743E1D02495D}" presName="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ACDF3CC-C361-432C-97DB-20A689E856B2}" type="pres">
      <dgm:prSet presAssocID="{FDD4259B-EADB-4F95-BD25-CEFC04B04571}" presName="sibTrans" presStyleLbl="sibTrans1D1" presStyleIdx="12" presStyleCnt="15"/>
      <dgm:spPr/>
      <dgm:t>
        <a:bodyPr/>
        <a:lstStyle/>
        <a:p>
          <a:endParaRPr kumimoji="1" lang="ja-JP" altLang="en-US"/>
        </a:p>
      </dgm:t>
    </dgm:pt>
    <dgm:pt modelId="{2EE46890-3CEC-4745-88C0-A3CD91482CA4}" type="pres">
      <dgm:prSet presAssocID="{FDD4259B-EADB-4F95-BD25-CEFC04B04571}" presName="connectorText" presStyleLbl="sibTrans1D1" presStyleIdx="12" presStyleCnt="15"/>
      <dgm:spPr/>
      <dgm:t>
        <a:bodyPr/>
        <a:lstStyle/>
        <a:p>
          <a:endParaRPr kumimoji="1" lang="ja-JP" altLang="en-US"/>
        </a:p>
      </dgm:t>
    </dgm:pt>
    <dgm:pt modelId="{04D25C89-7E14-4DEA-81B4-F8C38683C7E9}" type="pres">
      <dgm:prSet presAssocID="{BC325797-EB03-4582-98A5-A5FF90D32884}" presName="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6CC8254-50F3-47A8-BE13-60CF47DBAAF7}" type="pres">
      <dgm:prSet presAssocID="{62EAE2D6-821E-41D8-BAA2-B96DBE120977}" presName="sibTrans" presStyleLbl="sibTrans1D1" presStyleIdx="13" presStyleCnt="15"/>
      <dgm:spPr/>
      <dgm:t>
        <a:bodyPr/>
        <a:lstStyle/>
        <a:p>
          <a:endParaRPr kumimoji="1" lang="ja-JP" altLang="en-US"/>
        </a:p>
      </dgm:t>
    </dgm:pt>
    <dgm:pt modelId="{0945259D-C8EE-4FCA-9087-F5CCD0C1F050}" type="pres">
      <dgm:prSet presAssocID="{62EAE2D6-821E-41D8-BAA2-B96DBE120977}" presName="connectorText" presStyleLbl="sibTrans1D1" presStyleIdx="13" presStyleCnt="15"/>
      <dgm:spPr/>
      <dgm:t>
        <a:bodyPr/>
        <a:lstStyle/>
        <a:p>
          <a:endParaRPr kumimoji="1" lang="ja-JP" altLang="en-US"/>
        </a:p>
      </dgm:t>
    </dgm:pt>
    <dgm:pt modelId="{957B8C11-68C4-4CCA-8F43-6B8628B213F0}" type="pres">
      <dgm:prSet presAssocID="{717094F7-E30D-4172-AB41-500A4A18530C}" presName="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1E6C49-7193-4286-B516-7FDD0BF3B5B3}" type="pres">
      <dgm:prSet presAssocID="{215BDFC1-F17D-4CC6-B67E-7A07FCB326EC}" presName="sibTrans" presStyleLbl="sibTrans1D1" presStyleIdx="14" presStyleCnt="15"/>
      <dgm:spPr/>
      <dgm:t>
        <a:bodyPr/>
        <a:lstStyle/>
        <a:p>
          <a:endParaRPr kumimoji="1" lang="ja-JP" altLang="en-US"/>
        </a:p>
      </dgm:t>
    </dgm:pt>
    <dgm:pt modelId="{288F4EE8-6D1E-4106-8C9C-CB4225B118E5}" type="pres">
      <dgm:prSet presAssocID="{215BDFC1-F17D-4CC6-B67E-7A07FCB326EC}" presName="connectorText" presStyleLbl="sibTrans1D1" presStyleIdx="14" presStyleCnt="15"/>
      <dgm:spPr/>
      <dgm:t>
        <a:bodyPr/>
        <a:lstStyle/>
        <a:p>
          <a:endParaRPr kumimoji="1" lang="ja-JP" altLang="en-US"/>
        </a:p>
      </dgm:t>
    </dgm:pt>
    <dgm:pt modelId="{A4923872-8BCB-4C0D-952F-6944FB5D8DC2}" type="pres">
      <dgm:prSet presAssocID="{7FB82335-B83D-4926-920F-FD136A7B3409}" presName="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2F2454D3-85C4-4405-B264-009A55DF441D}" srcId="{723990C5-0129-4ED2-AE1C-36EDEEAA787D}" destId="{6DEBCB3D-6608-4EC0-AD22-3F801B740751}" srcOrd="1" destOrd="0" parTransId="{DD4D1D3E-24F5-4A35-8478-87A20F8A7E6B}" sibTransId="{D0E6E65D-5CE5-44E9-999A-C9FEADE68EE6}"/>
    <dgm:cxn modelId="{A6179505-0D7D-4D44-BE46-15FD756E6A55}" type="presOf" srcId="{CE54D055-AC44-4DF2-86C1-095697918D95}" destId="{7DFA59AD-112A-4215-8933-319CAF9BFAA4}" srcOrd="0" destOrd="0" presId="urn:microsoft.com/office/officeart/2005/8/layout/bProcess3"/>
    <dgm:cxn modelId="{1A58A6B6-283C-4F99-933A-0AEA685021C7}" srcId="{723990C5-0129-4ED2-AE1C-36EDEEAA787D}" destId="{13324A85-B04A-4701-81C3-3DC03BE7994E}" srcOrd="7" destOrd="0" parTransId="{5107DB20-260C-4D47-AFE2-13871E132EB9}" sibTransId="{027686D8-68CB-473B-9174-5A1BF966A3F9}"/>
    <dgm:cxn modelId="{FCE7C651-EBE2-480D-940A-75D5767A66DA}" type="presOf" srcId="{62EAE2D6-821E-41D8-BAA2-B96DBE120977}" destId="{0945259D-C8EE-4FCA-9087-F5CCD0C1F050}" srcOrd="1" destOrd="0" presId="urn:microsoft.com/office/officeart/2005/8/layout/bProcess3"/>
    <dgm:cxn modelId="{24CA618A-9CDA-44D0-A89A-56798EE14355}" type="presOf" srcId="{DE75BB76-2C67-4337-9840-EAB0132AF60F}" destId="{AB9D0B45-07E3-4857-B6E4-40AD49F5EC7B}" srcOrd="0" destOrd="0" presId="urn:microsoft.com/office/officeart/2005/8/layout/bProcess3"/>
    <dgm:cxn modelId="{7B17947E-2D4D-4AD6-81E8-012C07A26E4F}" srcId="{723990C5-0129-4ED2-AE1C-36EDEEAA787D}" destId="{C0BCAEA7-988B-4152-A676-9A95BCF08EDF}" srcOrd="9" destOrd="0" parTransId="{6AA54EE7-1A0E-43CE-B696-723C8FE08075}" sibTransId="{0A6AD8C5-9059-4068-B686-1B65E7AD68A0}"/>
    <dgm:cxn modelId="{50DAE041-825E-483E-9ED6-70563CAB500D}" type="presOf" srcId="{13324A85-B04A-4701-81C3-3DC03BE7994E}" destId="{1AAF610C-A3FC-4B28-BBD8-8BEF38451B76}" srcOrd="0" destOrd="0" presId="urn:microsoft.com/office/officeart/2005/8/layout/bProcess3"/>
    <dgm:cxn modelId="{1FE79D50-61BE-4354-BD3E-10D99D198D20}" type="presOf" srcId="{723990C5-0129-4ED2-AE1C-36EDEEAA787D}" destId="{1079A9F6-7982-4C38-A7C2-9F2BB4928469}" srcOrd="0" destOrd="0" presId="urn:microsoft.com/office/officeart/2005/8/layout/bProcess3"/>
    <dgm:cxn modelId="{CE6376FC-FA8C-4CD1-B03E-7E810983DDC8}" type="presOf" srcId="{0A6AD8C5-9059-4068-B686-1B65E7AD68A0}" destId="{2AF11447-EBE7-4CCC-ADBC-027408AB1A14}" srcOrd="0" destOrd="0" presId="urn:microsoft.com/office/officeart/2005/8/layout/bProcess3"/>
    <dgm:cxn modelId="{59263153-5AFA-401A-A6F1-84C2F01727B3}" type="presOf" srcId="{27D50894-9677-4B8D-BF5A-C5F57BBF22FB}" destId="{B12A11AC-BF5A-4B38-B2A7-B514A15A1102}" srcOrd="0" destOrd="0" presId="urn:microsoft.com/office/officeart/2005/8/layout/bProcess3"/>
    <dgm:cxn modelId="{743F1581-E367-43EC-923F-F2C0CE38AF37}" srcId="{723990C5-0129-4ED2-AE1C-36EDEEAA787D}" destId="{717094F7-E30D-4172-AB41-500A4A18530C}" srcOrd="14" destOrd="0" parTransId="{DADCD623-4451-4A79-AB48-6AF52E0BAA80}" sibTransId="{215BDFC1-F17D-4CC6-B67E-7A07FCB326EC}"/>
    <dgm:cxn modelId="{7E6996F9-7CEC-4C22-AF4B-32D4AF870C11}" type="presOf" srcId="{6A4487EE-5E70-4529-B346-8E92CDB2F0F2}" destId="{31F70177-BC80-457E-9D03-C4632649273D}" srcOrd="0" destOrd="0" presId="urn:microsoft.com/office/officeart/2005/8/layout/bProcess3"/>
    <dgm:cxn modelId="{81D71AA9-94B0-4280-B469-684D0F0FF7F3}" srcId="{723990C5-0129-4ED2-AE1C-36EDEEAA787D}" destId="{703A83F3-CC82-453A-BB86-B5F15A5B2FF5}" srcOrd="10" destOrd="0" parTransId="{5F71EDE7-B5F9-4AF8-B5BE-D7D7F26E9E99}" sibTransId="{D3545AFB-4A23-439C-A501-448BB5AF1F6C}"/>
    <dgm:cxn modelId="{BDE325AE-DEFE-4058-A0ED-44712023BC63}" type="presOf" srcId="{5FA108CC-2456-456C-B8F7-584872850ADE}" destId="{A4E7D647-27EC-4732-B67D-CF42F0D35DE6}" srcOrd="0" destOrd="0" presId="urn:microsoft.com/office/officeart/2005/8/layout/bProcess3"/>
    <dgm:cxn modelId="{C0312000-18E7-4E78-880C-514B2D41C4B1}" type="presOf" srcId="{503B419A-44B4-420F-9E4E-29AF525E21F4}" destId="{5A90D6E4-9C44-40E0-B574-0FE3537ED40A}" srcOrd="0" destOrd="0" presId="urn:microsoft.com/office/officeart/2005/8/layout/bProcess3"/>
    <dgm:cxn modelId="{6E38943B-53A8-4F53-A6CB-1C5CD52021D9}" type="presOf" srcId="{1CFD5C2B-D39F-486E-AA65-4128571920B6}" destId="{4EEA4746-B78B-4504-882B-757CAF8C8468}" srcOrd="1" destOrd="0" presId="urn:microsoft.com/office/officeart/2005/8/layout/bProcess3"/>
    <dgm:cxn modelId="{5E78669C-11A5-4AE3-AC57-ACABA5022B01}" type="presOf" srcId="{6DEBCB3D-6608-4EC0-AD22-3F801B740751}" destId="{0ECCB529-BDE7-4E90-8CDA-CC2CB86C93EC}" srcOrd="0" destOrd="0" presId="urn:microsoft.com/office/officeart/2005/8/layout/bProcess3"/>
    <dgm:cxn modelId="{3609937C-CD37-427C-BD4F-1CB4CC22F131}" srcId="{723990C5-0129-4ED2-AE1C-36EDEEAA787D}" destId="{CE54D055-AC44-4DF2-86C1-095697918D95}" srcOrd="4" destOrd="0" parTransId="{A88596DC-9664-47AE-BEEC-1010F44DC168}" sibTransId="{0BF737F5-329E-42D2-A8F4-E5D5B607ED88}"/>
    <dgm:cxn modelId="{879734F6-4171-4226-86ED-D88B3E0917BE}" type="presOf" srcId="{D0E6E65D-5CE5-44E9-999A-C9FEADE68EE6}" destId="{4B761A9B-5477-4668-B675-58A122913391}" srcOrd="0" destOrd="0" presId="urn:microsoft.com/office/officeart/2005/8/layout/bProcess3"/>
    <dgm:cxn modelId="{25B1A43F-4A9F-43D0-BC91-99C325F42AAC}" type="presOf" srcId="{592F2C4B-4572-4F3E-B02D-55C2B3615A0A}" destId="{6A9B4BE5-F233-4CDE-993F-BF2508028EBF}" srcOrd="1" destOrd="0" presId="urn:microsoft.com/office/officeart/2005/8/layout/bProcess3"/>
    <dgm:cxn modelId="{CE12E42F-410E-453E-93D0-ABF736A7EC00}" type="presOf" srcId="{4955F21D-FFC2-4D2A-942E-3A09AAD0D041}" destId="{B8B07687-230C-4883-A0EC-944B0FCEB9D4}" srcOrd="0" destOrd="0" presId="urn:microsoft.com/office/officeart/2005/8/layout/bProcess3"/>
    <dgm:cxn modelId="{E67AF0A1-7F01-47E4-B882-B591DA1A4F22}" type="presOf" srcId="{D3545AFB-4A23-439C-A501-448BB5AF1F6C}" destId="{27E918BD-367C-40E0-9526-300689B00FDE}" srcOrd="0" destOrd="0" presId="urn:microsoft.com/office/officeart/2005/8/layout/bProcess3"/>
    <dgm:cxn modelId="{5278CB69-57D0-4078-8F7F-1FF1620795B4}" type="presOf" srcId="{FDD4259B-EADB-4F95-BD25-CEFC04B04571}" destId="{CACDF3CC-C361-432C-97DB-20A689E856B2}" srcOrd="0" destOrd="0" presId="urn:microsoft.com/office/officeart/2005/8/layout/bProcess3"/>
    <dgm:cxn modelId="{C216D1C6-07B7-41B4-98E7-C3B1E14D636A}" type="presOf" srcId="{1CFD5C2B-D39F-486E-AA65-4128571920B6}" destId="{D9422497-9716-432C-A94E-18D8BCD401B8}" srcOrd="0" destOrd="0" presId="urn:microsoft.com/office/officeart/2005/8/layout/bProcess3"/>
    <dgm:cxn modelId="{E112D3FD-558B-4E7D-B9F6-5DB967E7AAE9}" srcId="{723990C5-0129-4ED2-AE1C-36EDEEAA787D}" destId="{F9C14C1C-DCF8-4B10-BCD9-A4DBB8E44BAA}" srcOrd="2" destOrd="0" parTransId="{E3436189-FA08-4ABB-903D-92678EFEC63B}" sibTransId="{8E9C2B8E-6E78-463F-B5FE-B485176333D8}"/>
    <dgm:cxn modelId="{8127BC0B-2411-4891-847B-84D416A81A71}" type="presOf" srcId="{215BDFC1-F17D-4CC6-B67E-7A07FCB326EC}" destId="{521E6C49-7193-4286-B516-7FDD0BF3B5B3}" srcOrd="0" destOrd="0" presId="urn:microsoft.com/office/officeart/2005/8/layout/bProcess3"/>
    <dgm:cxn modelId="{8A4F5E70-4709-4296-959C-59425060903A}" type="presOf" srcId="{6A4487EE-5E70-4529-B346-8E92CDB2F0F2}" destId="{C09A2C4E-81BE-447A-B664-7A2DDAE5D381}" srcOrd="1" destOrd="0" presId="urn:microsoft.com/office/officeart/2005/8/layout/bProcess3"/>
    <dgm:cxn modelId="{40A2E252-8F2E-4AB9-8701-609DD6BDAEFA}" type="presOf" srcId="{7FB82335-B83D-4926-920F-FD136A7B3409}" destId="{A4923872-8BCB-4C0D-952F-6944FB5D8DC2}" srcOrd="0" destOrd="0" presId="urn:microsoft.com/office/officeart/2005/8/layout/bProcess3"/>
    <dgm:cxn modelId="{48F78A47-5118-46D2-AB79-C8BD89F7CCBF}" srcId="{723990C5-0129-4ED2-AE1C-36EDEEAA787D}" destId="{E04C6906-B30F-4FB2-9F06-26D62ACD896A}" srcOrd="6" destOrd="0" parTransId="{A0C9AB86-8378-418F-8780-558095D6B21C}" sibTransId="{6A4487EE-5E70-4529-B346-8E92CDB2F0F2}"/>
    <dgm:cxn modelId="{A6D123ED-0CF5-40F1-B3B9-A20383D7BED7}" type="presOf" srcId="{703A83F3-CC82-453A-BB86-B5F15A5B2FF5}" destId="{37AD246F-4CA1-4AF7-A371-491AB6B55CB0}" srcOrd="0" destOrd="0" presId="urn:microsoft.com/office/officeart/2005/8/layout/bProcess3"/>
    <dgm:cxn modelId="{8B9373C4-16ED-49A3-84B8-593CFDBDDB30}" type="presOf" srcId="{8E9C2B8E-6E78-463F-B5FE-B485176333D8}" destId="{C4580343-7E21-4C1F-824B-86FB48A0FDB6}" srcOrd="0" destOrd="0" presId="urn:microsoft.com/office/officeart/2005/8/layout/bProcess3"/>
    <dgm:cxn modelId="{B721DCC8-2A0E-41B4-9A54-306B543DB617}" type="presOf" srcId="{717094F7-E30D-4172-AB41-500A4A18530C}" destId="{957B8C11-68C4-4CCA-8F43-6B8628B213F0}" srcOrd="0" destOrd="0" presId="urn:microsoft.com/office/officeart/2005/8/layout/bProcess3"/>
    <dgm:cxn modelId="{8C59D618-BE44-40A2-89BC-F89579B27377}" type="presOf" srcId="{6C2E268A-C640-426F-8D84-234C4A3136E7}" destId="{0DB75DD3-C55C-4AB8-9D1B-D87EC613861F}" srcOrd="0" destOrd="0" presId="urn:microsoft.com/office/officeart/2005/8/layout/bProcess3"/>
    <dgm:cxn modelId="{691FE792-C3A4-49A7-A5FC-F9DE4DFCCC4E}" type="presOf" srcId="{027686D8-68CB-473B-9174-5A1BF966A3F9}" destId="{0146C4B7-0165-4033-8C1E-2CA5EED0B2D0}" srcOrd="0" destOrd="0" presId="urn:microsoft.com/office/officeart/2005/8/layout/bProcess3"/>
    <dgm:cxn modelId="{B2304751-8341-42D1-B811-4008820A6C84}" srcId="{723990C5-0129-4ED2-AE1C-36EDEEAA787D}" destId="{DE75BB76-2C67-4337-9840-EAB0132AF60F}" srcOrd="5" destOrd="0" parTransId="{0DF360CE-B5F3-4761-8CD9-4994C9916682}" sibTransId="{592F2C4B-4572-4F3E-B02D-55C2B3615A0A}"/>
    <dgm:cxn modelId="{B96D7C42-09C1-4256-ADCD-B192CD8CAC44}" type="presOf" srcId="{215BDFC1-F17D-4CC6-B67E-7A07FCB326EC}" destId="{288F4EE8-6D1E-4106-8C9C-CB4225B118E5}" srcOrd="1" destOrd="0" presId="urn:microsoft.com/office/officeart/2005/8/layout/bProcess3"/>
    <dgm:cxn modelId="{579BE299-C2B0-4B9D-AD94-6A9DBBFDA846}" type="presOf" srcId="{27D50894-9677-4B8D-BF5A-C5F57BBF22FB}" destId="{5F05D958-5B9D-47AB-AE2D-72757926DEF8}" srcOrd="1" destOrd="0" presId="urn:microsoft.com/office/officeart/2005/8/layout/bProcess3"/>
    <dgm:cxn modelId="{045516CF-1CD7-4200-90FB-385D83E9E1A6}" srcId="{723990C5-0129-4ED2-AE1C-36EDEEAA787D}" destId="{A66DB643-A62B-406B-9A1F-743E1D02495D}" srcOrd="12" destOrd="0" parTransId="{EC24C778-CF7A-4307-AF8A-8B328A24BA6D}" sibTransId="{FDD4259B-EADB-4F95-BD25-CEFC04B04571}"/>
    <dgm:cxn modelId="{5E097DC5-8CF0-4A7D-921F-C2ED6848B235}" type="presOf" srcId="{0BF737F5-329E-42D2-A8F4-E5D5B607ED88}" destId="{1FE459F3-2A39-4524-8CAD-02F1162E98B2}" srcOrd="0" destOrd="0" presId="urn:microsoft.com/office/officeart/2005/8/layout/bProcess3"/>
    <dgm:cxn modelId="{BE5EDC52-C8BF-4636-9F3E-82AA5CD82FB8}" srcId="{723990C5-0129-4ED2-AE1C-36EDEEAA787D}" destId="{4955F21D-FFC2-4D2A-942E-3A09AAD0D041}" srcOrd="0" destOrd="0" parTransId="{ED444375-6092-4CF3-9DE1-475DEAE98EAD}" sibTransId="{1CFD5C2B-D39F-486E-AA65-4128571920B6}"/>
    <dgm:cxn modelId="{376B818D-050A-4A5C-8E54-FA2EA7C80596}" type="presOf" srcId="{0A6AD8C5-9059-4068-B686-1B65E7AD68A0}" destId="{8D1FF7C9-4D7C-42C9-8466-00516FB98F59}" srcOrd="1" destOrd="0" presId="urn:microsoft.com/office/officeart/2005/8/layout/bProcess3"/>
    <dgm:cxn modelId="{D8AC046F-D36B-436F-85B8-DD93DCB90DA7}" srcId="{723990C5-0129-4ED2-AE1C-36EDEEAA787D}" destId="{BC325797-EB03-4582-98A5-A5FF90D32884}" srcOrd="13" destOrd="0" parTransId="{6BF98324-9CB9-40CA-96F2-78C3F97E937F}" sibTransId="{62EAE2D6-821E-41D8-BAA2-B96DBE120977}"/>
    <dgm:cxn modelId="{0688CA07-47AC-4818-89D5-C72AF2D91F49}" type="presOf" srcId="{503B419A-44B4-420F-9E4E-29AF525E21F4}" destId="{B5552F14-09DF-441B-B21D-02F081CE5855}" srcOrd="1" destOrd="0" presId="urn:microsoft.com/office/officeart/2005/8/layout/bProcess3"/>
    <dgm:cxn modelId="{744497FA-8189-41B2-8408-195F2E2B0ABA}" srcId="{723990C5-0129-4ED2-AE1C-36EDEEAA787D}" destId="{5FA108CC-2456-456C-B8F7-584872850ADE}" srcOrd="11" destOrd="0" parTransId="{62991AB1-AC2D-486F-9C89-D13AF0F48AD1}" sibTransId="{27D50894-9677-4B8D-BF5A-C5F57BBF22FB}"/>
    <dgm:cxn modelId="{0E8004AE-B97C-4254-9ABE-D4F53E7354E3}" type="presOf" srcId="{62EAE2D6-821E-41D8-BAA2-B96DBE120977}" destId="{B6CC8254-50F3-47A8-BE13-60CF47DBAAF7}" srcOrd="0" destOrd="0" presId="urn:microsoft.com/office/officeart/2005/8/layout/bProcess3"/>
    <dgm:cxn modelId="{03C7E823-5CB9-468E-AEBF-DB988E9E9EC0}" type="presOf" srcId="{027686D8-68CB-473B-9174-5A1BF966A3F9}" destId="{DD37CB83-AB94-4B58-9672-020C10CE4B56}" srcOrd="1" destOrd="0" presId="urn:microsoft.com/office/officeart/2005/8/layout/bProcess3"/>
    <dgm:cxn modelId="{82991D84-ED08-4A94-A57B-71646C893C64}" type="presOf" srcId="{D3545AFB-4A23-439C-A501-448BB5AF1F6C}" destId="{6C9F28DD-6B13-4E42-BD0C-D0DFFCC2C15D}" srcOrd="1" destOrd="0" presId="urn:microsoft.com/office/officeart/2005/8/layout/bProcess3"/>
    <dgm:cxn modelId="{23EA892B-41CF-4162-A54C-8F9F836CDE76}" srcId="{723990C5-0129-4ED2-AE1C-36EDEEAA787D}" destId="{7FB82335-B83D-4926-920F-FD136A7B3409}" srcOrd="15" destOrd="0" parTransId="{DC8D60C8-21F2-4711-AA13-3588E14C10B9}" sibTransId="{4A7C2EFA-5667-4651-97E4-8AE2C26FF025}"/>
    <dgm:cxn modelId="{07C946A9-71CD-406B-B10B-55C72E35F599}" type="presOf" srcId="{8E9C2B8E-6E78-463F-B5FE-B485176333D8}" destId="{34B6BB71-D750-450E-8CE1-AEB677C24C97}" srcOrd="1" destOrd="0" presId="urn:microsoft.com/office/officeart/2005/8/layout/bProcess3"/>
    <dgm:cxn modelId="{FCF935BD-4008-4DD0-B277-103DB2FD5696}" type="presOf" srcId="{BC325797-EB03-4582-98A5-A5FF90D32884}" destId="{04D25C89-7E14-4DEA-81B4-F8C38683C7E9}" srcOrd="0" destOrd="0" presId="urn:microsoft.com/office/officeart/2005/8/layout/bProcess3"/>
    <dgm:cxn modelId="{DE66F21C-F340-4FD3-B29D-5F2B8475C01E}" srcId="{723990C5-0129-4ED2-AE1C-36EDEEAA787D}" destId="{0108BA7B-4F4B-498F-9669-EDBEDCA293E8}" srcOrd="3" destOrd="0" parTransId="{812DB8DF-7AB2-4797-8728-8634406BB2C1}" sibTransId="{468FAE30-3AAA-41DC-A6E8-11DBF1DF7BDB}"/>
    <dgm:cxn modelId="{F123A24A-8EBD-46D2-BF6E-D8332E9A2914}" type="presOf" srcId="{FDD4259B-EADB-4F95-BD25-CEFC04B04571}" destId="{2EE46890-3CEC-4745-88C0-A3CD91482CA4}" srcOrd="1" destOrd="0" presId="urn:microsoft.com/office/officeart/2005/8/layout/bProcess3"/>
    <dgm:cxn modelId="{8DB725FB-9326-4F9C-94D4-C6BB6C23A72D}" type="presOf" srcId="{D0E6E65D-5CE5-44E9-999A-C9FEADE68EE6}" destId="{95E0B773-9006-4603-AFE4-C0FA2E5E9944}" srcOrd="1" destOrd="0" presId="urn:microsoft.com/office/officeart/2005/8/layout/bProcess3"/>
    <dgm:cxn modelId="{86591431-2B93-40D6-A018-0373D23B3BE8}" type="presOf" srcId="{592F2C4B-4572-4F3E-B02D-55C2B3615A0A}" destId="{C8F477AB-7BCC-4EAF-BC68-0CAEDF200AE1}" srcOrd="0" destOrd="0" presId="urn:microsoft.com/office/officeart/2005/8/layout/bProcess3"/>
    <dgm:cxn modelId="{4B0B34F3-3697-49A9-A5C9-B92297CB2485}" type="presOf" srcId="{C0BCAEA7-988B-4152-A676-9A95BCF08EDF}" destId="{79431FB0-96EF-4282-B523-8BE792D94267}" srcOrd="0" destOrd="0" presId="urn:microsoft.com/office/officeart/2005/8/layout/bProcess3"/>
    <dgm:cxn modelId="{6652C5F1-281A-4177-B63A-D81382B0CC4A}" type="presOf" srcId="{468FAE30-3AAA-41DC-A6E8-11DBF1DF7BDB}" destId="{880E9DEF-D3D1-4494-A69D-16BDF3E3E2BD}" srcOrd="1" destOrd="0" presId="urn:microsoft.com/office/officeart/2005/8/layout/bProcess3"/>
    <dgm:cxn modelId="{9ED7A4F5-762E-4160-B5F7-BDCBC08FB184}" type="presOf" srcId="{F9C14C1C-DCF8-4B10-BCD9-A4DBB8E44BAA}" destId="{49621AA9-8D10-4B59-8717-500512DFC622}" srcOrd="0" destOrd="0" presId="urn:microsoft.com/office/officeart/2005/8/layout/bProcess3"/>
    <dgm:cxn modelId="{41C47D8C-791F-4CA5-B9E9-59347BEF9857}" type="presOf" srcId="{0BF737F5-329E-42D2-A8F4-E5D5B607ED88}" destId="{8D63F5D4-9324-4904-9960-E84E9C9D9387}" srcOrd="1" destOrd="0" presId="urn:microsoft.com/office/officeart/2005/8/layout/bProcess3"/>
    <dgm:cxn modelId="{D509784D-9273-403B-9A54-9E58B1D4BDBF}" type="presOf" srcId="{0108BA7B-4F4B-498F-9669-EDBEDCA293E8}" destId="{1702BBC1-113B-4A82-896E-0DA0AC36828F}" srcOrd="0" destOrd="0" presId="urn:microsoft.com/office/officeart/2005/8/layout/bProcess3"/>
    <dgm:cxn modelId="{4628D82D-9B34-4353-9A7C-469CAB175791}" type="presOf" srcId="{A66DB643-A62B-406B-9A1F-743E1D02495D}" destId="{A732F659-3904-414C-9CBA-E3EEF87CC5F1}" srcOrd="0" destOrd="0" presId="urn:microsoft.com/office/officeart/2005/8/layout/bProcess3"/>
    <dgm:cxn modelId="{EC008B96-8181-4686-8F80-3284AFC3C064}" type="presOf" srcId="{E04C6906-B30F-4FB2-9F06-26D62ACD896A}" destId="{F88087F0-F57C-45DA-B321-DC89669FEB60}" srcOrd="0" destOrd="0" presId="urn:microsoft.com/office/officeart/2005/8/layout/bProcess3"/>
    <dgm:cxn modelId="{9870C026-BD5F-4117-B501-316C157F6AD1}" srcId="{723990C5-0129-4ED2-AE1C-36EDEEAA787D}" destId="{6C2E268A-C640-426F-8D84-234C4A3136E7}" srcOrd="8" destOrd="0" parTransId="{6D9F32DA-B4B7-4AC4-95F1-6BA009914DD1}" sibTransId="{503B419A-44B4-420F-9E4E-29AF525E21F4}"/>
    <dgm:cxn modelId="{EABDEA5E-2EE0-40F1-A459-0EE529AC56AA}" type="presOf" srcId="{468FAE30-3AAA-41DC-A6E8-11DBF1DF7BDB}" destId="{46204E3B-31D2-45D0-BB49-F94F602008B8}" srcOrd="0" destOrd="0" presId="urn:microsoft.com/office/officeart/2005/8/layout/bProcess3"/>
    <dgm:cxn modelId="{AEE256A3-3BA9-440A-BDE2-DCEA090983B5}" type="presParOf" srcId="{1079A9F6-7982-4C38-A7C2-9F2BB4928469}" destId="{B8B07687-230C-4883-A0EC-944B0FCEB9D4}" srcOrd="0" destOrd="0" presId="urn:microsoft.com/office/officeart/2005/8/layout/bProcess3"/>
    <dgm:cxn modelId="{C81B964E-8669-4CEF-BE54-1D49ECF8F546}" type="presParOf" srcId="{1079A9F6-7982-4C38-A7C2-9F2BB4928469}" destId="{D9422497-9716-432C-A94E-18D8BCD401B8}" srcOrd="1" destOrd="0" presId="urn:microsoft.com/office/officeart/2005/8/layout/bProcess3"/>
    <dgm:cxn modelId="{C757BAD7-0836-43B0-A134-0EB929967F16}" type="presParOf" srcId="{D9422497-9716-432C-A94E-18D8BCD401B8}" destId="{4EEA4746-B78B-4504-882B-757CAF8C8468}" srcOrd="0" destOrd="0" presId="urn:microsoft.com/office/officeart/2005/8/layout/bProcess3"/>
    <dgm:cxn modelId="{D5029D88-881B-4703-92A5-63E528042C5E}" type="presParOf" srcId="{1079A9F6-7982-4C38-A7C2-9F2BB4928469}" destId="{0ECCB529-BDE7-4E90-8CDA-CC2CB86C93EC}" srcOrd="2" destOrd="0" presId="urn:microsoft.com/office/officeart/2005/8/layout/bProcess3"/>
    <dgm:cxn modelId="{A098F311-C5DD-4A81-A98F-1F1B53B84694}" type="presParOf" srcId="{1079A9F6-7982-4C38-A7C2-9F2BB4928469}" destId="{4B761A9B-5477-4668-B675-58A122913391}" srcOrd="3" destOrd="0" presId="urn:microsoft.com/office/officeart/2005/8/layout/bProcess3"/>
    <dgm:cxn modelId="{50BC5ECC-ABC6-4811-B269-DFBAF9F4A72F}" type="presParOf" srcId="{4B761A9B-5477-4668-B675-58A122913391}" destId="{95E0B773-9006-4603-AFE4-C0FA2E5E9944}" srcOrd="0" destOrd="0" presId="urn:microsoft.com/office/officeart/2005/8/layout/bProcess3"/>
    <dgm:cxn modelId="{E154E44C-C745-45DF-99FA-F196C149B0FB}" type="presParOf" srcId="{1079A9F6-7982-4C38-A7C2-9F2BB4928469}" destId="{49621AA9-8D10-4B59-8717-500512DFC622}" srcOrd="4" destOrd="0" presId="urn:microsoft.com/office/officeart/2005/8/layout/bProcess3"/>
    <dgm:cxn modelId="{0E4A66DB-80B5-4606-8D70-0E72F0BCDF77}" type="presParOf" srcId="{1079A9F6-7982-4C38-A7C2-9F2BB4928469}" destId="{C4580343-7E21-4C1F-824B-86FB48A0FDB6}" srcOrd="5" destOrd="0" presId="urn:microsoft.com/office/officeart/2005/8/layout/bProcess3"/>
    <dgm:cxn modelId="{22E3E19B-4703-423A-9D83-B82DFE5ACAAD}" type="presParOf" srcId="{C4580343-7E21-4C1F-824B-86FB48A0FDB6}" destId="{34B6BB71-D750-450E-8CE1-AEB677C24C97}" srcOrd="0" destOrd="0" presId="urn:microsoft.com/office/officeart/2005/8/layout/bProcess3"/>
    <dgm:cxn modelId="{9C08B462-A6E8-4346-AD58-E3FB61D6760D}" type="presParOf" srcId="{1079A9F6-7982-4C38-A7C2-9F2BB4928469}" destId="{1702BBC1-113B-4A82-896E-0DA0AC36828F}" srcOrd="6" destOrd="0" presId="urn:microsoft.com/office/officeart/2005/8/layout/bProcess3"/>
    <dgm:cxn modelId="{A9E0D627-94BA-49F8-B9FF-DA2495EDEEFE}" type="presParOf" srcId="{1079A9F6-7982-4C38-A7C2-9F2BB4928469}" destId="{46204E3B-31D2-45D0-BB49-F94F602008B8}" srcOrd="7" destOrd="0" presId="urn:microsoft.com/office/officeart/2005/8/layout/bProcess3"/>
    <dgm:cxn modelId="{758F36A7-BDC9-4F96-8418-84619D3A013B}" type="presParOf" srcId="{46204E3B-31D2-45D0-BB49-F94F602008B8}" destId="{880E9DEF-D3D1-4494-A69D-16BDF3E3E2BD}" srcOrd="0" destOrd="0" presId="urn:microsoft.com/office/officeart/2005/8/layout/bProcess3"/>
    <dgm:cxn modelId="{D0191E64-61CD-47C8-AA83-1D09F138D57E}" type="presParOf" srcId="{1079A9F6-7982-4C38-A7C2-9F2BB4928469}" destId="{7DFA59AD-112A-4215-8933-319CAF9BFAA4}" srcOrd="8" destOrd="0" presId="urn:microsoft.com/office/officeart/2005/8/layout/bProcess3"/>
    <dgm:cxn modelId="{7E02A3C3-4E0D-4D26-92F1-71E0CD77E78C}" type="presParOf" srcId="{1079A9F6-7982-4C38-A7C2-9F2BB4928469}" destId="{1FE459F3-2A39-4524-8CAD-02F1162E98B2}" srcOrd="9" destOrd="0" presId="urn:microsoft.com/office/officeart/2005/8/layout/bProcess3"/>
    <dgm:cxn modelId="{EFFE348A-5D99-4D72-BEA0-7E187C627F62}" type="presParOf" srcId="{1FE459F3-2A39-4524-8CAD-02F1162E98B2}" destId="{8D63F5D4-9324-4904-9960-E84E9C9D9387}" srcOrd="0" destOrd="0" presId="urn:microsoft.com/office/officeart/2005/8/layout/bProcess3"/>
    <dgm:cxn modelId="{8FB2A2BC-022E-403B-99DD-E003A57703B4}" type="presParOf" srcId="{1079A9F6-7982-4C38-A7C2-9F2BB4928469}" destId="{AB9D0B45-07E3-4857-B6E4-40AD49F5EC7B}" srcOrd="10" destOrd="0" presId="urn:microsoft.com/office/officeart/2005/8/layout/bProcess3"/>
    <dgm:cxn modelId="{24643F87-558D-4024-B89E-6FC08A43FE8D}" type="presParOf" srcId="{1079A9F6-7982-4C38-A7C2-9F2BB4928469}" destId="{C8F477AB-7BCC-4EAF-BC68-0CAEDF200AE1}" srcOrd="11" destOrd="0" presId="urn:microsoft.com/office/officeart/2005/8/layout/bProcess3"/>
    <dgm:cxn modelId="{79A9252C-7116-4A41-B5FF-8F08B8A5E64E}" type="presParOf" srcId="{C8F477AB-7BCC-4EAF-BC68-0CAEDF200AE1}" destId="{6A9B4BE5-F233-4CDE-993F-BF2508028EBF}" srcOrd="0" destOrd="0" presId="urn:microsoft.com/office/officeart/2005/8/layout/bProcess3"/>
    <dgm:cxn modelId="{FAC86F60-12F0-4DF6-937C-F1001A0051C1}" type="presParOf" srcId="{1079A9F6-7982-4C38-A7C2-9F2BB4928469}" destId="{F88087F0-F57C-45DA-B321-DC89669FEB60}" srcOrd="12" destOrd="0" presId="urn:microsoft.com/office/officeart/2005/8/layout/bProcess3"/>
    <dgm:cxn modelId="{9FE8353C-16EF-4973-985B-632E79B67ACF}" type="presParOf" srcId="{1079A9F6-7982-4C38-A7C2-9F2BB4928469}" destId="{31F70177-BC80-457E-9D03-C4632649273D}" srcOrd="13" destOrd="0" presId="urn:microsoft.com/office/officeart/2005/8/layout/bProcess3"/>
    <dgm:cxn modelId="{E044FDDF-6E62-4351-9CA2-E1A94742314A}" type="presParOf" srcId="{31F70177-BC80-457E-9D03-C4632649273D}" destId="{C09A2C4E-81BE-447A-B664-7A2DDAE5D381}" srcOrd="0" destOrd="0" presId="urn:microsoft.com/office/officeart/2005/8/layout/bProcess3"/>
    <dgm:cxn modelId="{4E13F3B5-087D-4424-8897-07E11C657C6F}" type="presParOf" srcId="{1079A9F6-7982-4C38-A7C2-9F2BB4928469}" destId="{1AAF610C-A3FC-4B28-BBD8-8BEF38451B76}" srcOrd="14" destOrd="0" presId="urn:microsoft.com/office/officeart/2005/8/layout/bProcess3"/>
    <dgm:cxn modelId="{66D2F6AC-AF49-4FA7-88EE-0E80568C6DC7}" type="presParOf" srcId="{1079A9F6-7982-4C38-A7C2-9F2BB4928469}" destId="{0146C4B7-0165-4033-8C1E-2CA5EED0B2D0}" srcOrd="15" destOrd="0" presId="urn:microsoft.com/office/officeart/2005/8/layout/bProcess3"/>
    <dgm:cxn modelId="{6838A4E9-4515-4904-8F28-AC2F8AC20472}" type="presParOf" srcId="{0146C4B7-0165-4033-8C1E-2CA5EED0B2D0}" destId="{DD37CB83-AB94-4B58-9672-020C10CE4B56}" srcOrd="0" destOrd="0" presId="urn:microsoft.com/office/officeart/2005/8/layout/bProcess3"/>
    <dgm:cxn modelId="{00B4620A-E5F2-4020-944E-AAB804DF1185}" type="presParOf" srcId="{1079A9F6-7982-4C38-A7C2-9F2BB4928469}" destId="{0DB75DD3-C55C-4AB8-9D1B-D87EC613861F}" srcOrd="16" destOrd="0" presId="urn:microsoft.com/office/officeart/2005/8/layout/bProcess3"/>
    <dgm:cxn modelId="{588176A7-992D-4CD7-B56F-E67DE7C2F8C0}" type="presParOf" srcId="{1079A9F6-7982-4C38-A7C2-9F2BB4928469}" destId="{5A90D6E4-9C44-40E0-B574-0FE3537ED40A}" srcOrd="17" destOrd="0" presId="urn:microsoft.com/office/officeart/2005/8/layout/bProcess3"/>
    <dgm:cxn modelId="{5509D3AD-5F2F-4A9D-A754-004D3F229D61}" type="presParOf" srcId="{5A90D6E4-9C44-40E0-B574-0FE3537ED40A}" destId="{B5552F14-09DF-441B-B21D-02F081CE5855}" srcOrd="0" destOrd="0" presId="urn:microsoft.com/office/officeart/2005/8/layout/bProcess3"/>
    <dgm:cxn modelId="{A3FEF660-0B8C-4F2C-A3B5-3E801CFCA026}" type="presParOf" srcId="{1079A9F6-7982-4C38-A7C2-9F2BB4928469}" destId="{79431FB0-96EF-4282-B523-8BE792D94267}" srcOrd="18" destOrd="0" presId="urn:microsoft.com/office/officeart/2005/8/layout/bProcess3"/>
    <dgm:cxn modelId="{18DBD464-CAB6-41A4-ACB2-048D83B2210F}" type="presParOf" srcId="{1079A9F6-7982-4C38-A7C2-9F2BB4928469}" destId="{2AF11447-EBE7-4CCC-ADBC-027408AB1A14}" srcOrd="19" destOrd="0" presId="urn:microsoft.com/office/officeart/2005/8/layout/bProcess3"/>
    <dgm:cxn modelId="{FEBB9273-37D7-482A-87E4-72D88708703D}" type="presParOf" srcId="{2AF11447-EBE7-4CCC-ADBC-027408AB1A14}" destId="{8D1FF7C9-4D7C-42C9-8466-00516FB98F59}" srcOrd="0" destOrd="0" presId="urn:microsoft.com/office/officeart/2005/8/layout/bProcess3"/>
    <dgm:cxn modelId="{48772198-4EB9-4B4A-B714-B2162E34B53E}" type="presParOf" srcId="{1079A9F6-7982-4C38-A7C2-9F2BB4928469}" destId="{37AD246F-4CA1-4AF7-A371-491AB6B55CB0}" srcOrd="20" destOrd="0" presId="urn:microsoft.com/office/officeart/2005/8/layout/bProcess3"/>
    <dgm:cxn modelId="{A0F37060-AC82-4B2D-BB45-F0198292531C}" type="presParOf" srcId="{1079A9F6-7982-4C38-A7C2-9F2BB4928469}" destId="{27E918BD-367C-40E0-9526-300689B00FDE}" srcOrd="21" destOrd="0" presId="urn:microsoft.com/office/officeart/2005/8/layout/bProcess3"/>
    <dgm:cxn modelId="{6EF4A2A5-22D9-4612-B171-ACB9F7515AF7}" type="presParOf" srcId="{27E918BD-367C-40E0-9526-300689B00FDE}" destId="{6C9F28DD-6B13-4E42-BD0C-D0DFFCC2C15D}" srcOrd="0" destOrd="0" presId="urn:microsoft.com/office/officeart/2005/8/layout/bProcess3"/>
    <dgm:cxn modelId="{8909D53E-BB18-4EB4-A9E6-DDE75054690A}" type="presParOf" srcId="{1079A9F6-7982-4C38-A7C2-9F2BB4928469}" destId="{A4E7D647-27EC-4732-B67D-CF42F0D35DE6}" srcOrd="22" destOrd="0" presId="urn:microsoft.com/office/officeart/2005/8/layout/bProcess3"/>
    <dgm:cxn modelId="{4C16C336-1C5E-4D9C-A703-9A7121C16E67}" type="presParOf" srcId="{1079A9F6-7982-4C38-A7C2-9F2BB4928469}" destId="{B12A11AC-BF5A-4B38-B2A7-B514A15A1102}" srcOrd="23" destOrd="0" presId="urn:microsoft.com/office/officeart/2005/8/layout/bProcess3"/>
    <dgm:cxn modelId="{330AE207-CB97-4332-8633-52453DB8D8B6}" type="presParOf" srcId="{B12A11AC-BF5A-4B38-B2A7-B514A15A1102}" destId="{5F05D958-5B9D-47AB-AE2D-72757926DEF8}" srcOrd="0" destOrd="0" presId="urn:microsoft.com/office/officeart/2005/8/layout/bProcess3"/>
    <dgm:cxn modelId="{967E2924-0934-4136-BA50-4C554F5EA4F4}" type="presParOf" srcId="{1079A9F6-7982-4C38-A7C2-9F2BB4928469}" destId="{A732F659-3904-414C-9CBA-E3EEF87CC5F1}" srcOrd="24" destOrd="0" presId="urn:microsoft.com/office/officeart/2005/8/layout/bProcess3"/>
    <dgm:cxn modelId="{D2B2BFCA-186D-4163-9AB2-78D71FE019F4}" type="presParOf" srcId="{1079A9F6-7982-4C38-A7C2-9F2BB4928469}" destId="{CACDF3CC-C361-432C-97DB-20A689E856B2}" srcOrd="25" destOrd="0" presId="urn:microsoft.com/office/officeart/2005/8/layout/bProcess3"/>
    <dgm:cxn modelId="{7AC4C186-4938-49A6-A6A6-02F4616D6356}" type="presParOf" srcId="{CACDF3CC-C361-432C-97DB-20A689E856B2}" destId="{2EE46890-3CEC-4745-88C0-A3CD91482CA4}" srcOrd="0" destOrd="0" presId="urn:microsoft.com/office/officeart/2005/8/layout/bProcess3"/>
    <dgm:cxn modelId="{D9115635-2EC3-4E37-B0A0-E0C25F02F483}" type="presParOf" srcId="{1079A9F6-7982-4C38-A7C2-9F2BB4928469}" destId="{04D25C89-7E14-4DEA-81B4-F8C38683C7E9}" srcOrd="26" destOrd="0" presId="urn:microsoft.com/office/officeart/2005/8/layout/bProcess3"/>
    <dgm:cxn modelId="{C1DB58A1-6892-46C7-8A32-2E4867BBDF83}" type="presParOf" srcId="{1079A9F6-7982-4C38-A7C2-9F2BB4928469}" destId="{B6CC8254-50F3-47A8-BE13-60CF47DBAAF7}" srcOrd="27" destOrd="0" presId="urn:microsoft.com/office/officeart/2005/8/layout/bProcess3"/>
    <dgm:cxn modelId="{71D56A70-A720-415B-BEB2-069FEA66179F}" type="presParOf" srcId="{B6CC8254-50F3-47A8-BE13-60CF47DBAAF7}" destId="{0945259D-C8EE-4FCA-9087-F5CCD0C1F050}" srcOrd="0" destOrd="0" presId="urn:microsoft.com/office/officeart/2005/8/layout/bProcess3"/>
    <dgm:cxn modelId="{76E7FB4D-4369-48B0-9CA7-3A56774F1EB9}" type="presParOf" srcId="{1079A9F6-7982-4C38-A7C2-9F2BB4928469}" destId="{957B8C11-68C4-4CCA-8F43-6B8628B213F0}" srcOrd="28" destOrd="0" presId="urn:microsoft.com/office/officeart/2005/8/layout/bProcess3"/>
    <dgm:cxn modelId="{BFCBA5C3-E94A-4F7C-AC3A-359F8C4CDAEF}" type="presParOf" srcId="{1079A9F6-7982-4C38-A7C2-9F2BB4928469}" destId="{521E6C49-7193-4286-B516-7FDD0BF3B5B3}" srcOrd="29" destOrd="0" presId="urn:microsoft.com/office/officeart/2005/8/layout/bProcess3"/>
    <dgm:cxn modelId="{22831A9B-EED5-412C-9F6D-96698844FC92}" type="presParOf" srcId="{521E6C49-7193-4286-B516-7FDD0BF3B5B3}" destId="{288F4EE8-6D1E-4106-8C9C-CB4225B118E5}" srcOrd="0" destOrd="0" presId="urn:microsoft.com/office/officeart/2005/8/layout/bProcess3"/>
    <dgm:cxn modelId="{35E5D4EC-659F-4AF0-A09C-DC784C28907C}" type="presParOf" srcId="{1079A9F6-7982-4C38-A7C2-9F2BB4928469}" destId="{A4923872-8BCB-4C0D-952F-6944FB5D8DC2}" srcOrd="30" destOrd="0" presId="urn:microsoft.com/office/officeart/2005/8/layout/bProcess3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D80B30-BDE8-4473-B34B-5B142F9E9FBC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6E0ECE4-6531-4325-8BEF-D3E70E92C416}">
      <dgm:prSet/>
      <dgm:spPr/>
      <dgm:t>
        <a:bodyPr/>
        <a:lstStyle/>
        <a:p>
          <a:pPr rtl="0"/>
          <a:r>
            <a:rPr lang="ja-JP" dirty="0" smtClean="0"/>
            <a:t>変数宣言時点</a:t>
          </a:r>
          <a:endParaRPr lang="ja-JP" dirty="0"/>
        </a:p>
      </dgm:t>
    </dgm:pt>
    <dgm:pt modelId="{DB03A69C-FF5B-4F90-BAD3-27F86B742ABD}" type="parTrans" cxnId="{A2C407EA-FAB0-4C04-872F-0CA718AAB128}">
      <dgm:prSet/>
      <dgm:spPr/>
      <dgm:t>
        <a:bodyPr/>
        <a:lstStyle/>
        <a:p>
          <a:endParaRPr lang="ja-JP" altLang="en-US"/>
        </a:p>
      </dgm:t>
    </dgm:pt>
    <dgm:pt modelId="{0E679BB4-711B-4E2B-852D-2F08A5939821}" type="sibTrans" cxnId="{A2C407EA-FAB0-4C04-872F-0CA718AAB128}">
      <dgm:prSet/>
      <dgm:spPr/>
      <dgm:t>
        <a:bodyPr/>
        <a:lstStyle/>
        <a:p>
          <a:endParaRPr lang="ja-JP" altLang="en-US"/>
        </a:p>
      </dgm:t>
    </dgm:pt>
    <dgm:pt modelId="{6DF14D93-2C97-437B-B6F6-990D124439AA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/>
            <a:t>SqlCommand</a:t>
          </a:r>
          <a:r>
            <a:rPr lang="en-US" dirty="0" smtClean="0"/>
            <a:t>(</a:t>
          </a:r>
          <a:r>
            <a:rPr lang="en-US" dirty="0" err="1" smtClean="0"/>
            <a:t>sqlString</a:t>
          </a:r>
          <a:r>
            <a:rPr lang="en-US" dirty="0" smtClean="0"/>
            <a:t>, </a:t>
          </a:r>
          <a:r>
            <a:rPr lang="en-US" dirty="0" err="1" smtClean="0"/>
            <a:t>cn</a:t>
          </a:r>
          <a:r>
            <a:rPr lang="en-US" dirty="0" smtClean="0"/>
            <a:t>)</a:t>
          </a:r>
          <a:r>
            <a:rPr lang="en-US" altLang="ja-JP" dirty="0" smtClean="0"/>
            <a:t>		</a:t>
          </a:r>
          <a:r>
            <a:rPr lang="en-US" dirty="0" smtClean="0"/>
            <a:t>:</a:t>
          </a:r>
          <a:endParaRPr lang="ja-JP" dirty="0"/>
        </a:p>
      </dgm:t>
    </dgm:pt>
    <dgm:pt modelId="{2C8AA2D2-B8C8-45A8-B208-3E92FB7FC060}" type="parTrans" cxnId="{B466BC98-01D1-4DC0-8B0C-D00BEAAFD453}">
      <dgm:prSet/>
      <dgm:spPr/>
      <dgm:t>
        <a:bodyPr/>
        <a:lstStyle/>
        <a:p>
          <a:endParaRPr lang="ja-JP" altLang="en-US"/>
        </a:p>
      </dgm:t>
    </dgm:pt>
    <dgm:pt modelId="{5A764EDD-0462-4038-BB5F-CF5511110145}" type="sibTrans" cxnId="{B466BC98-01D1-4DC0-8B0C-D00BEAAFD453}">
      <dgm:prSet/>
      <dgm:spPr/>
      <dgm:t>
        <a:bodyPr/>
        <a:lstStyle/>
        <a:p>
          <a:endParaRPr lang="ja-JP" altLang="en-US"/>
        </a:p>
      </dgm:t>
    </dgm:pt>
    <dgm:pt modelId="{10D257BD-C4BC-41AA-B85D-D78332DB99EB}">
      <dgm:prSet/>
      <dgm:spPr/>
      <dgm:t>
        <a:bodyPr/>
        <a:lstStyle/>
        <a:p>
          <a:pPr rtl="0"/>
          <a:r>
            <a:rPr lang="ja-JP" dirty="0" smtClean="0"/>
            <a:t>任意</a:t>
          </a:r>
          <a:endParaRPr lang="ja-JP" dirty="0"/>
        </a:p>
      </dgm:t>
    </dgm:pt>
    <dgm:pt modelId="{31E0B54B-1FD7-4000-9414-9991F55F8ABD}" type="parTrans" cxnId="{B7361CD5-47A8-4AF5-850E-80B2D2A87ABB}">
      <dgm:prSet/>
      <dgm:spPr/>
      <dgm:t>
        <a:bodyPr/>
        <a:lstStyle/>
        <a:p>
          <a:endParaRPr lang="ja-JP" altLang="en-US"/>
        </a:p>
      </dgm:t>
    </dgm:pt>
    <dgm:pt modelId="{6751DF25-F97A-40E6-BC20-DEA6C2C3257A}" type="sibTrans" cxnId="{B7361CD5-47A8-4AF5-850E-80B2D2A87ABB}">
      <dgm:prSet/>
      <dgm:spPr/>
      <dgm:t>
        <a:bodyPr/>
        <a:lstStyle/>
        <a:p>
          <a:endParaRPr lang="ja-JP" altLang="en-US"/>
        </a:p>
      </dgm:t>
    </dgm:pt>
    <dgm:pt modelId="{9CCC53DA-7452-462B-B98E-003397B8EBF5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/>
            <a:t>SqlCommand</a:t>
          </a:r>
          <a:r>
            <a:rPr lang="en-US" dirty="0" smtClean="0"/>
            <a:t>()</a:t>
          </a:r>
          <a:endParaRPr lang="ja-JP" dirty="0"/>
        </a:p>
      </dgm:t>
    </dgm:pt>
    <dgm:pt modelId="{5A77EA43-BA61-40F4-B7CF-3163E65982E8}" type="parTrans" cxnId="{B4A01A3A-1165-4769-B627-0CEDB593E3AB}">
      <dgm:prSet/>
      <dgm:spPr/>
      <dgm:t>
        <a:bodyPr/>
        <a:lstStyle/>
        <a:p>
          <a:endParaRPr lang="ja-JP" altLang="en-US"/>
        </a:p>
      </dgm:t>
    </dgm:pt>
    <dgm:pt modelId="{0191D110-4D9E-4696-8114-777AC29076AA}" type="sibTrans" cxnId="{B4A01A3A-1165-4769-B627-0CEDB593E3AB}">
      <dgm:prSet/>
      <dgm:spPr/>
      <dgm:t>
        <a:bodyPr/>
        <a:lstStyle/>
        <a:p>
          <a:endParaRPr lang="ja-JP" altLang="en-US"/>
        </a:p>
      </dgm:t>
    </dgm:pt>
    <dgm:pt modelId="{A5B8020A-A29C-460C-849B-78440D2E95A3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D1B801E6-6BED-49FF-8710-8CD85B8F4554}" type="parTrans" cxnId="{8F8D4D42-5C9E-420D-B33C-822A49716B94}">
      <dgm:prSet/>
      <dgm:spPr/>
      <dgm:t>
        <a:bodyPr/>
        <a:lstStyle/>
        <a:p>
          <a:endParaRPr lang="ja-JP" altLang="en-US"/>
        </a:p>
      </dgm:t>
    </dgm:pt>
    <dgm:pt modelId="{74057259-1EB2-4F4A-8445-5B494E023B7C}" type="sibTrans" cxnId="{8F8D4D42-5C9E-420D-B33C-822A49716B94}">
      <dgm:prSet/>
      <dgm:spPr/>
      <dgm:t>
        <a:bodyPr/>
        <a:lstStyle/>
        <a:p>
          <a:endParaRPr lang="ja-JP" altLang="en-US"/>
        </a:p>
      </dgm:t>
    </dgm:pt>
    <dgm:pt modelId="{209627E0-D728-47E6-A418-E58B93B36586}">
      <dgm:prSet/>
      <dgm:spPr/>
      <dgm:t>
        <a:bodyPr/>
        <a:lstStyle/>
        <a:p>
          <a:pPr rtl="0"/>
          <a:r>
            <a:rPr lang="en-US" dirty="0" smtClean="0"/>
            <a:t>_</a:t>
          </a:r>
          <a:r>
            <a:rPr lang="en-US" dirty="0" err="1" smtClean="0"/>
            <a:t>cmd.Connection</a:t>
          </a:r>
          <a:r>
            <a:rPr lang="en-US" dirty="0" smtClean="0"/>
            <a:t> = </a:t>
          </a:r>
          <a:r>
            <a:rPr lang="en-US" dirty="0" err="1" smtClean="0"/>
            <a:t>cn</a:t>
          </a:r>
          <a:endParaRPr lang="ja-JP" dirty="0"/>
        </a:p>
      </dgm:t>
    </dgm:pt>
    <dgm:pt modelId="{3D237437-CED4-427C-94F1-03A71FC63E38}" type="parTrans" cxnId="{26204610-42E4-448B-A69F-DA5CE92733F4}">
      <dgm:prSet/>
      <dgm:spPr/>
      <dgm:t>
        <a:bodyPr/>
        <a:lstStyle/>
        <a:p>
          <a:endParaRPr lang="ja-JP" altLang="en-US"/>
        </a:p>
      </dgm:t>
    </dgm:pt>
    <dgm:pt modelId="{3EE966ED-DEF4-4929-BD58-D359FA9F8CFF}" type="sibTrans" cxnId="{26204610-42E4-448B-A69F-DA5CE92733F4}">
      <dgm:prSet/>
      <dgm:spPr/>
      <dgm:t>
        <a:bodyPr/>
        <a:lstStyle/>
        <a:p>
          <a:endParaRPr lang="ja-JP" altLang="en-US"/>
        </a:p>
      </dgm:t>
    </dgm:pt>
    <dgm:pt modelId="{A1FFAC74-129E-48AC-AF39-6AB95233167A}">
      <dgm:prSet/>
      <dgm:spPr/>
      <dgm:t>
        <a:bodyPr/>
        <a:lstStyle/>
        <a:p>
          <a:pPr rtl="0"/>
          <a:r>
            <a:rPr lang="en-US" altLang="ja-JP" dirty="0" smtClean="0"/>
            <a:t>_</a:t>
          </a:r>
          <a:r>
            <a:rPr lang="en-US" altLang="ja-JP" dirty="0" err="1" smtClean="0"/>
            <a:t>cmd.CommandText</a:t>
          </a:r>
          <a:r>
            <a:rPr lang="en-US" altLang="ja-JP" dirty="0" smtClean="0"/>
            <a:t> = </a:t>
          </a:r>
          <a:r>
            <a:rPr lang="en-US" dirty="0" err="1" smtClean="0"/>
            <a:t>sqlString</a:t>
          </a:r>
          <a:r>
            <a:rPr lang="en-US" altLang="ja-JP" dirty="0" smtClean="0"/>
            <a:t/>
          </a:r>
          <a:br>
            <a:rPr lang="en-US" altLang="ja-JP" dirty="0" smtClean="0"/>
          </a:br>
          <a:r>
            <a:rPr lang="en-US" altLang="ja-JP" dirty="0" smtClean="0"/>
            <a:t>		</a:t>
          </a:r>
          <a:r>
            <a:rPr lang="en-US" dirty="0" smtClean="0"/>
            <a:t>:</a:t>
          </a:r>
          <a:endParaRPr lang="ja-JP" dirty="0"/>
        </a:p>
      </dgm:t>
    </dgm:pt>
    <dgm:pt modelId="{C43D0BC4-3FBD-4F2D-94AB-F37B9275F344}" type="parTrans" cxnId="{3CDFF6D9-30EB-4F39-AF30-06FB5AB3CD41}">
      <dgm:prSet/>
      <dgm:spPr/>
      <dgm:t>
        <a:bodyPr/>
        <a:lstStyle/>
        <a:p>
          <a:endParaRPr lang="ja-JP" altLang="en-US"/>
        </a:p>
      </dgm:t>
    </dgm:pt>
    <dgm:pt modelId="{6355A7C9-558D-462F-A657-CFF6D1F38C7A}" type="sibTrans" cxnId="{3CDFF6D9-30EB-4F39-AF30-06FB5AB3CD41}">
      <dgm:prSet/>
      <dgm:spPr/>
      <dgm:t>
        <a:bodyPr/>
        <a:lstStyle/>
        <a:p>
          <a:endParaRPr lang="ja-JP" altLang="en-US"/>
        </a:p>
      </dgm:t>
    </dgm:pt>
    <dgm:pt modelId="{8F60C42D-A23B-45D6-A530-1B0C61A2ED97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0C55E872-0E39-4788-BFF1-52F316B41217}" type="parTrans" cxnId="{A25738CA-FB76-49DA-B780-49F302C5F66B}">
      <dgm:prSet/>
      <dgm:spPr/>
      <dgm:t>
        <a:bodyPr/>
        <a:lstStyle/>
        <a:p>
          <a:endParaRPr lang="ja-JP" altLang="en-US"/>
        </a:p>
      </dgm:t>
    </dgm:pt>
    <dgm:pt modelId="{9BC932D8-6BF7-40D2-B823-C25AA827350A}" type="sibTrans" cxnId="{A25738CA-FB76-49DA-B780-49F302C5F66B}">
      <dgm:prSet/>
      <dgm:spPr/>
      <dgm:t>
        <a:bodyPr/>
        <a:lstStyle/>
        <a:p>
          <a:endParaRPr lang="ja-JP" altLang="en-US"/>
        </a:p>
      </dgm:t>
    </dgm:pt>
    <dgm:pt modelId="{43B73AAB-AC62-44D6-B99D-0E2547627D03}" type="pres">
      <dgm:prSet presAssocID="{48D80B30-BDE8-4473-B34B-5B142F9E9FB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FB833E9-82E6-40E7-9C30-FF0368045406}" type="pres">
      <dgm:prSet presAssocID="{D6E0ECE4-6531-4325-8BEF-D3E70E92C416}" presName="parentLin" presStyleCnt="0"/>
      <dgm:spPr/>
      <dgm:t>
        <a:bodyPr/>
        <a:lstStyle/>
        <a:p>
          <a:endParaRPr kumimoji="1" lang="ja-JP" altLang="en-US"/>
        </a:p>
      </dgm:t>
    </dgm:pt>
    <dgm:pt modelId="{A304222E-B63B-4794-A540-F7AFDCABB3BC}" type="pres">
      <dgm:prSet presAssocID="{D6E0ECE4-6531-4325-8BEF-D3E70E92C416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7BDF33E7-AA87-45BD-A6A8-177CC55CBF98}" type="pres">
      <dgm:prSet presAssocID="{D6E0ECE4-6531-4325-8BEF-D3E70E92C41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7676F52-03B4-43EE-98BD-BD9F0F37BE60}" type="pres">
      <dgm:prSet presAssocID="{D6E0ECE4-6531-4325-8BEF-D3E70E92C416}" presName="negativeSpace" presStyleCnt="0"/>
      <dgm:spPr/>
      <dgm:t>
        <a:bodyPr/>
        <a:lstStyle/>
        <a:p>
          <a:endParaRPr kumimoji="1" lang="ja-JP" altLang="en-US"/>
        </a:p>
      </dgm:t>
    </dgm:pt>
    <dgm:pt modelId="{20BA90BB-90DA-4B8F-B73C-3E36B51EC855}" type="pres">
      <dgm:prSet presAssocID="{D6E0ECE4-6531-4325-8BEF-D3E70E92C41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CEDC134-848D-4F3A-BF77-E597FEB87F70}" type="pres">
      <dgm:prSet presAssocID="{0E679BB4-711B-4E2B-852D-2F08A5939821}" presName="spaceBetweenRectangles" presStyleCnt="0"/>
      <dgm:spPr/>
      <dgm:t>
        <a:bodyPr/>
        <a:lstStyle/>
        <a:p>
          <a:endParaRPr kumimoji="1" lang="ja-JP" altLang="en-US"/>
        </a:p>
      </dgm:t>
    </dgm:pt>
    <dgm:pt modelId="{B45406D4-5D68-450D-BD7D-72FA69E086EB}" type="pres">
      <dgm:prSet presAssocID="{10D257BD-C4BC-41AA-B85D-D78332DB99EB}" presName="parentLin" presStyleCnt="0"/>
      <dgm:spPr/>
      <dgm:t>
        <a:bodyPr/>
        <a:lstStyle/>
        <a:p>
          <a:endParaRPr kumimoji="1" lang="ja-JP" altLang="en-US"/>
        </a:p>
      </dgm:t>
    </dgm:pt>
    <dgm:pt modelId="{77BB4B8C-C20E-49FE-AA22-851D634A578B}" type="pres">
      <dgm:prSet presAssocID="{10D257BD-C4BC-41AA-B85D-D78332DB99EB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CBF0A515-0515-40CD-9EEA-F21EA0A3471A}" type="pres">
      <dgm:prSet presAssocID="{10D257BD-C4BC-41AA-B85D-D78332DB99E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04A0A46-4BC0-40B6-B66E-95F6C23DA4ED}" type="pres">
      <dgm:prSet presAssocID="{10D257BD-C4BC-41AA-B85D-D78332DB99EB}" presName="negativeSpace" presStyleCnt="0"/>
      <dgm:spPr/>
      <dgm:t>
        <a:bodyPr/>
        <a:lstStyle/>
        <a:p>
          <a:endParaRPr kumimoji="1" lang="ja-JP" altLang="en-US"/>
        </a:p>
      </dgm:t>
    </dgm:pt>
    <dgm:pt modelId="{B530BF92-016F-480D-BC98-C5F35E1A7BBF}" type="pres">
      <dgm:prSet presAssocID="{10D257BD-C4BC-41AA-B85D-D78332DB99E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25738CA-FB76-49DA-B780-49F302C5F66B}" srcId="{10D257BD-C4BC-41AA-B85D-D78332DB99EB}" destId="{8F60C42D-A23B-45D6-A530-1B0C61A2ED97}" srcOrd="3" destOrd="0" parTransId="{0C55E872-0E39-4788-BFF1-52F316B41217}" sibTransId="{9BC932D8-6BF7-40D2-B823-C25AA827350A}"/>
    <dgm:cxn modelId="{8F8D4D42-5C9E-420D-B33C-822A49716B94}" srcId="{D6E0ECE4-6531-4325-8BEF-D3E70E92C416}" destId="{A5B8020A-A29C-460C-849B-78440D2E95A3}" srcOrd="1" destOrd="0" parTransId="{D1B801E6-6BED-49FF-8710-8CD85B8F4554}" sibTransId="{74057259-1EB2-4F4A-8445-5B494E023B7C}"/>
    <dgm:cxn modelId="{B7361CD5-47A8-4AF5-850E-80B2D2A87ABB}" srcId="{48D80B30-BDE8-4473-B34B-5B142F9E9FBC}" destId="{10D257BD-C4BC-41AA-B85D-D78332DB99EB}" srcOrd="1" destOrd="0" parTransId="{31E0B54B-1FD7-4000-9414-9991F55F8ABD}" sibTransId="{6751DF25-F97A-40E6-BC20-DEA6C2C3257A}"/>
    <dgm:cxn modelId="{B690F107-DC4E-44CE-BD50-ACB69BD45882}" type="presOf" srcId="{209627E0-D728-47E6-A418-E58B93B36586}" destId="{B530BF92-016F-480D-BC98-C5F35E1A7BBF}" srcOrd="0" destOrd="1" presId="urn:microsoft.com/office/officeart/2005/8/layout/list1"/>
    <dgm:cxn modelId="{C1A3B55A-A580-4B21-BC10-8E7273D44112}" type="presOf" srcId="{A5B8020A-A29C-460C-849B-78440D2E95A3}" destId="{20BA90BB-90DA-4B8F-B73C-3E36B51EC855}" srcOrd="0" destOrd="1" presId="urn:microsoft.com/office/officeart/2005/8/layout/list1"/>
    <dgm:cxn modelId="{B4A01A3A-1165-4769-B627-0CEDB593E3AB}" srcId="{10D257BD-C4BC-41AA-B85D-D78332DB99EB}" destId="{9CCC53DA-7452-462B-B98E-003397B8EBF5}" srcOrd="0" destOrd="0" parTransId="{5A77EA43-BA61-40F4-B7CF-3163E65982E8}" sibTransId="{0191D110-4D9E-4696-8114-777AC29076AA}"/>
    <dgm:cxn modelId="{26204610-42E4-448B-A69F-DA5CE92733F4}" srcId="{10D257BD-C4BC-41AA-B85D-D78332DB99EB}" destId="{209627E0-D728-47E6-A418-E58B93B36586}" srcOrd="1" destOrd="0" parTransId="{3D237437-CED4-427C-94F1-03A71FC63E38}" sibTransId="{3EE966ED-DEF4-4929-BD58-D359FA9F8CFF}"/>
    <dgm:cxn modelId="{40DCB28F-2BF6-478E-BB44-C79039517144}" type="presOf" srcId="{D6E0ECE4-6531-4325-8BEF-D3E70E92C416}" destId="{A304222E-B63B-4794-A540-F7AFDCABB3BC}" srcOrd="0" destOrd="0" presId="urn:microsoft.com/office/officeart/2005/8/layout/list1"/>
    <dgm:cxn modelId="{534763ED-A83D-457A-B0EF-B4D6234A594A}" type="presOf" srcId="{9CCC53DA-7452-462B-B98E-003397B8EBF5}" destId="{B530BF92-016F-480D-BC98-C5F35E1A7BBF}" srcOrd="0" destOrd="0" presId="urn:microsoft.com/office/officeart/2005/8/layout/list1"/>
    <dgm:cxn modelId="{40E95D91-6BC9-46A4-B479-B6DBB90BB6C7}" type="presOf" srcId="{10D257BD-C4BC-41AA-B85D-D78332DB99EB}" destId="{77BB4B8C-C20E-49FE-AA22-851D634A578B}" srcOrd="0" destOrd="0" presId="urn:microsoft.com/office/officeart/2005/8/layout/list1"/>
    <dgm:cxn modelId="{B466BC98-01D1-4DC0-8B0C-D00BEAAFD453}" srcId="{D6E0ECE4-6531-4325-8BEF-D3E70E92C416}" destId="{6DF14D93-2C97-437B-B6F6-990D124439AA}" srcOrd="0" destOrd="0" parTransId="{2C8AA2D2-B8C8-45A8-B208-3E92FB7FC060}" sibTransId="{5A764EDD-0462-4038-BB5F-CF5511110145}"/>
    <dgm:cxn modelId="{D98A7120-B354-42CC-AC1B-BA2475F3A50A}" type="presOf" srcId="{8F60C42D-A23B-45D6-A530-1B0C61A2ED97}" destId="{B530BF92-016F-480D-BC98-C5F35E1A7BBF}" srcOrd="0" destOrd="3" presId="urn:microsoft.com/office/officeart/2005/8/layout/list1"/>
    <dgm:cxn modelId="{3CDFF6D9-30EB-4F39-AF30-06FB5AB3CD41}" srcId="{10D257BD-C4BC-41AA-B85D-D78332DB99EB}" destId="{A1FFAC74-129E-48AC-AF39-6AB95233167A}" srcOrd="2" destOrd="0" parTransId="{C43D0BC4-3FBD-4F2D-94AB-F37B9275F344}" sibTransId="{6355A7C9-558D-462F-A657-CFF6D1F38C7A}"/>
    <dgm:cxn modelId="{1F021071-D590-4718-9E96-9EE4DAAF2B11}" type="presOf" srcId="{A1FFAC74-129E-48AC-AF39-6AB95233167A}" destId="{B530BF92-016F-480D-BC98-C5F35E1A7BBF}" srcOrd="0" destOrd="2" presId="urn:microsoft.com/office/officeart/2005/8/layout/list1"/>
    <dgm:cxn modelId="{A2C407EA-FAB0-4C04-872F-0CA718AAB128}" srcId="{48D80B30-BDE8-4473-B34B-5B142F9E9FBC}" destId="{D6E0ECE4-6531-4325-8BEF-D3E70E92C416}" srcOrd="0" destOrd="0" parTransId="{DB03A69C-FF5B-4F90-BAD3-27F86B742ABD}" sibTransId="{0E679BB4-711B-4E2B-852D-2F08A5939821}"/>
    <dgm:cxn modelId="{00C61146-8744-45B6-9B22-E9DE6FC91ECC}" type="presOf" srcId="{D6E0ECE4-6531-4325-8BEF-D3E70E92C416}" destId="{7BDF33E7-AA87-45BD-A6A8-177CC55CBF98}" srcOrd="1" destOrd="0" presId="urn:microsoft.com/office/officeart/2005/8/layout/list1"/>
    <dgm:cxn modelId="{8F40400C-C3CA-489E-8512-443C332EECB3}" type="presOf" srcId="{10D257BD-C4BC-41AA-B85D-D78332DB99EB}" destId="{CBF0A515-0515-40CD-9EEA-F21EA0A3471A}" srcOrd="1" destOrd="0" presId="urn:microsoft.com/office/officeart/2005/8/layout/list1"/>
    <dgm:cxn modelId="{B0A96B24-3CDF-43B5-8F64-FFB5983F1B03}" type="presOf" srcId="{48D80B30-BDE8-4473-B34B-5B142F9E9FBC}" destId="{43B73AAB-AC62-44D6-B99D-0E2547627D03}" srcOrd="0" destOrd="0" presId="urn:microsoft.com/office/officeart/2005/8/layout/list1"/>
    <dgm:cxn modelId="{4BFDF616-5CD7-4428-A1D1-8C40933F526E}" type="presOf" srcId="{6DF14D93-2C97-437B-B6F6-990D124439AA}" destId="{20BA90BB-90DA-4B8F-B73C-3E36B51EC855}" srcOrd="0" destOrd="0" presId="urn:microsoft.com/office/officeart/2005/8/layout/list1"/>
    <dgm:cxn modelId="{F5FB2580-C8D5-4D23-855E-A0DD35979C39}" type="presParOf" srcId="{43B73AAB-AC62-44D6-B99D-0E2547627D03}" destId="{CFB833E9-82E6-40E7-9C30-FF0368045406}" srcOrd="0" destOrd="0" presId="urn:microsoft.com/office/officeart/2005/8/layout/list1"/>
    <dgm:cxn modelId="{182E9144-6368-4C72-B3F6-F82C751CC2C1}" type="presParOf" srcId="{CFB833E9-82E6-40E7-9C30-FF0368045406}" destId="{A304222E-B63B-4794-A540-F7AFDCABB3BC}" srcOrd="0" destOrd="0" presId="urn:microsoft.com/office/officeart/2005/8/layout/list1"/>
    <dgm:cxn modelId="{4BF5DF54-18E8-4DE2-B44B-0CBABEDD87DD}" type="presParOf" srcId="{CFB833E9-82E6-40E7-9C30-FF0368045406}" destId="{7BDF33E7-AA87-45BD-A6A8-177CC55CBF98}" srcOrd="1" destOrd="0" presId="urn:microsoft.com/office/officeart/2005/8/layout/list1"/>
    <dgm:cxn modelId="{C904F269-5234-4147-9A67-7C14E0D628DC}" type="presParOf" srcId="{43B73AAB-AC62-44D6-B99D-0E2547627D03}" destId="{37676F52-03B4-43EE-98BD-BD9F0F37BE60}" srcOrd="1" destOrd="0" presId="urn:microsoft.com/office/officeart/2005/8/layout/list1"/>
    <dgm:cxn modelId="{223783AE-7806-48C1-8971-0F7D08345396}" type="presParOf" srcId="{43B73AAB-AC62-44D6-B99D-0E2547627D03}" destId="{20BA90BB-90DA-4B8F-B73C-3E36B51EC855}" srcOrd="2" destOrd="0" presId="urn:microsoft.com/office/officeart/2005/8/layout/list1"/>
    <dgm:cxn modelId="{1D20AFA0-36B7-4839-8258-5846EA7AB81F}" type="presParOf" srcId="{43B73AAB-AC62-44D6-B99D-0E2547627D03}" destId="{ACEDC134-848D-4F3A-BF77-E597FEB87F70}" srcOrd="3" destOrd="0" presId="urn:microsoft.com/office/officeart/2005/8/layout/list1"/>
    <dgm:cxn modelId="{957F1F28-8EA1-4E51-954C-F1A19DAAE065}" type="presParOf" srcId="{43B73AAB-AC62-44D6-B99D-0E2547627D03}" destId="{B45406D4-5D68-450D-BD7D-72FA69E086EB}" srcOrd="4" destOrd="0" presId="urn:microsoft.com/office/officeart/2005/8/layout/list1"/>
    <dgm:cxn modelId="{59207B5D-9A2A-41C2-91B6-9DBFF9FB7BCC}" type="presParOf" srcId="{B45406D4-5D68-450D-BD7D-72FA69E086EB}" destId="{77BB4B8C-C20E-49FE-AA22-851D634A578B}" srcOrd="0" destOrd="0" presId="urn:microsoft.com/office/officeart/2005/8/layout/list1"/>
    <dgm:cxn modelId="{69A9ED67-94B6-4349-80DB-3D33B9FACF28}" type="presParOf" srcId="{B45406D4-5D68-450D-BD7D-72FA69E086EB}" destId="{CBF0A515-0515-40CD-9EEA-F21EA0A3471A}" srcOrd="1" destOrd="0" presId="urn:microsoft.com/office/officeart/2005/8/layout/list1"/>
    <dgm:cxn modelId="{EB301E96-E0B6-4F36-9928-356D850CF877}" type="presParOf" srcId="{43B73AAB-AC62-44D6-B99D-0E2547627D03}" destId="{A04A0A46-4BC0-40B6-B66E-95F6C23DA4ED}" srcOrd="5" destOrd="0" presId="urn:microsoft.com/office/officeart/2005/8/layout/list1"/>
    <dgm:cxn modelId="{8904F015-C199-49BD-B3F7-B08B58FD3A2C}" type="presParOf" srcId="{43B73AAB-AC62-44D6-B99D-0E2547627D03}" destId="{B530BF92-016F-480D-BC98-C5F35E1A7BBF}" srcOrd="6" destOrd="0" presId="urn:microsoft.com/office/officeart/2005/8/layout/list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F40A9B1-EEE1-4A4C-9E48-B14DBFC8217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F9D088C-2FD5-4E82-814B-9BE4832693F2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SqlDataReader</a:t>
          </a:r>
          <a:endParaRPr lang="ja-JP" dirty="0"/>
        </a:p>
      </dgm:t>
    </dgm:pt>
    <dgm:pt modelId="{B29A9B7C-29A4-410D-B4B3-E18B05BACD38}" type="par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FC7770FC-2781-4CDA-A575-FCD6197C0CE7}" type="sib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B1EF636D-F53A-470F-9691-C34A16D1C553}">
      <dgm:prSet/>
      <dgm:spPr/>
      <dgm:t>
        <a:bodyPr/>
        <a:lstStyle/>
        <a:p>
          <a:pPr rtl="0"/>
          <a:r>
            <a:rPr lang="en-US" dirty="0" smtClean="0"/>
            <a:t>Dim rd As </a:t>
          </a:r>
          <a:r>
            <a:rPr lang="en-US" dirty="0" err="1" smtClean="0">
              <a:solidFill>
                <a:srgbClr val="FF0000"/>
              </a:solidFill>
            </a:rPr>
            <a:t>SqlDataReader</a:t>
          </a:r>
          <a:r>
            <a:rPr lang="en-US" dirty="0" smtClean="0"/>
            <a:t>()</a:t>
          </a:r>
          <a:endParaRPr lang="ja-JP" dirty="0"/>
        </a:p>
      </dgm:t>
    </dgm:pt>
    <dgm:pt modelId="{295E0643-2952-428B-989A-7B7C799F7C44}" type="parTrans" cxnId="{A5A49EFC-BD76-463F-B5FD-60D67E4B2405}">
      <dgm:prSet/>
      <dgm:spPr/>
      <dgm:t>
        <a:bodyPr/>
        <a:lstStyle/>
        <a:p>
          <a:endParaRPr lang="ja-JP" altLang="en-US"/>
        </a:p>
      </dgm:t>
    </dgm:pt>
    <dgm:pt modelId="{9921F8C2-CA58-45C5-A660-D7829BAC3C85}" type="sibTrans" cxnId="{A5A49EFC-BD76-463F-B5FD-60D67E4B2405}">
      <dgm:prSet/>
      <dgm:spPr/>
      <dgm:t>
        <a:bodyPr/>
        <a:lstStyle/>
        <a:p>
          <a:endParaRPr lang="ja-JP" altLang="en-US"/>
        </a:p>
      </dgm:t>
    </dgm:pt>
    <dgm:pt modelId="{DE652D55-9C14-416E-83D9-A01595CD82DC}">
      <dgm:prSet/>
      <dgm:spPr/>
      <dgm:t>
        <a:bodyPr/>
        <a:lstStyle/>
        <a:p>
          <a:pPr rtl="0"/>
          <a:r>
            <a:rPr lang="en-US" dirty="0" smtClean="0"/>
            <a:t>Oracle(ODP.NET)	</a:t>
          </a:r>
          <a:r>
            <a:rPr lang="en-US" altLang="ja-JP" dirty="0" err="1" smtClean="0"/>
            <a:t>OracleDataReader</a:t>
          </a:r>
          <a:endParaRPr lang="ja-JP" dirty="0"/>
        </a:p>
      </dgm:t>
    </dgm:pt>
    <dgm:pt modelId="{2245CD00-480E-40DE-8E5D-95E731E6AA4D}" type="par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A3A02EE0-CF2F-4A58-B1E9-31892AE9F413}" type="sib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FF0A2838-DFCE-4DA0-A6B2-3D16F6BC4A89}">
      <dgm:prSet/>
      <dgm:spPr/>
      <dgm:t>
        <a:bodyPr/>
        <a:lstStyle/>
        <a:p>
          <a:pPr rtl="0"/>
          <a:r>
            <a:rPr lang="en-US" dirty="0" smtClean="0"/>
            <a:t>Dim rd As </a:t>
          </a:r>
          <a:r>
            <a:rPr lang="en-US" dirty="0" err="1" smtClean="0">
              <a:solidFill>
                <a:srgbClr val="FF0000"/>
              </a:solidFill>
            </a:rPr>
            <a:t>OracleDataReader</a:t>
          </a:r>
          <a:r>
            <a:rPr lang="en-US" dirty="0" smtClean="0"/>
            <a:t>()</a:t>
          </a:r>
          <a:endParaRPr lang="ja-JP" dirty="0"/>
        </a:p>
      </dgm:t>
    </dgm:pt>
    <dgm:pt modelId="{83A5A1B6-EE7E-4888-98E5-B5921B948AFE}" type="par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B86AF296-3E1B-4228-B408-EFD8158F4BFA}" type="sib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CE1AFF31-3A02-4259-BC33-C5A56D7D14EF}">
      <dgm:prSet/>
      <dgm:spPr/>
      <dgm:t>
        <a:bodyPr/>
        <a:lstStyle/>
        <a:p>
          <a:pPr rtl="0"/>
          <a:r>
            <a:rPr lang="en-US" dirty="0" smtClean="0">
              <a:solidFill>
                <a:srgbClr val="0070C0"/>
              </a:solidFill>
            </a:rPr>
            <a:t>rd = _</a:t>
          </a:r>
          <a:r>
            <a:rPr lang="en-US" dirty="0" err="1" smtClean="0">
              <a:solidFill>
                <a:srgbClr val="0070C0"/>
              </a:solidFill>
            </a:rPr>
            <a:t>cmd.ExecuteReader</a:t>
          </a:r>
          <a:endParaRPr lang="ja-JP" dirty="0">
            <a:solidFill>
              <a:srgbClr val="0070C0"/>
            </a:solidFill>
          </a:endParaRPr>
        </a:p>
      </dgm:t>
    </dgm:pt>
    <dgm:pt modelId="{AB73614C-1042-4D4B-ABEB-480CD7B74FBB}" type="parTrans" cxnId="{94CD734D-A988-4C30-85D1-11BCC3D3E6CD}">
      <dgm:prSet/>
      <dgm:spPr/>
      <dgm:t>
        <a:bodyPr/>
        <a:lstStyle/>
        <a:p>
          <a:endParaRPr lang="ja-JP" altLang="en-US"/>
        </a:p>
      </dgm:t>
    </dgm:pt>
    <dgm:pt modelId="{F4124626-6943-43B8-B1A7-5BC99C825908}" type="sibTrans" cxnId="{94CD734D-A988-4C30-85D1-11BCC3D3E6CD}">
      <dgm:prSet/>
      <dgm:spPr/>
      <dgm:t>
        <a:bodyPr/>
        <a:lstStyle/>
        <a:p>
          <a:endParaRPr lang="ja-JP" altLang="en-US"/>
        </a:p>
      </dgm:t>
    </dgm:pt>
    <dgm:pt modelId="{D5A52DA9-1425-4893-B033-4379C65E9F5E}">
      <dgm:prSet/>
      <dgm:spPr/>
      <dgm:t>
        <a:bodyPr/>
        <a:lstStyle/>
        <a:p>
          <a:pPr rtl="0"/>
          <a:r>
            <a:rPr lang="en-US" dirty="0" err="1" smtClean="0"/>
            <a:t>rd.Close</a:t>
          </a:r>
          <a:r>
            <a:rPr lang="en-US" dirty="0" smtClean="0"/>
            <a:t>() </a:t>
          </a:r>
          <a:endParaRPr lang="ja-JP" dirty="0"/>
        </a:p>
      </dgm:t>
    </dgm:pt>
    <dgm:pt modelId="{FB1391EA-C51F-4EA5-99DB-34FDACF5823E}" type="parTrans" cxnId="{B028EA79-D17D-4323-A0BE-D5A724815AC7}">
      <dgm:prSet/>
      <dgm:spPr/>
      <dgm:t>
        <a:bodyPr/>
        <a:lstStyle/>
        <a:p>
          <a:endParaRPr lang="ja-JP" altLang="en-US"/>
        </a:p>
      </dgm:t>
    </dgm:pt>
    <dgm:pt modelId="{657AB724-F586-4628-A4E9-364424BE0D31}" type="sibTrans" cxnId="{B028EA79-D17D-4323-A0BE-D5A724815AC7}">
      <dgm:prSet/>
      <dgm:spPr/>
      <dgm:t>
        <a:bodyPr/>
        <a:lstStyle/>
        <a:p>
          <a:endParaRPr lang="ja-JP" altLang="en-US"/>
        </a:p>
      </dgm:t>
    </dgm:pt>
    <dgm:pt modelId="{5FC1339A-4439-4554-BCA3-ECD477F037BD}">
      <dgm:prSet/>
      <dgm:spPr/>
      <dgm:t>
        <a:bodyPr/>
        <a:lstStyle/>
        <a:p>
          <a:pPr rtl="0"/>
          <a:r>
            <a:rPr lang="en-US" dirty="0" smtClean="0">
              <a:solidFill>
                <a:srgbClr val="0070C0"/>
              </a:solidFill>
            </a:rPr>
            <a:t>rd = _</a:t>
          </a:r>
          <a:r>
            <a:rPr lang="en-US" dirty="0" err="1" smtClean="0">
              <a:solidFill>
                <a:srgbClr val="0070C0"/>
              </a:solidFill>
            </a:rPr>
            <a:t>cmd.ExecuteReader</a:t>
          </a:r>
          <a:endParaRPr lang="ja-JP" dirty="0">
            <a:solidFill>
              <a:srgbClr val="0070C0"/>
            </a:solidFill>
          </a:endParaRPr>
        </a:p>
      </dgm:t>
    </dgm:pt>
    <dgm:pt modelId="{F31FB173-34DA-4779-B5AB-001CE0FE020B}" type="parTrans" cxnId="{B8D529CB-E214-4B25-AC10-A67B97D4793B}">
      <dgm:prSet/>
      <dgm:spPr/>
      <dgm:t>
        <a:bodyPr/>
        <a:lstStyle/>
        <a:p>
          <a:endParaRPr lang="ja-JP" altLang="en-US"/>
        </a:p>
      </dgm:t>
    </dgm:pt>
    <dgm:pt modelId="{9CE36EAB-7705-4184-A5CD-4FD548EDA61B}" type="sibTrans" cxnId="{B8D529CB-E214-4B25-AC10-A67B97D4793B}">
      <dgm:prSet/>
      <dgm:spPr/>
      <dgm:t>
        <a:bodyPr/>
        <a:lstStyle/>
        <a:p>
          <a:endParaRPr lang="ja-JP" altLang="en-US"/>
        </a:p>
      </dgm:t>
    </dgm:pt>
    <dgm:pt modelId="{8355570D-B29C-495F-A0C7-8775FAC07EDD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Do While </a:t>
          </a:r>
          <a:r>
            <a:rPr lang="en-US" altLang="ja-JP" dirty="0" err="1" smtClean="0">
              <a:solidFill>
                <a:srgbClr val="0070C0"/>
              </a:solidFill>
            </a:rPr>
            <a:t>rd.Read</a:t>
          </a:r>
          <a:endParaRPr lang="ja-JP" dirty="0">
            <a:solidFill>
              <a:srgbClr val="0070C0"/>
            </a:solidFill>
          </a:endParaRPr>
        </a:p>
      </dgm:t>
    </dgm:pt>
    <dgm:pt modelId="{4B5A4642-9EC4-403A-82BB-FBE4FEFE2755}" type="parTrans" cxnId="{A925E1AB-F99C-418F-B8B7-98EAC1E4D681}">
      <dgm:prSet/>
      <dgm:spPr/>
      <dgm:t>
        <a:bodyPr/>
        <a:lstStyle/>
        <a:p>
          <a:endParaRPr lang="ja-JP" altLang="en-US"/>
        </a:p>
      </dgm:t>
    </dgm:pt>
    <dgm:pt modelId="{368EF27F-3240-42FC-B0AC-CB259A5F9FB2}" type="sibTrans" cxnId="{A925E1AB-F99C-418F-B8B7-98EAC1E4D681}">
      <dgm:prSet/>
      <dgm:spPr/>
      <dgm:t>
        <a:bodyPr/>
        <a:lstStyle/>
        <a:p>
          <a:endParaRPr lang="ja-JP" altLang="en-US"/>
        </a:p>
      </dgm:t>
    </dgm:pt>
    <dgm:pt modelId="{07AA06C1-FA05-48BF-8742-015E4F2A69CB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Loop</a:t>
          </a:r>
          <a:endParaRPr lang="ja-JP" dirty="0">
            <a:solidFill>
              <a:srgbClr val="0070C0"/>
            </a:solidFill>
          </a:endParaRPr>
        </a:p>
      </dgm:t>
    </dgm:pt>
    <dgm:pt modelId="{03442604-FBFE-44F8-BBE2-5AF80D1FA8C3}" type="parTrans" cxnId="{9E087FE3-E059-42E6-ADFE-940B5B9AA9A1}">
      <dgm:prSet/>
      <dgm:spPr/>
      <dgm:t>
        <a:bodyPr/>
        <a:lstStyle/>
        <a:p>
          <a:endParaRPr lang="ja-JP" altLang="en-US"/>
        </a:p>
      </dgm:t>
    </dgm:pt>
    <dgm:pt modelId="{B01B6E2B-3591-43FB-B8B9-17731A209DD8}" type="sibTrans" cxnId="{9E087FE3-E059-42E6-ADFE-940B5B9AA9A1}">
      <dgm:prSet/>
      <dgm:spPr/>
      <dgm:t>
        <a:bodyPr/>
        <a:lstStyle/>
        <a:p>
          <a:endParaRPr lang="ja-JP" altLang="en-US"/>
        </a:p>
      </dgm:t>
    </dgm:pt>
    <dgm:pt modelId="{DBD50D9D-1786-4536-BF5A-954E03DAC805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    </a:t>
          </a:r>
          <a:r>
            <a:rPr lang="en-US" altLang="ja-JP" dirty="0" err="1" smtClean="0">
              <a:solidFill>
                <a:srgbClr val="0070C0"/>
              </a:solidFill>
            </a:rPr>
            <a:t>Me.ResultList.Items.Add</a:t>
          </a:r>
          <a:r>
            <a:rPr lang="en-US" altLang="ja-JP" dirty="0" smtClean="0">
              <a:solidFill>
                <a:srgbClr val="0070C0"/>
              </a:solidFill>
            </a:rPr>
            <a:t>(</a:t>
          </a:r>
          <a:r>
            <a:rPr lang="en-US" altLang="ja-JP" dirty="0" err="1" smtClean="0">
              <a:solidFill>
                <a:srgbClr val="0070C0"/>
              </a:solidFill>
            </a:rPr>
            <a:t>rd.Item</a:t>
          </a:r>
          <a:r>
            <a:rPr lang="en-US" altLang="ja-JP" dirty="0" smtClean="0">
              <a:solidFill>
                <a:srgbClr val="0070C0"/>
              </a:solidFill>
            </a:rPr>
            <a:t>("</a:t>
          </a:r>
          <a:r>
            <a:rPr lang="en-US" altLang="ja-JP" dirty="0" err="1" smtClean="0">
              <a:solidFill>
                <a:srgbClr val="0070C0"/>
              </a:solidFill>
            </a:rPr>
            <a:t>fname</a:t>
          </a:r>
          <a:r>
            <a:rPr lang="en-US" altLang="ja-JP" dirty="0" smtClean="0">
              <a:solidFill>
                <a:srgbClr val="0070C0"/>
              </a:solidFill>
            </a:rPr>
            <a:t>").</a:t>
          </a:r>
          <a:r>
            <a:rPr lang="en-US" altLang="ja-JP" dirty="0" err="1" smtClean="0">
              <a:solidFill>
                <a:srgbClr val="0070C0"/>
              </a:solidFill>
            </a:rPr>
            <a:t>ToString</a:t>
          </a:r>
          <a:r>
            <a:rPr lang="en-US" altLang="ja-JP" dirty="0" smtClean="0">
              <a:solidFill>
                <a:srgbClr val="0070C0"/>
              </a:solidFill>
            </a:rPr>
            <a:t>)</a:t>
          </a:r>
          <a:endParaRPr lang="ja-JP" dirty="0">
            <a:solidFill>
              <a:srgbClr val="0070C0"/>
            </a:solidFill>
          </a:endParaRPr>
        </a:p>
      </dgm:t>
    </dgm:pt>
    <dgm:pt modelId="{8074F29F-A86A-4FEE-BFA0-2391BC9B36D6}" type="parTrans" cxnId="{769964C6-1FAC-4724-9582-AAB0C8096366}">
      <dgm:prSet/>
      <dgm:spPr/>
      <dgm:t>
        <a:bodyPr/>
        <a:lstStyle/>
        <a:p>
          <a:endParaRPr lang="ja-JP" altLang="en-US"/>
        </a:p>
      </dgm:t>
    </dgm:pt>
    <dgm:pt modelId="{04CF992C-96C2-42F7-9386-5B742CF37EED}" type="sibTrans" cxnId="{769964C6-1FAC-4724-9582-AAB0C8096366}">
      <dgm:prSet/>
      <dgm:spPr/>
      <dgm:t>
        <a:bodyPr/>
        <a:lstStyle/>
        <a:p>
          <a:endParaRPr lang="ja-JP" altLang="en-US"/>
        </a:p>
      </dgm:t>
    </dgm:pt>
    <dgm:pt modelId="{9C973C36-EAB2-461B-A6FA-6C18BF83397A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Do While </a:t>
          </a:r>
          <a:r>
            <a:rPr lang="en-US" altLang="ja-JP" dirty="0" err="1" smtClean="0">
              <a:solidFill>
                <a:srgbClr val="0070C0"/>
              </a:solidFill>
            </a:rPr>
            <a:t>rd.Read</a:t>
          </a:r>
          <a:endParaRPr lang="ja-JP" dirty="0">
            <a:solidFill>
              <a:srgbClr val="0070C0"/>
            </a:solidFill>
          </a:endParaRPr>
        </a:p>
      </dgm:t>
    </dgm:pt>
    <dgm:pt modelId="{1150E19D-FADC-4BB4-BBDC-A785E909E4F5}" type="parTrans" cxnId="{52B0FE09-77C9-4E3E-B64D-6F5B5888253D}">
      <dgm:prSet/>
      <dgm:spPr/>
      <dgm:t>
        <a:bodyPr/>
        <a:lstStyle/>
        <a:p>
          <a:endParaRPr lang="ja-JP" altLang="en-US"/>
        </a:p>
      </dgm:t>
    </dgm:pt>
    <dgm:pt modelId="{96F8C7EA-93BB-4844-9108-AC5B4C7E2B50}" type="sibTrans" cxnId="{52B0FE09-77C9-4E3E-B64D-6F5B5888253D}">
      <dgm:prSet/>
      <dgm:spPr/>
      <dgm:t>
        <a:bodyPr/>
        <a:lstStyle/>
        <a:p>
          <a:endParaRPr lang="ja-JP" altLang="en-US"/>
        </a:p>
      </dgm:t>
    </dgm:pt>
    <dgm:pt modelId="{148DF294-2814-44EB-A485-7DB15ED52CB5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    </a:t>
          </a:r>
          <a:r>
            <a:rPr lang="en-US" altLang="ja-JP" dirty="0" err="1" smtClean="0">
              <a:solidFill>
                <a:srgbClr val="0070C0"/>
              </a:solidFill>
            </a:rPr>
            <a:t>Me.ResultList.Items.Add</a:t>
          </a:r>
          <a:r>
            <a:rPr lang="en-US" altLang="ja-JP" dirty="0" smtClean="0">
              <a:solidFill>
                <a:srgbClr val="0070C0"/>
              </a:solidFill>
            </a:rPr>
            <a:t>(</a:t>
          </a:r>
          <a:r>
            <a:rPr lang="en-US" altLang="ja-JP" dirty="0" err="1" smtClean="0">
              <a:solidFill>
                <a:srgbClr val="0070C0"/>
              </a:solidFill>
            </a:rPr>
            <a:t>rd.Item</a:t>
          </a:r>
          <a:r>
            <a:rPr lang="en-US" altLang="ja-JP" dirty="0" smtClean="0">
              <a:solidFill>
                <a:srgbClr val="0070C0"/>
              </a:solidFill>
            </a:rPr>
            <a:t>("</a:t>
          </a:r>
          <a:r>
            <a:rPr lang="en-US" altLang="ja-JP" dirty="0" err="1" smtClean="0">
              <a:solidFill>
                <a:srgbClr val="0070C0"/>
              </a:solidFill>
            </a:rPr>
            <a:t>fname</a:t>
          </a:r>
          <a:r>
            <a:rPr lang="en-US" altLang="ja-JP" dirty="0" smtClean="0">
              <a:solidFill>
                <a:srgbClr val="0070C0"/>
              </a:solidFill>
            </a:rPr>
            <a:t>").</a:t>
          </a:r>
          <a:r>
            <a:rPr lang="en-US" altLang="ja-JP" dirty="0" err="1" smtClean="0">
              <a:solidFill>
                <a:srgbClr val="0070C0"/>
              </a:solidFill>
            </a:rPr>
            <a:t>ToString</a:t>
          </a:r>
          <a:r>
            <a:rPr lang="en-US" altLang="ja-JP" dirty="0" smtClean="0">
              <a:solidFill>
                <a:srgbClr val="0070C0"/>
              </a:solidFill>
            </a:rPr>
            <a:t>)</a:t>
          </a:r>
          <a:endParaRPr lang="ja-JP" dirty="0">
            <a:solidFill>
              <a:srgbClr val="0070C0"/>
            </a:solidFill>
          </a:endParaRPr>
        </a:p>
      </dgm:t>
    </dgm:pt>
    <dgm:pt modelId="{141BA713-453E-4149-AE94-1E8F34656E6C}" type="parTrans" cxnId="{0588C46B-8B5C-426C-B733-6C1B79D5F829}">
      <dgm:prSet/>
      <dgm:spPr/>
      <dgm:t>
        <a:bodyPr/>
        <a:lstStyle/>
        <a:p>
          <a:endParaRPr lang="ja-JP" altLang="en-US"/>
        </a:p>
      </dgm:t>
    </dgm:pt>
    <dgm:pt modelId="{F837E169-BFE0-4C7C-B76C-A0CA70B58E75}" type="sibTrans" cxnId="{0588C46B-8B5C-426C-B733-6C1B79D5F829}">
      <dgm:prSet/>
      <dgm:spPr/>
      <dgm:t>
        <a:bodyPr/>
        <a:lstStyle/>
        <a:p>
          <a:endParaRPr lang="ja-JP" altLang="en-US"/>
        </a:p>
      </dgm:t>
    </dgm:pt>
    <dgm:pt modelId="{7BF2C911-3EE9-455A-AD29-9B6EF0D8867F}">
      <dgm:prSet/>
      <dgm:spPr/>
      <dgm:t>
        <a:bodyPr/>
        <a:lstStyle/>
        <a:p>
          <a:pPr rtl="0"/>
          <a:r>
            <a:rPr lang="en-US" altLang="ja-JP" dirty="0" smtClean="0">
              <a:solidFill>
                <a:srgbClr val="0070C0"/>
              </a:solidFill>
            </a:rPr>
            <a:t>Loop</a:t>
          </a:r>
          <a:endParaRPr lang="ja-JP" dirty="0">
            <a:solidFill>
              <a:srgbClr val="0070C0"/>
            </a:solidFill>
          </a:endParaRPr>
        </a:p>
      </dgm:t>
    </dgm:pt>
    <dgm:pt modelId="{7A2CBCEA-98CE-41AA-9679-B5DDECB85B05}" type="parTrans" cxnId="{64D001B0-59A8-45C5-8EEF-F56003B505F2}">
      <dgm:prSet/>
      <dgm:spPr/>
      <dgm:t>
        <a:bodyPr/>
        <a:lstStyle/>
        <a:p>
          <a:endParaRPr lang="ja-JP" altLang="en-US"/>
        </a:p>
      </dgm:t>
    </dgm:pt>
    <dgm:pt modelId="{5B63D020-DF57-4BBE-8B69-A0C5FCF18065}" type="sibTrans" cxnId="{64D001B0-59A8-45C5-8EEF-F56003B505F2}">
      <dgm:prSet/>
      <dgm:spPr/>
      <dgm:t>
        <a:bodyPr/>
        <a:lstStyle/>
        <a:p>
          <a:endParaRPr lang="ja-JP" altLang="en-US"/>
        </a:p>
      </dgm:t>
    </dgm:pt>
    <dgm:pt modelId="{006E1349-C085-4421-8C49-D445FF3B943C}">
      <dgm:prSet/>
      <dgm:spPr/>
      <dgm:t>
        <a:bodyPr/>
        <a:lstStyle/>
        <a:p>
          <a:r>
            <a:rPr lang="en-US" dirty="0" err="1" smtClean="0"/>
            <a:t>rd.Close</a:t>
          </a:r>
          <a:r>
            <a:rPr lang="en-US" dirty="0" smtClean="0"/>
            <a:t>() </a:t>
          </a:r>
          <a:endParaRPr lang="ja-JP" altLang="en-US" dirty="0"/>
        </a:p>
      </dgm:t>
    </dgm:pt>
    <dgm:pt modelId="{445E4D41-5F5E-4343-BEAA-B8DE92F1D391}" type="parTrans" cxnId="{3D2D0EB1-CB9D-42F5-9687-1873C1E80326}">
      <dgm:prSet/>
      <dgm:spPr/>
      <dgm:t>
        <a:bodyPr/>
        <a:lstStyle/>
        <a:p>
          <a:endParaRPr lang="ja-JP" altLang="en-US"/>
        </a:p>
      </dgm:t>
    </dgm:pt>
    <dgm:pt modelId="{A0948CCC-E652-4886-B508-982924E401E1}" type="sibTrans" cxnId="{3D2D0EB1-CB9D-42F5-9687-1873C1E80326}">
      <dgm:prSet/>
      <dgm:spPr/>
      <dgm:t>
        <a:bodyPr/>
        <a:lstStyle/>
        <a:p>
          <a:endParaRPr lang="ja-JP" altLang="en-US"/>
        </a:p>
      </dgm:t>
    </dgm:pt>
    <dgm:pt modelId="{C1C07CAD-3801-4CCF-AC71-A5A316E2B032}" type="pres">
      <dgm:prSet presAssocID="{3F40A9B1-EEE1-4A4C-9E48-B14DBFC82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34E4BF8-38D7-45DF-A507-290E8F6DA83C}" type="pres">
      <dgm:prSet presAssocID="{2F9D088C-2FD5-4E82-814B-9BE4832693F2}" presName="parentLin" presStyleCnt="0"/>
      <dgm:spPr/>
      <dgm:t>
        <a:bodyPr/>
        <a:lstStyle/>
        <a:p>
          <a:endParaRPr kumimoji="1" lang="ja-JP" altLang="en-US"/>
        </a:p>
      </dgm:t>
    </dgm:pt>
    <dgm:pt modelId="{BCB9BB68-E814-409E-A081-50D6EB7D8C27}" type="pres">
      <dgm:prSet presAssocID="{2F9D088C-2FD5-4E82-814B-9BE4832693F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3CD6756-027D-47D5-B000-A3304FFA0006}" type="pres">
      <dgm:prSet presAssocID="{2F9D088C-2FD5-4E82-814B-9BE4832693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AB857C-2E0D-4E58-A9E8-4EE6904D49C2}" type="pres">
      <dgm:prSet presAssocID="{2F9D088C-2FD5-4E82-814B-9BE4832693F2}" presName="negativeSpace" presStyleCnt="0"/>
      <dgm:spPr/>
      <dgm:t>
        <a:bodyPr/>
        <a:lstStyle/>
        <a:p>
          <a:endParaRPr kumimoji="1" lang="ja-JP" altLang="en-US"/>
        </a:p>
      </dgm:t>
    </dgm:pt>
    <dgm:pt modelId="{4A2CFEAB-2975-42C0-AE3B-98AF69CB50E4}" type="pres">
      <dgm:prSet presAssocID="{2F9D088C-2FD5-4E82-814B-9BE4832693F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44D035-FB17-4376-9FA9-CCD5C1EC32C9}" type="pres">
      <dgm:prSet presAssocID="{FC7770FC-2781-4CDA-A575-FCD6197C0CE7}" presName="spaceBetweenRectangles" presStyleCnt="0"/>
      <dgm:spPr/>
      <dgm:t>
        <a:bodyPr/>
        <a:lstStyle/>
        <a:p>
          <a:endParaRPr kumimoji="1" lang="ja-JP" altLang="en-US"/>
        </a:p>
      </dgm:t>
    </dgm:pt>
    <dgm:pt modelId="{EE6F5692-4BC6-49C9-855E-86299BEDB6CE}" type="pres">
      <dgm:prSet presAssocID="{DE652D55-9C14-416E-83D9-A01595CD82DC}" presName="parentLin" presStyleCnt="0"/>
      <dgm:spPr/>
      <dgm:t>
        <a:bodyPr/>
        <a:lstStyle/>
        <a:p>
          <a:endParaRPr kumimoji="1" lang="ja-JP" altLang="en-US"/>
        </a:p>
      </dgm:t>
    </dgm:pt>
    <dgm:pt modelId="{DB3541BB-834F-4C26-A22D-28A957B34825}" type="pres">
      <dgm:prSet presAssocID="{DE652D55-9C14-416E-83D9-A01595CD82DC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4FCD0C31-8190-4A1C-A3D9-5DD883BF4464}" type="pres">
      <dgm:prSet presAssocID="{DE652D55-9C14-416E-83D9-A01595CD82D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D09BE6-EF60-4D4E-9EA3-61AD3BE68A9C}" type="pres">
      <dgm:prSet presAssocID="{DE652D55-9C14-416E-83D9-A01595CD82DC}" presName="negativeSpace" presStyleCnt="0"/>
      <dgm:spPr/>
      <dgm:t>
        <a:bodyPr/>
        <a:lstStyle/>
        <a:p>
          <a:endParaRPr kumimoji="1" lang="ja-JP" altLang="en-US"/>
        </a:p>
      </dgm:t>
    </dgm:pt>
    <dgm:pt modelId="{36253920-9477-47B6-BB5D-17CB08741097}" type="pres">
      <dgm:prSet presAssocID="{DE652D55-9C14-416E-83D9-A01595CD82D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0588C46B-8B5C-426C-B733-6C1B79D5F829}" srcId="{DE652D55-9C14-416E-83D9-A01595CD82DC}" destId="{148DF294-2814-44EB-A485-7DB15ED52CB5}" srcOrd="3" destOrd="0" parTransId="{141BA713-453E-4149-AE94-1E8F34656E6C}" sibTransId="{F837E169-BFE0-4C7C-B76C-A0CA70B58E75}"/>
    <dgm:cxn modelId="{A5A49EFC-BD76-463F-B5FD-60D67E4B2405}" srcId="{2F9D088C-2FD5-4E82-814B-9BE4832693F2}" destId="{B1EF636D-F53A-470F-9691-C34A16D1C553}" srcOrd="0" destOrd="0" parTransId="{295E0643-2952-428B-989A-7B7C799F7C44}" sibTransId="{9921F8C2-CA58-45C5-A660-D7829BAC3C85}"/>
    <dgm:cxn modelId="{A4C579FA-319B-4E17-8361-B0B51E2392DA}" type="presOf" srcId="{D5A52DA9-1425-4893-B033-4379C65E9F5E}" destId="{4A2CFEAB-2975-42C0-AE3B-98AF69CB50E4}" srcOrd="0" destOrd="5" presId="urn:microsoft.com/office/officeart/2005/8/layout/list1"/>
    <dgm:cxn modelId="{80EB1E1B-ED44-4BAF-B6FB-854968B63129}" srcId="{3F40A9B1-EEE1-4A4C-9E48-B14DBFC82173}" destId="{DE652D55-9C14-416E-83D9-A01595CD82DC}" srcOrd="1" destOrd="0" parTransId="{2245CD00-480E-40DE-8E5D-95E731E6AA4D}" sibTransId="{A3A02EE0-CF2F-4A58-B1E9-31892AE9F413}"/>
    <dgm:cxn modelId="{492ED65C-FA51-4B12-B93E-999BF75F5358}" type="presOf" srcId="{9C973C36-EAB2-461B-A6FA-6C18BF83397A}" destId="{36253920-9477-47B6-BB5D-17CB08741097}" srcOrd="0" destOrd="2" presId="urn:microsoft.com/office/officeart/2005/8/layout/list1"/>
    <dgm:cxn modelId="{F2AE89CA-3269-4002-87BB-EDE1CFCDB293}" srcId="{DE652D55-9C14-416E-83D9-A01595CD82DC}" destId="{FF0A2838-DFCE-4DA0-A6B2-3D16F6BC4A89}" srcOrd="0" destOrd="0" parTransId="{83A5A1B6-EE7E-4888-98E5-B5921B948AFE}" sibTransId="{B86AF296-3E1B-4228-B408-EFD8158F4BFA}"/>
    <dgm:cxn modelId="{EC5DA6EF-84C5-4EC1-BC7E-4F98B1A7DA55}" type="presOf" srcId="{2F9D088C-2FD5-4E82-814B-9BE4832693F2}" destId="{BCB9BB68-E814-409E-A081-50D6EB7D8C27}" srcOrd="0" destOrd="0" presId="urn:microsoft.com/office/officeart/2005/8/layout/list1"/>
    <dgm:cxn modelId="{A925E1AB-F99C-418F-B8B7-98EAC1E4D681}" srcId="{2F9D088C-2FD5-4E82-814B-9BE4832693F2}" destId="{8355570D-B29C-495F-A0C7-8775FAC07EDD}" srcOrd="2" destOrd="0" parTransId="{4B5A4642-9EC4-403A-82BB-FBE4FEFE2755}" sibTransId="{368EF27F-3240-42FC-B0AC-CB259A5F9FB2}"/>
    <dgm:cxn modelId="{B028EA79-D17D-4323-A0BE-D5A724815AC7}" srcId="{2F9D088C-2FD5-4E82-814B-9BE4832693F2}" destId="{D5A52DA9-1425-4893-B033-4379C65E9F5E}" srcOrd="5" destOrd="0" parTransId="{FB1391EA-C51F-4EA5-99DB-34FDACF5823E}" sibTransId="{657AB724-F586-4628-A4E9-364424BE0D31}"/>
    <dgm:cxn modelId="{B8D529CB-E214-4B25-AC10-A67B97D4793B}" srcId="{DE652D55-9C14-416E-83D9-A01595CD82DC}" destId="{5FC1339A-4439-4554-BCA3-ECD477F037BD}" srcOrd="1" destOrd="0" parTransId="{F31FB173-34DA-4779-B5AB-001CE0FE020B}" sibTransId="{9CE36EAB-7705-4184-A5CD-4FD548EDA61B}"/>
    <dgm:cxn modelId="{0B4B3C64-8FC1-4D38-947C-A02D3B9427C2}" type="presOf" srcId="{FF0A2838-DFCE-4DA0-A6B2-3D16F6BC4A89}" destId="{36253920-9477-47B6-BB5D-17CB08741097}" srcOrd="0" destOrd="0" presId="urn:microsoft.com/office/officeart/2005/8/layout/list1"/>
    <dgm:cxn modelId="{3D2D0EB1-CB9D-42F5-9687-1873C1E80326}" srcId="{DE652D55-9C14-416E-83D9-A01595CD82DC}" destId="{006E1349-C085-4421-8C49-D445FF3B943C}" srcOrd="5" destOrd="0" parTransId="{445E4D41-5F5E-4343-BEAA-B8DE92F1D391}" sibTransId="{A0948CCC-E652-4886-B508-982924E401E1}"/>
    <dgm:cxn modelId="{6B8D0608-56DB-4B54-B906-3B57C725D5CC}" type="presOf" srcId="{DBD50D9D-1786-4536-BF5A-954E03DAC805}" destId="{4A2CFEAB-2975-42C0-AE3B-98AF69CB50E4}" srcOrd="0" destOrd="3" presId="urn:microsoft.com/office/officeart/2005/8/layout/list1"/>
    <dgm:cxn modelId="{6E10F63A-93B8-4D3F-8582-3466105C6392}" type="presOf" srcId="{DE652D55-9C14-416E-83D9-A01595CD82DC}" destId="{DB3541BB-834F-4C26-A22D-28A957B34825}" srcOrd="0" destOrd="0" presId="urn:microsoft.com/office/officeart/2005/8/layout/list1"/>
    <dgm:cxn modelId="{144B645C-1D1C-41E5-AD44-73538A021688}" type="presOf" srcId="{8355570D-B29C-495F-A0C7-8775FAC07EDD}" destId="{4A2CFEAB-2975-42C0-AE3B-98AF69CB50E4}" srcOrd="0" destOrd="2" presId="urn:microsoft.com/office/officeart/2005/8/layout/list1"/>
    <dgm:cxn modelId="{BDBB2A88-4797-4DE4-B58E-ADFCF9F6BECE}" type="presOf" srcId="{7BF2C911-3EE9-455A-AD29-9B6EF0D8867F}" destId="{36253920-9477-47B6-BB5D-17CB08741097}" srcOrd="0" destOrd="4" presId="urn:microsoft.com/office/officeart/2005/8/layout/list1"/>
    <dgm:cxn modelId="{769964C6-1FAC-4724-9582-AAB0C8096366}" srcId="{2F9D088C-2FD5-4E82-814B-9BE4832693F2}" destId="{DBD50D9D-1786-4536-BF5A-954E03DAC805}" srcOrd="3" destOrd="0" parTransId="{8074F29F-A86A-4FEE-BFA0-2391BC9B36D6}" sibTransId="{04CF992C-96C2-42F7-9386-5B742CF37EED}"/>
    <dgm:cxn modelId="{52B0FE09-77C9-4E3E-B64D-6F5B5888253D}" srcId="{DE652D55-9C14-416E-83D9-A01595CD82DC}" destId="{9C973C36-EAB2-461B-A6FA-6C18BF83397A}" srcOrd="2" destOrd="0" parTransId="{1150E19D-FADC-4BB4-BBDC-A785E909E4F5}" sibTransId="{96F8C7EA-93BB-4844-9108-AC5B4C7E2B50}"/>
    <dgm:cxn modelId="{F68BEE11-9FD9-4563-AB5A-976B3F334F9E}" type="presOf" srcId="{B1EF636D-F53A-470F-9691-C34A16D1C553}" destId="{4A2CFEAB-2975-42C0-AE3B-98AF69CB50E4}" srcOrd="0" destOrd="0" presId="urn:microsoft.com/office/officeart/2005/8/layout/list1"/>
    <dgm:cxn modelId="{E89FA526-20E2-46A2-B035-20720960E0D1}" type="presOf" srcId="{DE652D55-9C14-416E-83D9-A01595CD82DC}" destId="{4FCD0C31-8190-4A1C-A3D9-5DD883BF4464}" srcOrd="1" destOrd="0" presId="urn:microsoft.com/office/officeart/2005/8/layout/list1"/>
    <dgm:cxn modelId="{A5B95CE4-F321-4FF9-96CE-4839C16E996C}" srcId="{3F40A9B1-EEE1-4A4C-9E48-B14DBFC82173}" destId="{2F9D088C-2FD5-4E82-814B-9BE4832693F2}" srcOrd="0" destOrd="0" parTransId="{B29A9B7C-29A4-410D-B4B3-E18B05BACD38}" sibTransId="{FC7770FC-2781-4CDA-A575-FCD6197C0CE7}"/>
    <dgm:cxn modelId="{991ED855-E989-4911-AB9D-770B5500875F}" type="presOf" srcId="{148DF294-2814-44EB-A485-7DB15ED52CB5}" destId="{36253920-9477-47B6-BB5D-17CB08741097}" srcOrd="0" destOrd="3" presId="urn:microsoft.com/office/officeart/2005/8/layout/list1"/>
    <dgm:cxn modelId="{889E41DB-6A1D-4C57-8C3C-9AF90989B463}" type="presOf" srcId="{006E1349-C085-4421-8C49-D445FF3B943C}" destId="{36253920-9477-47B6-BB5D-17CB08741097}" srcOrd="0" destOrd="5" presId="urn:microsoft.com/office/officeart/2005/8/layout/list1"/>
    <dgm:cxn modelId="{9E087FE3-E059-42E6-ADFE-940B5B9AA9A1}" srcId="{2F9D088C-2FD5-4E82-814B-9BE4832693F2}" destId="{07AA06C1-FA05-48BF-8742-015E4F2A69CB}" srcOrd="4" destOrd="0" parTransId="{03442604-FBFE-44F8-BBE2-5AF80D1FA8C3}" sibTransId="{B01B6E2B-3591-43FB-B8B9-17731A209DD8}"/>
    <dgm:cxn modelId="{94CD734D-A988-4C30-85D1-11BCC3D3E6CD}" srcId="{2F9D088C-2FD5-4E82-814B-9BE4832693F2}" destId="{CE1AFF31-3A02-4259-BC33-C5A56D7D14EF}" srcOrd="1" destOrd="0" parTransId="{AB73614C-1042-4D4B-ABEB-480CD7B74FBB}" sibTransId="{F4124626-6943-43B8-B1A7-5BC99C825908}"/>
    <dgm:cxn modelId="{F0F58F45-140F-4625-8043-029C5720BBB7}" type="presOf" srcId="{07AA06C1-FA05-48BF-8742-015E4F2A69CB}" destId="{4A2CFEAB-2975-42C0-AE3B-98AF69CB50E4}" srcOrd="0" destOrd="4" presId="urn:microsoft.com/office/officeart/2005/8/layout/list1"/>
    <dgm:cxn modelId="{7E3A83AF-8202-4673-8CF9-097C3E6146E4}" type="presOf" srcId="{CE1AFF31-3A02-4259-BC33-C5A56D7D14EF}" destId="{4A2CFEAB-2975-42C0-AE3B-98AF69CB50E4}" srcOrd="0" destOrd="1" presId="urn:microsoft.com/office/officeart/2005/8/layout/list1"/>
    <dgm:cxn modelId="{64D001B0-59A8-45C5-8EEF-F56003B505F2}" srcId="{DE652D55-9C14-416E-83D9-A01595CD82DC}" destId="{7BF2C911-3EE9-455A-AD29-9B6EF0D8867F}" srcOrd="4" destOrd="0" parTransId="{7A2CBCEA-98CE-41AA-9679-B5DDECB85B05}" sibTransId="{5B63D020-DF57-4BBE-8B69-A0C5FCF18065}"/>
    <dgm:cxn modelId="{62F06307-30BE-4E19-A0BA-E15EE5D25434}" type="presOf" srcId="{5FC1339A-4439-4554-BCA3-ECD477F037BD}" destId="{36253920-9477-47B6-BB5D-17CB08741097}" srcOrd="0" destOrd="1" presId="urn:microsoft.com/office/officeart/2005/8/layout/list1"/>
    <dgm:cxn modelId="{048D067B-C632-432A-AF30-C5DDC1CBCFC0}" type="presOf" srcId="{3F40A9B1-EEE1-4A4C-9E48-B14DBFC82173}" destId="{C1C07CAD-3801-4CCF-AC71-A5A316E2B032}" srcOrd="0" destOrd="0" presId="urn:microsoft.com/office/officeart/2005/8/layout/list1"/>
    <dgm:cxn modelId="{9232E7C1-B579-4265-8AEB-653527B313CE}" type="presOf" srcId="{2F9D088C-2FD5-4E82-814B-9BE4832693F2}" destId="{53CD6756-027D-47D5-B000-A3304FFA0006}" srcOrd="1" destOrd="0" presId="urn:microsoft.com/office/officeart/2005/8/layout/list1"/>
    <dgm:cxn modelId="{468F1E18-8726-4463-B613-4B23C79DA142}" type="presParOf" srcId="{C1C07CAD-3801-4CCF-AC71-A5A316E2B032}" destId="{834E4BF8-38D7-45DF-A507-290E8F6DA83C}" srcOrd="0" destOrd="0" presId="urn:microsoft.com/office/officeart/2005/8/layout/list1"/>
    <dgm:cxn modelId="{0482CBF3-46D3-44CB-B343-FA2F95619023}" type="presParOf" srcId="{834E4BF8-38D7-45DF-A507-290E8F6DA83C}" destId="{BCB9BB68-E814-409E-A081-50D6EB7D8C27}" srcOrd="0" destOrd="0" presId="urn:microsoft.com/office/officeart/2005/8/layout/list1"/>
    <dgm:cxn modelId="{D1FFF354-1F2F-432B-AD7C-FFE47BCBA56D}" type="presParOf" srcId="{834E4BF8-38D7-45DF-A507-290E8F6DA83C}" destId="{53CD6756-027D-47D5-B000-A3304FFA0006}" srcOrd="1" destOrd="0" presId="urn:microsoft.com/office/officeart/2005/8/layout/list1"/>
    <dgm:cxn modelId="{04C32F24-1CB5-4A53-A521-768A703BA86F}" type="presParOf" srcId="{C1C07CAD-3801-4CCF-AC71-A5A316E2B032}" destId="{8DAB857C-2E0D-4E58-A9E8-4EE6904D49C2}" srcOrd="1" destOrd="0" presId="urn:microsoft.com/office/officeart/2005/8/layout/list1"/>
    <dgm:cxn modelId="{3D89F59C-57E7-469F-8B39-795977D3A4A9}" type="presParOf" srcId="{C1C07CAD-3801-4CCF-AC71-A5A316E2B032}" destId="{4A2CFEAB-2975-42C0-AE3B-98AF69CB50E4}" srcOrd="2" destOrd="0" presId="urn:microsoft.com/office/officeart/2005/8/layout/list1"/>
    <dgm:cxn modelId="{770170E0-939F-4779-B000-34EFAD06041F}" type="presParOf" srcId="{C1C07CAD-3801-4CCF-AC71-A5A316E2B032}" destId="{C744D035-FB17-4376-9FA9-CCD5C1EC32C9}" srcOrd="3" destOrd="0" presId="urn:microsoft.com/office/officeart/2005/8/layout/list1"/>
    <dgm:cxn modelId="{3EA60924-EBD5-4C4D-A50E-DEF4373D7F61}" type="presParOf" srcId="{C1C07CAD-3801-4CCF-AC71-A5A316E2B032}" destId="{EE6F5692-4BC6-49C9-855E-86299BEDB6CE}" srcOrd="4" destOrd="0" presId="urn:microsoft.com/office/officeart/2005/8/layout/list1"/>
    <dgm:cxn modelId="{1A03DE35-570D-4988-9E87-F9076693AD18}" type="presParOf" srcId="{EE6F5692-4BC6-49C9-855E-86299BEDB6CE}" destId="{DB3541BB-834F-4C26-A22D-28A957B34825}" srcOrd="0" destOrd="0" presId="urn:microsoft.com/office/officeart/2005/8/layout/list1"/>
    <dgm:cxn modelId="{9B12983E-BA67-42DF-8662-95988CE8B56D}" type="presParOf" srcId="{EE6F5692-4BC6-49C9-855E-86299BEDB6CE}" destId="{4FCD0C31-8190-4A1C-A3D9-5DD883BF4464}" srcOrd="1" destOrd="0" presId="urn:microsoft.com/office/officeart/2005/8/layout/list1"/>
    <dgm:cxn modelId="{AB1D9771-1E93-40E4-8348-2B24D33CA5AC}" type="presParOf" srcId="{C1C07CAD-3801-4CCF-AC71-A5A316E2B032}" destId="{16D09BE6-EF60-4D4E-9EA3-61AD3BE68A9C}" srcOrd="5" destOrd="0" presId="urn:microsoft.com/office/officeart/2005/8/layout/list1"/>
    <dgm:cxn modelId="{6DC6DB8C-B7C0-4138-AE05-FD4EEC2550E8}" type="presParOf" srcId="{C1C07CAD-3801-4CCF-AC71-A5A316E2B032}" destId="{36253920-9477-47B6-BB5D-17CB08741097}" srcOrd="6" destOrd="0" presId="urn:microsoft.com/office/officeart/2005/8/layout/list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1932E78-1B58-4DCE-AD7F-75B34E12C4EF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EAF26F3C-E1D9-4AF7-8820-D45CE8A5AE57}">
      <dgm:prSet/>
      <dgm:spPr/>
      <dgm:t>
        <a:bodyPr/>
        <a:lstStyle/>
        <a:p>
          <a:pPr rtl="0"/>
          <a:r>
            <a:rPr lang="en-US" dirty="0" smtClean="0"/>
            <a:t>rd = _</a:t>
          </a:r>
          <a:r>
            <a:rPr lang="en-US" dirty="0" err="1" smtClean="0"/>
            <a:t>cmd.ExecuteReader</a:t>
          </a:r>
          <a:r>
            <a:rPr lang="en-US" dirty="0" smtClean="0"/>
            <a:t>()</a:t>
          </a:r>
          <a:endParaRPr lang="ja-JP" dirty="0"/>
        </a:p>
      </dgm:t>
    </dgm:pt>
    <dgm:pt modelId="{8C89C69E-404B-4DC7-9285-12813D06CDCB}" type="parTrans" cxnId="{30C60DB0-36D0-4D96-8E07-BA16ECEF29DB}">
      <dgm:prSet/>
      <dgm:spPr/>
      <dgm:t>
        <a:bodyPr/>
        <a:lstStyle/>
        <a:p>
          <a:endParaRPr lang="ja-JP" altLang="en-US"/>
        </a:p>
      </dgm:t>
    </dgm:pt>
    <dgm:pt modelId="{BDB0C5C8-8DBB-4DD5-BB05-47252F97B44D}" type="sibTrans" cxnId="{30C60DB0-36D0-4D96-8E07-BA16ECEF29DB}">
      <dgm:prSet/>
      <dgm:spPr/>
      <dgm:t>
        <a:bodyPr/>
        <a:lstStyle/>
        <a:p>
          <a:endParaRPr lang="ja-JP" altLang="en-US"/>
        </a:p>
      </dgm:t>
    </dgm:pt>
    <dgm:pt modelId="{6A82D664-4F68-4645-8789-C5F14D5421A1}">
      <dgm:prSet/>
      <dgm:spPr/>
      <dgm:t>
        <a:bodyPr/>
        <a:lstStyle/>
        <a:p>
          <a:pPr rtl="0"/>
          <a:r>
            <a:rPr lang="en-US" dirty="0" err="1" smtClean="0"/>
            <a:t>rd.Read</a:t>
          </a:r>
          <a:r>
            <a:rPr lang="ja-JP" dirty="0" smtClean="0"/>
            <a:t>メソッドで１行分を読み込む</a:t>
          </a:r>
          <a:endParaRPr lang="en-US" dirty="0"/>
        </a:p>
      </dgm:t>
    </dgm:pt>
    <dgm:pt modelId="{71F35D87-F5B0-4EBD-9A41-623589ED8A02}" type="parTrans" cxnId="{AB7673CD-E2C4-445E-ADED-4EA8A11172A6}">
      <dgm:prSet/>
      <dgm:spPr/>
      <dgm:t>
        <a:bodyPr/>
        <a:lstStyle/>
        <a:p>
          <a:endParaRPr lang="ja-JP" altLang="en-US"/>
        </a:p>
      </dgm:t>
    </dgm:pt>
    <dgm:pt modelId="{8E88F812-ECB4-43EE-9597-51F306CCCD76}" type="sibTrans" cxnId="{AB7673CD-E2C4-445E-ADED-4EA8A11172A6}">
      <dgm:prSet/>
      <dgm:spPr/>
      <dgm:t>
        <a:bodyPr/>
        <a:lstStyle/>
        <a:p>
          <a:endParaRPr lang="ja-JP" altLang="en-US"/>
        </a:p>
      </dgm:t>
    </dgm:pt>
    <dgm:pt modelId="{2DAA280E-6FD4-4201-9CD7-5E6ADC4AA59D}">
      <dgm:prSet/>
      <dgm:spPr/>
      <dgm:t>
        <a:bodyPr/>
        <a:lstStyle/>
        <a:p>
          <a:pPr rtl="0"/>
          <a:r>
            <a:rPr lang="ja-JP" dirty="0" smtClean="0"/>
            <a:t>１行前の読みなおしは不可</a:t>
          </a:r>
          <a:endParaRPr lang="en-US" dirty="0"/>
        </a:p>
      </dgm:t>
    </dgm:pt>
    <dgm:pt modelId="{72B2248C-0E2B-4A34-86E1-D592F7F6FBF1}" type="parTrans" cxnId="{BEBFB306-97E7-4A3F-BE72-66261A62612F}">
      <dgm:prSet/>
      <dgm:spPr/>
      <dgm:t>
        <a:bodyPr/>
        <a:lstStyle/>
        <a:p>
          <a:endParaRPr lang="ja-JP" altLang="en-US"/>
        </a:p>
      </dgm:t>
    </dgm:pt>
    <dgm:pt modelId="{033B7EF2-200D-4C4B-AA24-98116E97B2E7}" type="sibTrans" cxnId="{BEBFB306-97E7-4A3F-BE72-66261A62612F}">
      <dgm:prSet/>
      <dgm:spPr/>
      <dgm:t>
        <a:bodyPr/>
        <a:lstStyle/>
        <a:p>
          <a:endParaRPr lang="ja-JP" altLang="en-US"/>
        </a:p>
      </dgm:t>
    </dgm:pt>
    <dgm:pt modelId="{866C4F58-C428-47CD-84F8-1A45D1DE74BF}">
      <dgm:prSet/>
      <dgm:spPr/>
      <dgm:t>
        <a:bodyPr/>
        <a:lstStyle/>
        <a:p>
          <a:pPr rtl="0"/>
          <a:r>
            <a:rPr lang="ja-JP" dirty="0" smtClean="0"/>
            <a:t>行を飛ばして読み込むのも不可</a:t>
          </a:r>
          <a:endParaRPr lang="en-US" dirty="0"/>
        </a:p>
      </dgm:t>
    </dgm:pt>
    <dgm:pt modelId="{83D99FA2-A070-40BD-9E04-4C03FE684409}" type="parTrans" cxnId="{5F30ECE2-6A44-4F07-925A-A6E3D3479B7D}">
      <dgm:prSet/>
      <dgm:spPr/>
      <dgm:t>
        <a:bodyPr/>
        <a:lstStyle/>
        <a:p>
          <a:endParaRPr lang="ja-JP" altLang="en-US"/>
        </a:p>
      </dgm:t>
    </dgm:pt>
    <dgm:pt modelId="{651810FB-5CF0-4028-821A-952175BE9E58}" type="sibTrans" cxnId="{5F30ECE2-6A44-4F07-925A-A6E3D3479B7D}">
      <dgm:prSet/>
      <dgm:spPr/>
      <dgm:t>
        <a:bodyPr/>
        <a:lstStyle/>
        <a:p>
          <a:endParaRPr lang="ja-JP" altLang="en-US"/>
        </a:p>
      </dgm:t>
    </dgm:pt>
    <dgm:pt modelId="{58D3EC5A-79B5-4E1C-8FF1-AD94026277F5}">
      <dgm:prSet/>
      <dgm:spPr/>
      <dgm:t>
        <a:bodyPr/>
        <a:lstStyle/>
        <a:p>
          <a:pPr rtl="0"/>
          <a:r>
            <a:rPr lang="en-US" dirty="0" smtClean="0"/>
            <a:t>rd = _</a:t>
          </a:r>
          <a:r>
            <a:rPr lang="en-US" dirty="0" err="1" smtClean="0"/>
            <a:t>cmd.ExecuteReader</a:t>
          </a:r>
          <a:r>
            <a:rPr lang="en-US" dirty="0" smtClean="0"/>
            <a:t>( _</a:t>
          </a:r>
          <a:br>
            <a:rPr lang="en-US" dirty="0" smtClean="0"/>
          </a:br>
          <a:r>
            <a:rPr lang="en-US" dirty="0" err="1" smtClean="0"/>
            <a:t>CommandBehavior.SequentialAccess</a:t>
          </a:r>
          <a:r>
            <a:rPr lang="en-US" dirty="0" smtClean="0"/>
            <a:t>) </a:t>
          </a:r>
          <a:endParaRPr lang="en-US" dirty="0"/>
        </a:p>
      </dgm:t>
    </dgm:pt>
    <dgm:pt modelId="{3524AF32-2046-4830-AC80-7B7E293BF3B5}" type="parTrans" cxnId="{33711B34-4BD5-4C9B-AC1F-AABC9B361D35}">
      <dgm:prSet/>
      <dgm:spPr/>
      <dgm:t>
        <a:bodyPr/>
        <a:lstStyle/>
        <a:p>
          <a:endParaRPr lang="ja-JP" altLang="en-US"/>
        </a:p>
      </dgm:t>
    </dgm:pt>
    <dgm:pt modelId="{040ADA6E-70FB-47AC-9960-D3A57088165B}" type="sibTrans" cxnId="{33711B34-4BD5-4C9B-AC1F-AABC9B361D35}">
      <dgm:prSet/>
      <dgm:spPr/>
      <dgm:t>
        <a:bodyPr/>
        <a:lstStyle/>
        <a:p>
          <a:endParaRPr lang="ja-JP" altLang="en-US"/>
        </a:p>
      </dgm:t>
    </dgm:pt>
    <dgm:pt modelId="{F4196C82-CEBA-49FE-AEF3-E17041536533}">
      <dgm:prSet/>
      <dgm:spPr/>
      <dgm:t>
        <a:bodyPr/>
        <a:lstStyle/>
        <a:p>
          <a:pPr rtl="0"/>
          <a:r>
            <a:rPr lang="en-US" dirty="0" err="1" smtClean="0"/>
            <a:t>rd.Item</a:t>
          </a:r>
          <a:r>
            <a:rPr lang="en-US" dirty="0" smtClean="0"/>
            <a:t>(0)</a:t>
          </a:r>
          <a:r>
            <a:rPr lang="ja-JP" altLang="en-US" dirty="0" smtClean="0"/>
            <a:t>で１項目分を読み込む</a:t>
          </a:r>
          <a:r>
            <a:rPr lang="en-US" altLang="ja-JP" dirty="0" smtClean="0"/>
            <a:t/>
          </a:r>
          <a:br>
            <a:rPr lang="en-US" altLang="ja-JP" dirty="0" smtClean="0"/>
          </a:br>
          <a:r>
            <a:rPr lang="en-US" dirty="0" err="1" smtClean="0"/>
            <a:t>rd.GetBytes</a:t>
          </a:r>
          <a:r>
            <a:rPr lang="en-US" dirty="0" smtClean="0"/>
            <a:t>(0,stp,outSize,0,bufferSize)</a:t>
          </a:r>
          <a:r>
            <a:rPr lang="ja-JP" altLang="en-US" dirty="0" smtClean="0"/>
            <a:t>で分割読み込み</a:t>
          </a:r>
          <a:endParaRPr lang="ja-JP" dirty="0"/>
        </a:p>
      </dgm:t>
    </dgm:pt>
    <dgm:pt modelId="{220FB482-B9DD-41D4-ACC6-8784037085BB}" type="parTrans" cxnId="{84B497A0-10AD-437D-A2F5-DDC8FF2AF70B}">
      <dgm:prSet/>
      <dgm:spPr/>
      <dgm:t>
        <a:bodyPr/>
        <a:lstStyle/>
        <a:p>
          <a:endParaRPr lang="ja-JP" altLang="en-US"/>
        </a:p>
      </dgm:t>
    </dgm:pt>
    <dgm:pt modelId="{A8E455A0-B4A4-48B8-B8B4-7F5DF930512D}" type="sibTrans" cxnId="{84B497A0-10AD-437D-A2F5-DDC8FF2AF70B}">
      <dgm:prSet/>
      <dgm:spPr/>
      <dgm:t>
        <a:bodyPr/>
        <a:lstStyle/>
        <a:p>
          <a:endParaRPr lang="ja-JP" altLang="en-US"/>
        </a:p>
      </dgm:t>
    </dgm:pt>
    <dgm:pt modelId="{4ED29C0B-EBCC-4A38-8285-74F38C3EC2F7}">
      <dgm:prSet/>
      <dgm:spPr/>
      <dgm:t>
        <a:bodyPr/>
        <a:lstStyle/>
        <a:p>
          <a:pPr rtl="0"/>
          <a:r>
            <a:rPr lang="ja-JP" dirty="0" smtClean="0"/>
            <a:t>先頭項目から順番に取得</a:t>
          </a:r>
          <a:endParaRPr lang="en-US" dirty="0"/>
        </a:p>
      </dgm:t>
    </dgm:pt>
    <dgm:pt modelId="{E3C8ED4C-930E-47B6-8DEA-1C62A9A11E7D}" type="parTrans" cxnId="{2328E316-F2E6-4F68-A16B-BDEED6031E79}">
      <dgm:prSet/>
      <dgm:spPr/>
      <dgm:t>
        <a:bodyPr/>
        <a:lstStyle/>
        <a:p>
          <a:endParaRPr lang="ja-JP" altLang="en-US"/>
        </a:p>
      </dgm:t>
    </dgm:pt>
    <dgm:pt modelId="{F326DEAC-CEE2-4A62-9149-A1AA5FC1C947}" type="sibTrans" cxnId="{2328E316-F2E6-4F68-A16B-BDEED6031E79}">
      <dgm:prSet/>
      <dgm:spPr/>
      <dgm:t>
        <a:bodyPr/>
        <a:lstStyle/>
        <a:p>
          <a:endParaRPr lang="ja-JP" altLang="en-US"/>
        </a:p>
      </dgm:t>
    </dgm:pt>
    <dgm:pt modelId="{0EE2BDB2-B8DD-4DF1-9DA3-B222D21D06FF}">
      <dgm:prSet/>
      <dgm:spPr/>
      <dgm:t>
        <a:bodyPr/>
        <a:lstStyle/>
        <a:p>
          <a:pPr rtl="0"/>
          <a:r>
            <a:rPr lang="ja-JP" dirty="0" smtClean="0"/>
            <a:t>項目取得後に、それより前の項目取得不可</a:t>
          </a:r>
          <a:endParaRPr lang="en-US" dirty="0"/>
        </a:p>
      </dgm:t>
    </dgm:pt>
    <dgm:pt modelId="{EA14AC09-DB89-4A11-8540-1216379A2C33}" type="parTrans" cxnId="{480DC034-F39A-49B2-B049-515040A1ABE4}">
      <dgm:prSet/>
      <dgm:spPr/>
      <dgm:t>
        <a:bodyPr/>
        <a:lstStyle/>
        <a:p>
          <a:endParaRPr lang="ja-JP" altLang="en-US"/>
        </a:p>
      </dgm:t>
    </dgm:pt>
    <dgm:pt modelId="{263DD7E6-1C9C-440E-B7CC-89130E812FB1}" type="sibTrans" cxnId="{480DC034-F39A-49B2-B049-515040A1ABE4}">
      <dgm:prSet/>
      <dgm:spPr/>
      <dgm:t>
        <a:bodyPr/>
        <a:lstStyle/>
        <a:p>
          <a:endParaRPr lang="ja-JP" altLang="en-US"/>
        </a:p>
      </dgm:t>
    </dgm:pt>
    <dgm:pt modelId="{43BCD131-2065-42F4-B280-97EB8C64DCC3}">
      <dgm:prSet/>
      <dgm:spPr/>
      <dgm:t>
        <a:bodyPr/>
        <a:lstStyle/>
        <a:p>
          <a:pPr rtl="0"/>
          <a:r>
            <a:rPr lang="ja-JP" dirty="0" smtClean="0"/>
            <a:t>項目を飛ばして取得不可</a:t>
          </a:r>
          <a:endParaRPr lang="en-US" dirty="0"/>
        </a:p>
      </dgm:t>
    </dgm:pt>
    <dgm:pt modelId="{26F95B10-6925-46F1-9067-34BD166FB791}" type="parTrans" cxnId="{02225749-A821-41E0-BAE0-525DB1FD84E3}">
      <dgm:prSet/>
      <dgm:spPr/>
      <dgm:t>
        <a:bodyPr/>
        <a:lstStyle/>
        <a:p>
          <a:endParaRPr lang="ja-JP" altLang="en-US"/>
        </a:p>
      </dgm:t>
    </dgm:pt>
    <dgm:pt modelId="{5CFD356F-69D4-4195-B1B5-2C3BBF5C36A1}" type="sibTrans" cxnId="{02225749-A821-41E0-BAE0-525DB1FD84E3}">
      <dgm:prSet/>
      <dgm:spPr/>
      <dgm:t>
        <a:bodyPr/>
        <a:lstStyle/>
        <a:p>
          <a:endParaRPr lang="ja-JP" altLang="en-US"/>
        </a:p>
      </dgm:t>
    </dgm:pt>
    <dgm:pt modelId="{C9639D33-E0A7-4067-9289-B4D59D40FAB0}" type="pres">
      <dgm:prSet presAssocID="{A1932E78-1B58-4DCE-AD7F-75B34E12C4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5181EA9-E4D6-4FAB-94D2-BB89FEC958BC}" type="pres">
      <dgm:prSet presAssocID="{EAF26F3C-E1D9-4AF7-8820-D45CE8A5AE57}" presName="parentLin" presStyleCnt="0"/>
      <dgm:spPr/>
    </dgm:pt>
    <dgm:pt modelId="{4FAAF12F-0EFE-4035-84AC-C683844D909B}" type="pres">
      <dgm:prSet presAssocID="{EAF26F3C-E1D9-4AF7-8820-D45CE8A5AE57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E9C4E4DD-2EF1-4DF4-A788-BD6CBEAD8EB4}" type="pres">
      <dgm:prSet presAssocID="{EAF26F3C-E1D9-4AF7-8820-D45CE8A5AE5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36E3F8C-AB66-4454-82AA-6BCA94F525F5}" type="pres">
      <dgm:prSet presAssocID="{EAF26F3C-E1D9-4AF7-8820-D45CE8A5AE57}" presName="negativeSpace" presStyleCnt="0"/>
      <dgm:spPr/>
    </dgm:pt>
    <dgm:pt modelId="{6508AA58-44F4-4B63-9B88-D7C2F2BA37EA}" type="pres">
      <dgm:prSet presAssocID="{EAF26F3C-E1D9-4AF7-8820-D45CE8A5AE57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3CAD7EC-20CB-4770-965C-739102531EE1}" type="pres">
      <dgm:prSet presAssocID="{BDB0C5C8-8DBB-4DD5-BB05-47252F97B44D}" presName="spaceBetweenRectangles" presStyleCnt="0"/>
      <dgm:spPr/>
    </dgm:pt>
    <dgm:pt modelId="{F9C42884-DAD1-4AA3-9332-66D0C46B60BE}" type="pres">
      <dgm:prSet presAssocID="{58D3EC5A-79B5-4E1C-8FF1-AD94026277F5}" presName="parentLin" presStyleCnt="0"/>
      <dgm:spPr/>
    </dgm:pt>
    <dgm:pt modelId="{50F2B418-A2A0-41FB-8246-9A31EA8D1416}" type="pres">
      <dgm:prSet presAssocID="{58D3EC5A-79B5-4E1C-8FF1-AD94026277F5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8FDD3803-5D03-4441-A330-68B0F72426FB}" type="pres">
      <dgm:prSet presAssocID="{58D3EC5A-79B5-4E1C-8FF1-AD94026277F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747AFDA-737C-453A-9AA0-9E3C83CC3B5E}" type="pres">
      <dgm:prSet presAssocID="{58D3EC5A-79B5-4E1C-8FF1-AD94026277F5}" presName="negativeSpace" presStyleCnt="0"/>
      <dgm:spPr/>
    </dgm:pt>
    <dgm:pt modelId="{1D8A5313-A7B2-4439-A6C1-90B330166B37}" type="pres">
      <dgm:prSet presAssocID="{58D3EC5A-79B5-4E1C-8FF1-AD94026277F5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592DE37-9A52-4E31-A453-9FDD2848BA11}" type="presOf" srcId="{F4196C82-CEBA-49FE-AEF3-E17041536533}" destId="{1D8A5313-A7B2-4439-A6C1-90B330166B37}" srcOrd="0" destOrd="0" presId="urn:microsoft.com/office/officeart/2005/8/layout/list1"/>
    <dgm:cxn modelId="{30C60DB0-36D0-4D96-8E07-BA16ECEF29DB}" srcId="{A1932E78-1B58-4DCE-AD7F-75B34E12C4EF}" destId="{EAF26F3C-E1D9-4AF7-8820-D45CE8A5AE57}" srcOrd="0" destOrd="0" parTransId="{8C89C69E-404B-4DC7-9285-12813D06CDCB}" sibTransId="{BDB0C5C8-8DBB-4DD5-BB05-47252F97B44D}"/>
    <dgm:cxn modelId="{2328E316-F2E6-4F68-A16B-BDEED6031E79}" srcId="{58D3EC5A-79B5-4E1C-8FF1-AD94026277F5}" destId="{4ED29C0B-EBCC-4A38-8285-74F38C3EC2F7}" srcOrd="1" destOrd="0" parTransId="{E3C8ED4C-930E-47B6-8DEA-1C62A9A11E7D}" sibTransId="{F326DEAC-CEE2-4A62-9149-A1AA5FC1C947}"/>
    <dgm:cxn modelId="{76B2AB85-F663-4B1A-8507-554069DB3C46}" type="presOf" srcId="{4ED29C0B-EBCC-4A38-8285-74F38C3EC2F7}" destId="{1D8A5313-A7B2-4439-A6C1-90B330166B37}" srcOrd="0" destOrd="1" presId="urn:microsoft.com/office/officeart/2005/8/layout/list1"/>
    <dgm:cxn modelId="{5F30ECE2-6A44-4F07-925A-A6E3D3479B7D}" srcId="{EAF26F3C-E1D9-4AF7-8820-D45CE8A5AE57}" destId="{866C4F58-C428-47CD-84F8-1A45D1DE74BF}" srcOrd="2" destOrd="0" parTransId="{83D99FA2-A070-40BD-9E04-4C03FE684409}" sibTransId="{651810FB-5CF0-4028-821A-952175BE9E58}"/>
    <dgm:cxn modelId="{FF6F62D1-98D0-4C37-84CF-CC18FB5A8F20}" type="presOf" srcId="{866C4F58-C428-47CD-84F8-1A45D1DE74BF}" destId="{6508AA58-44F4-4B63-9B88-D7C2F2BA37EA}" srcOrd="0" destOrd="2" presId="urn:microsoft.com/office/officeart/2005/8/layout/list1"/>
    <dgm:cxn modelId="{84B497A0-10AD-437D-A2F5-DDC8FF2AF70B}" srcId="{58D3EC5A-79B5-4E1C-8FF1-AD94026277F5}" destId="{F4196C82-CEBA-49FE-AEF3-E17041536533}" srcOrd="0" destOrd="0" parTransId="{220FB482-B9DD-41D4-ACC6-8784037085BB}" sibTransId="{A8E455A0-B4A4-48B8-B8B4-7F5DF930512D}"/>
    <dgm:cxn modelId="{141EDFA1-378A-4C9C-8D04-3A8309EAF603}" type="presOf" srcId="{0EE2BDB2-B8DD-4DF1-9DA3-B222D21D06FF}" destId="{1D8A5313-A7B2-4439-A6C1-90B330166B37}" srcOrd="0" destOrd="2" presId="urn:microsoft.com/office/officeart/2005/8/layout/list1"/>
    <dgm:cxn modelId="{CF8E276F-BFA4-437B-B95B-1B4771F6E843}" type="presOf" srcId="{EAF26F3C-E1D9-4AF7-8820-D45CE8A5AE57}" destId="{4FAAF12F-0EFE-4035-84AC-C683844D909B}" srcOrd="0" destOrd="0" presId="urn:microsoft.com/office/officeart/2005/8/layout/list1"/>
    <dgm:cxn modelId="{33711B34-4BD5-4C9B-AC1F-AABC9B361D35}" srcId="{A1932E78-1B58-4DCE-AD7F-75B34E12C4EF}" destId="{58D3EC5A-79B5-4E1C-8FF1-AD94026277F5}" srcOrd="1" destOrd="0" parTransId="{3524AF32-2046-4830-AC80-7B7E293BF3B5}" sibTransId="{040ADA6E-70FB-47AC-9960-D3A57088165B}"/>
    <dgm:cxn modelId="{3FE0E759-A3F1-4BE4-928E-F806841FF01E}" type="presOf" srcId="{EAF26F3C-E1D9-4AF7-8820-D45CE8A5AE57}" destId="{E9C4E4DD-2EF1-4DF4-A788-BD6CBEAD8EB4}" srcOrd="1" destOrd="0" presId="urn:microsoft.com/office/officeart/2005/8/layout/list1"/>
    <dgm:cxn modelId="{BE48E4A8-C7B4-47A9-9E8F-14095A4F7C37}" type="presOf" srcId="{58D3EC5A-79B5-4E1C-8FF1-AD94026277F5}" destId="{50F2B418-A2A0-41FB-8246-9A31EA8D1416}" srcOrd="0" destOrd="0" presId="urn:microsoft.com/office/officeart/2005/8/layout/list1"/>
    <dgm:cxn modelId="{C7B25BE4-EF1F-4104-8727-F21A4EC5090D}" type="presOf" srcId="{6A82D664-4F68-4645-8789-C5F14D5421A1}" destId="{6508AA58-44F4-4B63-9B88-D7C2F2BA37EA}" srcOrd="0" destOrd="0" presId="urn:microsoft.com/office/officeart/2005/8/layout/list1"/>
    <dgm:cxn modelId="{AB7673CD-E2C4-445E-ADED-4EA8A11172A6}" srcId="{EAF26F3C-E1D9-4AF7-8820-D45CE8A5AE57}" destId="{6A82D664-4F68-4645-8789-C5F14D5421A1}" srcOrd="0" destOrd="0" parTransId="{71F35D87-F5B0-4EBD-9A41-623589ED8A02}" sibTransId="{8E88F812-ECB4-43EE-9597-51F306CCCD76}"/>
    <dgm:cxn modelId="{129CCEA1-5844-4176-958A-596C7B386C1D}" type="presOf" srcId="{58D3EC5A-79B5-4E1C-8FF1-AD94026277F5}" destId="{8FDD3803-5D03-4441-A330-68B0F72426FB}" srcOrd="1" destOrd="0" presId="urn:microsoft.com/office/officeart/2005/8/layout/list1"/>
    <dgm:cxn modelId="{02225749-A821-41E0-BAE0-525DB1FD84E3}" srcId="{58D3EC5A-79B5-4E1C-8FF1-AD94026277F5}" destId="{43BCD131-2065-42F4-B280-97EB8C64DCC3}" srcOrd="3" destOrd="0" parTransId="{26F95B10-6925-46F1-9067-34BD166FB791}" sibTransId="{5CFD356F-69D4-4195-B1B5-2C3BBF5C36A1}"/>
    <dgm:cxn modelId="{37766E45-D7A1-4CF8-847A-B1950DFE326B}" type="presOf" srcId="{A1932E78-1B58-4DCE-AD7F-75B34E12C4EF}" destId="{C9639D33-E0A7-4067-9289-B4D59D40FAB0}" srcOrd="0" destOrd="0" presId="urn:microsoft.com/office/officeart/2005/8/layout/list1"/>
    <dgm:cxn modelId="{BEBFB306-97E7-4A3F-BE72-66261A62612F}" srcId="{EAF26F3C-E1D9-4AF7-8820-D45CE8A5AE57}" destId="{2DAA280E-6FD4-4201-9CD7-5E6ADC4AA59D}" srcOrd="1" destOrd="0" parTransId="{72B2248C-0E2B-4A34-86E1-D592F7F6FBF1}" sibTransId="{033B7EF2-200D-4C4B-AA24-98116E97B2E7}"/>
    <dgm:cxn modelId="{F16E5E40-4EB0-4BC8-8DA9-C73C2747AECB}" type="presOf" srcId="{43BCD131-2065-42F4-B280-97EB8C64DCC3}" destId="{1D8A5313-A7B2-4439-A6C1-90B330166B37}" srcOrd="0" destOrd="3" presId="urn:microsoft.com/office/officeart/2005/8/layout/list1"/>
    <dgm:cxn modelId="{299E0090-586C-474E-AFAD-4DF1B2846FF9}" type="presOf" srcId="{2DAA280E-6FD4-4201-9CD7-5E6ADC4AA59D}" destId="{6508AA58-44F4-4B63-9B88-D7C2F2BA37EA}" srcOrd="0" destOrd="1" presId="urn:microsoft.com/office/officeart/2005/8/layout/list1"/>
    <dgm:cxn modelId="{480DC034-F39A-49B2-B049-515040A1ABE4}" srcId="{58D3EC5A-79B5-4E1C-8FF1-AD94026277F5}" destId="{0EE2BDB2-B8DD-4DF1-9DA3-B222D21D06FF}" srcOrd="2" destOrd="0" parTransId="{EA14AC09-DB89-4A11-8540-1216379A2C33}" sibTransId="{263DD7E6-1C9C-440E-B7CC-89130E812FB1}"/>
    <dgm:cxn modelId="{3719CD09-8218-4B7E-BEF0-CE7551D025F9}" type="presParOf" srcId="{C9639D33-E0A7-4067-9289-B4D59D40FAB0}" destId="{05181EA9-E4D6-4FAB-94D2-BB89FEC958BC}" srcOrd="0" destOrd="0" presId="urn:microsoft.com/office/officeart/2005/8/layout/list1"/>
    <dgm:cxn modelId="{EC811EDA-1A43-4F8B-BCB7-00BF25EC3AB4}" type="presParOf" srcId="{05181EA9-E4D6-4FAB-94D2-BB89FEC958BC}" destId="{4FAAF12F-0EFE-4035-84AC-C683844D909B}" srcOrd="0" destOrd="0" presId="urn:microsoft.com/office/officeart/2005/8/layout/list1"/>
    <dgm:cxn modelId="{E630F830-2906-4A58-A688-327E82D781DC}" type="presParOf" srcId="{05181EA9-E4D6-4FAB-94D2-BB89FEC958BC}" destId="{E9C4E4DD-2EF1-4DF4-A788-BD6CBEAD8EB4}" srcOrd="1" destOrd="0" presId="urn:microsoft.com/office/officeart/2005/8/layout/list1"/>
    <dgm:cxn modelId="{1F7C7838-FCDE-43CE-8C52-7B30E230D4A2}" type="presParOf" srcId="{C9639D33-E0A7-4067-9289-B4D59D40FAB0}" destId="{D36E3F8C-AB66-4454-82AA-6BCA94F525F5}" srcOrd="1" destOrd="0" presId="urn:microsoft.com/office/officeart/2005/8/layout/list1"/>
    <dgm:cxn modelId="{DFE53B34-3877-44BB-8B4E-6A99BC3E43E8}" type="presParOf" srcId="{C9639D33-E0A7-4067-9289-B4D59D40FAB0}" destId="{6508AA58-44F4-4B63-9B88-D7C2F2BA37EA}" srcOrd="2" destOrd="0" presId="urn:microsoft.com/office/officeart/2005/8/layout/list1"/>
    <dgm:cxn modelId="{7376B918-1D81-4C2A-A2A7-EB7FD6A9C874}" type="presParOf" srcId="{C9639D33-E0A7-4067-9289-B4D59D40FAB0}" destId="{23CAD7EC-20CB-4770-965C-739102531EE1}" srcOrd="3" destOrd="0" presId="urn:microsoft.com/office/officeart/2005/8/layout/list1"/>
    <dgm:cxn modelId="{239AB921-19A2-47BF-90C7-3B3DD383B56B}" type="presParOf" srcId="{C9639D33-E0A7-4067-9289-B4D59D40FAB0}" destId="{F9C42884-DAD1-4AA3-9332-66D0C46B60BE}" srcOrd="4" destOrd="0" presId="urn:microsoft.com/office/officeart/2005/8/layout/list1"/>
    <dgm:cxn modelId="{90BE0D50-E3CC-4E7F-97EF-267432F21F85}" type="presParOf" srcId="{F9C42884-DAD1-4AA3-9332-66D0C46B60BE}" destId="{50F2B418-A2A0-41FB-8246-9A31EA8D1416}" srcOrd="0" destOrd="0" presId="urn:microsoft.com/office/officeart/2005/8/layout/list1"/>
    <dgm:cxn modelId="{CCDBD067-A7C6-49D5-A2FC-D4EAE7BB7DB3}" type="presParOf" srcId="{F9C42884-DAD1-4AA3-9332-66D0C46B60BE}" destId="{8FDD3803-5D03-4441-A330-68B0F72426FB}" srcOrd="1" destOrd="0" presId="urn:microsoft.com/office/officeart/2005/8/layout/list1"/>
    <dgm:cxn modelId="{FEEB6DDD-D799-489E-9C45-F7F4B2119916}" type="presParOf" srcId="{C9639D33-E0A7-4067-9289-B4D59D40FAB0}" destId="{8747AFDA-737C-453A-9AA0-9E3C83CC3B5E}" srcOrd="5" destOrd="0" presId="urn:microsoft.com/office/officeart/2005/8/layout/list1"/>
    <dgm:cxn modelId="{8AF24D31-7D25-4974-B331-0E14C32B18CB}" type="presParOf" srcId="{C9639D33-E0A7-4067-9289-B4D59D40FAB0}" destId="{1D8A5313-A7B2-4439-A6C1-90B330166B37}" srcOrd="6" destOrd="0" presId="urn:microsoft.com/office/officeart/2005/8/layout/list1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F40A9B1-EEE1-4A4C-9E48-B14DBFC8217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F9D088C-2FD5-4E82-814B-9BE4832693F2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SqlParameter</a:t>
          </a:r>
          <a:endParaRPr lang="ja-JP" dirty="0"/>
        </a:p>
      </dgm:t>
    </dgm:pt>
    <dgm:pt modelId="{B29A9B7C-29A4-410D-B4B3-E18B05BACD38}" type="par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FC7770FC-2781-4CDA-A575-FCD6197C0CE7}" type="sib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DE652D55-9C14-416E-83D9-A01595CD82DC}">
      <dgm:prSet/>
      <dgm:spPr/>
      <dgm:t>
        <a:bodyPr/>
        <a:lstStyle/>
        <a:p>
          <a:pPr rtl="0"/>
          <a:r>
            <a:rPr lang="en-US" dirty="0" smtClean="0"/>
            <a:t>Oracle(ODP.NET)	</a:t>
          </a:r>
          <a:r>
            <a:rPr lang="en-US" altLang="ja-JP" dirty="0" err="1" smtClean="0"/>
            <a:t>OracleParameter</a:t>
          </a:r>
          <a:endParaRPr lang="ja-JP" dirty="0"/>
        </a:p>
      </dgm:t>
    </dgm:pt>
    <dgm:pt modelId="{2245CD00-480E-40DE-8E5D-95E731E6AA4D}" type="par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A3A02EE0-CF2F-4A58-B1E9-31892AE9F413}" type="sib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FF0A2838-DFCE-4DA0-A6B2-3D16F6BC4A89}">
      <dgm:prSet/>
      <dgm:spPr/>
      <dgm:t>
        <a:bodyPr/>
        <a:lstStyle/>
        <a:p>
          <a:pPr rtl="0"/>
          <a:r>
            <a:rPr kumimoji="1" lang="en-US" altLang="ja-JP" dirty="0" err="1" smtClean="0"/>
            <a:t>sqlString</a:t>
          </a:r>
          <a:r>
            <a:rPr kumimoji="1" lang="en-US" altLang="ja-JP" dirty="0" smtClean="0"/>
            <a:t> = "SELECT * FROM employee " &amp; _</a:t>
          </a:r>
          <a:br>
            <a:rPr kumimoji="1" lang="en-US" altLang="ja-JP" dirty="0" smtClean="0"/>
          </a:br>
          <a:r>
            <a:rPr kumimoji="1" lang="en-US" altLang="ja-JP" dirty="0" smtClean="0"/>
            <a:t> 	"WHERE 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=: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 AND 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=: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"</a:t>
          </a:r>
          <a:endParaRPr lang="ja-JP" dirty="0"/>
        </a:p>
      </dgm:t>
    </dgm:pt>
    <dgm:pt modelId="{83A5A1B6-EE7E-4888-98E5-B5921B948AFE}" type="par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B86AF296-3E1B-4228-B408-EFD8158F4BFA}" type="sib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0483B8C7-9FF0-477F-B391-CA00E9E94814}">
      <dgm:prSet/>
      <dgm:spPr/>
      <dgm:t>
        <a:bodyPr/>
        <a:lstStyle/>
        <a:p>
          <a:pPr rtl="0"/>
          <a:r>
            <a:rPr kumimoji="1" lang="en-US" altLang="ja-JP" dirty="0" err="1" smtClean="0"/>
            <a:t>sqlString</a:t>
          </a:r>
          <a:r>
            <a:rPr kumimoji="1" lang="en-US" altLang="ja-JP" dirty="0" smtClean="0"/>
            <a:t> = _"SELECT * FROM employee " &amp; _</a:t>
          </a:r>
          <a:br>
            <a:rPr kumimoji="1" lang="en-US" altLang="ja-JP" dirty="0" smtClean="0"/>
          </a:br>
          <a:r>
            <a:rPr kumimoji="1" lang="en-US" altLang="ja-JP" dirty="0" smtClean="0"/>
            <a:t> 	"WHERE 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=@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 AND 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=@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"</a:t>
          </a:r>
          <a:endParaRPr lang="ja-JP" dirty="0"/>
        </a:p>
      </dgm:t>
    </dgm:pt>
    <dgm:pt modelId="{328E6531-7943-45A0-B77F-8683F8406D34}" type="parTrans" cxnId="{AB79B764-8E03-46F1-83A5-E070EA9EB77F}">
      <dgm:prSet/>
      <dgm:spPr/>
      <dgm:t>
        <a:bodyPr/>
        <a:lstStyle/>
        <a:p>
          <a:endParaRPr kumimoji="1" lang="ja-JP" altLang="en-US"/>
        </a:p>
      </dgm:t>
    </dgm:pt>
    <dgm:pt modelId="{CFBB395B-8A72-48D2-BBA2-98D90DB05CA0}" type="sibTrans" cxnId="{AB79B764-8E03-46F1-83A5-E070EA9EB77F}">
      <dgm:prSet/>
      <dgm:spPr/>
      <dgm:t>
        <a:bodyPr/>
        <a:lstStyle/>
        <a:p>
          <a:endParaRPr kumimoji="1" lang="ja-JP" altLang="en-US"/>
        </a:p>
      </dgm:t>
    </dgm:pt>
    <dgm:pt modelId="{33A8D820-74E5-47C4-B729-9FD24695BA20}">
      <dgm:prSet/>
      <dgm:spPr/>
      <dgm:t>
        <a:bodyPr/>
        <a:lstStyle/>
        <a:p>
          <a:pPr rtl="0"/>
          <a:r>
            <a:rPr kumimoji="1" lang="en-US" altLang="ja-JP" dirty="0" smtClean="0"/>
            <a:t>    _</a:t>
          </a:r>
          <a:r>
            <a:rPr kumimoji="1" lang="en-US" altLang="ja-JP" dirty="0" err="1" smtClean="0"/>
            <a:t>cmd.Parameters.Add</a:t>
          </a:r>
          <a:r>
            <a:rPr kumimoji="1" lang="en-US" altLang="ja-JP" dirty="0" smtClean="0"/>
            <a:t>("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", </a:t>
          </a:r>
          <a:r>
            <a:rPr kumimoji="1" lang="en-US" altLang="ja-JP" dirty="0" err="1" smtClean="0"/>
            <a:t>Me.LName.Text</a:t>
          </a:r>
          <a:r>
            <a:rPr kumimoji="1" lang="en-US" altLang="ja-JP" dirty="0" smtClean="0"/>
            <a:t>)</a:t>
          </a:r>
          <a:br>
            <a:rPr kumimoji="1" lang="en-US" altLang="ja-JP" dirty="0" smtClean="0"/>
          </a:br>
          <a:r>
            <a:rPr kumimoji="1" lang="en-US" altLang="ja-JP" dirty="0" smtClean="0"/>
            <a:t>		:</a:t>
          </a:r>
          <a:endParaRPr lang="ja-JP" dirty="0"/>
        </a:p>
      </dgm:t>
    </dgm:pt>
    <dgm:pt modelId="{A568B945-1E3E-45EF-86E3-4C49D7E075D5}" type="parTrans" cxnId="{932E2D8F-24FB-47BF-8446-F71F38F7412A}">
      <dgm:prSet/>
      <dgm:spPr/>
      <dgm:t>
        <a:bodyPr/>
        <a:lstStyle/>
        <a:p>
          <a:endParaRPr kumimoji="1" lang="ja-JP" altLang="en-US"/>
        </a:p>
      </dgm:t>
    </dgm:pt>
    <dgm:pt modelId="{799D1F9A-BCF1-4460-9846-02D3772F1D1D}" type="sibTrans" cxnId="{932E2D8F-24FB-47BF-8446-F71F38F7412A}">
      <dgm:prSet/>
      <dgm:spPr/>
      <dgm:t>
        <a:bodyPr/>
        <a:lstStyle/>
        <a:p>
          <a:endParaRPr kumimoji="1" lang="ja-JP" altLang="en-US"/>
        </a:p>
      </dgm:t>
    </dgm:pt>
    <dgm:pt modelId="{C9BE9F8A-1F52-4BD5-A7A3-3B790940E312}">
      <dgm:prSet/>
      <dgm:spPr/>
      <dgm:t>
        <a:bodyPr/>
        <a:lstStyle/>
        <a:p>
          <a:pPr rtl="0"/>
          <a:r>
            <a:rPr kumimoji="1" lang="en-US" altLang="ja-JP" dirty="0" smtClean="0"/>
            <a:t>Using _</a:t>
          </a:r>
          <a:r>
            <a:rPr kumimoji="1" lang="en-US" altLang="ja-JP" dirty="0" err="1" smtClean="0"/>
            <a:t>cmd</a:t>
          </a:r>
          <a:r>
            <a:rPr kumimoji="1" lang="en-US" altLang="ja-JP" dirty="0" smtClean="0"/>
            <a:t> As New </a:t>
          </a:r>
          <a:r>
            <a:rPr kumimoji="1" lang="en-US" altLang="ja-JP" dirty="0" err="1" smtClean="0">
              <a:solidFill>
                <a:srgbClr val="FF0000"/>
              </a:solidFill>
            </a:rPr>
            <a:t>OracleCommand</a:t>
          </a:r>
          <a:r>
            <a:rPr kumimoji="1" lang="en-US" altLang="ja-JP" dirty="0" smtClean="0"/>
            <a:t>(</a:t>
          </a:r>
          <a:r>
            <a:rPr kumimoji="1" lang="en-US" altLang="ja-JP" dirty="0" err="1" smtClean="0"/>
            <a:t>sqlString</a:t>
          </a:r>
          <a:r>
            <a:rPr kumimoji="1" lang="en-US" altLang="ja-JP" dirty="0" smtClean="0"/>
            <a:t>, _</a:t>
          </a:r>
          <a:r>
            <a:rPr kumimoji="1" lang="en-US" altLang="ja-JP" dirty="0" err="1" smtClean="0"/>
            <a:t>cn</a:t>
          </a:r>
          <a:r>
            <a:rPr kumimoji="1" lang="en-US" altLang="ja-JP" dirty="0" smtClean="0"/>
            <a:t>)</a:t>
          </a:r>
          <a:endParaRPr lang="ja-JP" dirty="0"/>
        </a:p>
      </dgm:t>
    </dgm:pt>
    <dgm:pt modelId="{04F358FA-88FA-4C3C-B9E7-D75FB89F6C3C}" type="parTrans" cxnId="{43C0F816-4F5C-4B0B-A4B4-4755F783DAD4}">
      <dgm:prSet/>
      <dgm:spPr/>
      <dgm:t>
        <a:bodyPr/>
        <a:lstStyle/>
        <a:p>
          <a:endParaRPr kumimoji="1" lang="ja-JP" altLang="en-US"/>
        </a:p>
      </dgm:t>
    </dgm:pt>
    <dgm:pt modelId="{BF325C94-4D7B-40F4-A8CD-D4984454AF32}" type="sibTrans" cxnId="{43C0F816-4F5C-4B0B-A4B4-4755F783DAD4}">
      <dgm:prSet/>
      <dgm:spPr/>
      <dgm:t>
        <a:bodyPr/>
        <a:lstStyle/>
        <a:p>
          <a:endParaRPr kumimoji="1" lang="ja-JP" altLang="en-US"/>
        </a:p>
      </dgm:t>
    </dgm:pt>
    <dgm:pt modelId="{8C793600-9604-470D-A522-FB4303F31D13}">
      <dgm:prSet/>
      <dgm:spPr/>
      <dgm:t>
        <a:bodyPr/>
        <a:lstStyle/>
        <a:p>
          <a:pPr rtl="0"/>
          <a:r>
            <a:rPr kumimoji="1" lang="en-US" altLang="ja-JP" dirty="0" smtClean="0"/>
            <a:t>Using _</a:t>
          </a:r>
          <a:r>
            <a:rPr kumimoji="1" lang="en-US" altLang="ja-JP" dirty="0" err="1" smtClean="0"/>
            <a:t>cmd</a:t>
          </a:r>
          <a:r>
            <a:rPr kumimoji="1" lang="en-US" altLang="ja-JP" dirty="0" smtClean="0"/>
            <a:t> As New </a:t>
          </a:r>
          <a:r>
            <a:rPr kumimoji="1" lang="en-US" altLang="ja-JP" dirty="0" err="1" smtClean="0">
              <a:solidFill>
                <a:srgbClr val="FF0000"/>
              </a:solidFill>
            </a:rPr>
            <a:t>SqlCommand</a:t>
          </a:r>
          <a:r>
            <a:rPr kumimoji="1" lang="en-US" altLang="ja-JP" dirty="0" smtClean="0"/>
            <a:t>(</a:t>
          </a:r>
          <a:r>
            <a:rPr kumimoji="1" lang="en-US" altLang="ja-JP" dirty="0" err="1" smtClean="0"/>
            <a:t>sqlString</a:t>
          </a:r>
          <a:r>
            <a:rPr kumimoji="1" lang="en-US" altLang="ja-JP" dirty="0" smtClean="0"/>
            <a:t>, _</a:t>
          </a:r>
          <a:r>
            <a:rPr kumimoji="1" lang="en-US" altLang="ja-JP" dirty="0" err="1" smtClean="0"/>
            <a:t>cn</a:t>
          </a:r>
          <a:r>
            <a:rPr kumimoji="1" lang="en-US" altLang="ja-JP" dirty="0" smtClean="0"/>
            <a:t>)</a:t>
          </a:r>
          <a:endParaRPr lang="ja-JP" dirty="0"/>
        </a:p>
      </dgm:t>
    </dgm:pt>
    <dgm:pt modelId="{169B4E75-F452-482F-BA89-08C41335B8BB}" type="parTrans" cxnId="{2C001052-7F4D-4343-BAFB-C409D8E6B77B}">
      <dgm:prSet/>
      <dgm:spPr/>
      <dgm:t>
        <a:bodyPr/>
        <a:lstStyle/>
        <a:p>
          <a:endParaRPr kumimoji="1" lang="ja-JP" altLang="en-US"/>
        </a:p>
      </dgm:t>
    </dgm:pt>
    <dgm:pt modelId="{C70965A3-5CFF-4B92-97C5-D9B50B7DFEC2}" type="sibTrans" cxnId="{2C001052-7F4D-4343-BAFB-C409D8E6B77B}">
      <dgm:prSet/>
      <dgm:spPr/>
      <dgm:t>
        <a:bodyPr/>
        <a:lstStyle/>
        <a:p>
          <a:endParaRPr kumimoji="1" lang="ja-JP" altLang="en-US"/>
        </a:p>
      </dgm:t>
    </dgm:pt>
    <dgm:pt modelId="{98A85899-01FD-42FC-B3AC-7AC0737C9F05}">
      <dgm:prSet/>
      <dgm:spPr/>
      <dgm:t>
        <a:bodyPr/>
        <a:lstStyle/>
        <a:p>
          <a:pPr rtl="0"/>
          <a:r>
            <a:rPr kumimoji="1" lang="en-US" altLang="ja-JP" dirty="0" smtClean="0"/>
            <a:t>    _</a:t>
          </a:r>
          <a:r>
            <a:rPr kumimoji="1" lang="en-US" altLang="ja-JP" dirty="0" err="1" smtClean="0"/>
            <a:t>cmd.Parameters.Add</a:t>
          </a:r>
          <a:r>
            <a:rPr kumimoji="1" lang="en-US" altLang="ja-JP" dirty="0" smtClean="0"/>
            <a:t>(New </a:t>
          </a:r>
          <a:r>
            <a:rPr kumimoji="1" lang="en-US" altLang="ja-JP" dirty="0" err="1" smtClean="0">
              <a:solidFill>
                <a:srgbClr val="FF0000"/>
              </a:solidFill>
            </a:rPr>
            <a:t>SqlParameter</a:t>
          </a:r>
          <a:r>
            <a:rPr kumimoji="1" lang="en-US" altLang="ja-JP" dirty="0" smtClean="0"/>
            <a:t>("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", </a:t>
          </a:r>
          <a:r>
            <a:rPr kumimoji="1" lang="en-US" altLang="ja-JP" dirty="0" err="1" smtClean="0"/>
            <a:t>Me.FName.Text</a:t>
          </a:r>
          <a:r>
            <a:rPr kumimoji="1" lang="en-US" altLang="ja-JP" dirty="0" smtClean="0"/>
            <a:t>))</a:t>
          </a:r>
          <a:endParaRPr lang="ja-JP" dirty="0"/>
        </a:p>
      </dgm:t>
    </dgm:pt>
    <dgm:pt modelId="{FD2CD3C0-C112-4909-8BFF-BDAA5FFB7E00}" type="parTrans" cxnId="{9459E099-4EEE-4A38-AF68-07F8F2CCE8CE}">
      <dgm:prSet/>
      <dgm:spPr/>
      <dgm:t>
        <a:bodyPr/>
        <a:lstStyle/>
        <a:p>
          <a:endParaRPr kumimoji="1" lang="ja-JP" altLang="en-US"/>
        </a:p>
      </dgm:t>
    </dgm:pt>
    <dgm:pt modelId="{23B28C90-2627-4EBB-8D6A-A537ACE1C39A}" type="sibTrans" cxnId="{9459E099-4EEE-4A38-AF68-07F8F2CCE8CE}">
      <dgm:prSet/>
      <dgm:spPr/>
      <dgm:t>
        <a:bodyPr/>
        <a:lstStyle/>
        <a:p>
          <a:endParaRPr kumimoji="1" lang="ja-JP" altLang="en-US"/>
        </a:p>
      </dgm:t>
    </dgm:pt>
    <dgm:pt modelId="{78598778-4C67-4CD6-8487-E44C1329FC3A}">
      <dgm:prSet/>
      <dgm:spPr/>
      <dgm:t>
        <a:bodyPr/>
        <a:lstStyle/>
        <a:p>
          <a:r>
            <a:rPr kumimoji="1" lang="en-US" altLang="ja-JP" dirty="0" smtClean="0"/>
            <a:t>    _</a:t>
          </a:r>
          <a:r>
            <a:rPr kumimoji="1" lang="en-US" altLang="ja-JP" dirty="0" err="1" smtClean="0"/>
            <a:t>cmd.Parameters.Add</a:t>
          </a:r>
          <a:r>
            <a:rPr kumimoji="1" lang="en-US" altLang="ja-JP" dirty="0" smtClean="0"/>
            <a:t>(New </a:t>
          </a:r>
          <a:r>
            <a:rPr kumimoji="1" lang="en-US" altLang="ja-JP" dirty="0" err="1" smtClean="0">
              <a:solidFill>
                <a:srgbClr val="FF0000"/>
              </a:solidFill>
            </a:rPr>
            <a:t>SqlParameter</a:t>
          </a:r>
          <a:r>
            <a:rPr kumimoji="1" lang="en-US" altLang="ja-JP" dirty="0" smtClean="0"/>
            <a:t>("</a:t>
          </a:r>
          <a:r>
            <a:rPr kumimoji="1" lang="en-US" altLang="ja-JP" dirty="0" err="1" smtClean="0"/>
            <a:t>lname</a:t>
          </a:r>
          <a:r>
            <a:rPr kumimoji="1" lang="en-US" altLang="ja-JP" dirty="0" smtClean="0"/>
            <a:t>", </a:t>
          </a:r>
          <a:r>
            <a:rPr kumimoji="1" lang="en-US" altLang="ja-JP" dirty="0" err="1" smtClean="0"/>
            <a:t>Me.LName.Text</a:t>
          </a:r>
          <a:r>
            <a:rPr kumimoji="1" lang="en-US" altLang="ja-JP" dirty="0" smtClean="0"/>
            <a:t>))</a:t>
          </a:r>
          <a:br>
            <a:rPr kumimoji="1" lang="en-US" altLang="ja-JP" dirty="0" smtClean="0"/>
          </a:br>
          <a:r>
            <a:rPr kumimoji="1" lang="en-US" altLang="ja-JP" dirty="0" smtClean="0"/>
            <a:t>		:</a:t>
          </a:r>
          <a:endParaRPr kumimoji="1" lang="ja-JP" altLang="en-US" dirty="0"/>
        </a:p>
      </dgm:t>
    </dgm:pt>
    <dgm:pt modelId="{5F3C5D13-4040-4A5F-AA34-D6A5BE5D9C68}" type="parTrans" cxnId="{2D17929F-AF09-4933-B9EA-6AA939ED5E1E}">
      <dgm:prSet/>
      <dgm:spPr/>
      <dgm:t>
        <a:bodyPr/>
        <a:lstStyle/>
        <a:p>
          <a:endParaRPr kumimoji="1" lang="ja-JP" altLang="en-US"/>
        </a:p>
      </dgm:t>
    </dgm:pt>
    <dgm:pt modelId="{F4B3E967-95DD-4CF4-8028-BC6FB2A85D6E}" type="sibTrans" cxnId="{2D17929F-AF09-4933-B9EA-6AA939ED5E1E}">
      <dgm:prSet/>
      <dgm:spPr/>
      <dgm:t>
        <a:bodyPr/>
        <a:lstStyle/>
        <a:p>
          <a:endParaRPr kumimoji="1" lang="ja-JP" altLang="en-US"/>
        </a:p>
      </dgm:t>
    </dgm:pt>
    <dgm:pt modelId="{584ED0F2-A168-4A72-9AED-CC4C4063BCD3}">
      <dgm:prSet/>
      <dgm:spPr/>
      <dgm:t>
        <a:bodyPr/>
        <a:lstStyle/>
        <a:p>
          <a:r>
            <a:rPr kumimoji="1" lang="en-US" altLang="ja-JP" dirty="0" smtClean="0"/>
            <a:t>End Using</a:t>
          </a:r>
          <a:endParaRPr kumimoji="1" lang="ja-JP" altLang="en-US" dirty="0"/>
        </a:p>
      </dgm:t>
    </dgm:pt>
    <dgm:pt modelId="{BEAA3510-6E71-47FA-9815-373BACE1366A}" type="parTrans" cxnId="{8395EC07-9377-4A7D-9DAE-F66E0C88652E}">
      <dgm:prSet/>
      <dgm:spPr/>
      <dgm:t>
        <a:bodyPr/>
        <a:lstStyle/>
        <a:p>
          <a:endParaRPr kumimoji="1" lang="ja-JP" altLang="en-US"/>
        </a:p>
      </dgm:t>
    </dgm:pt>
    <dgm:pt modelId="{9FAA5D7D-4CAB-42EB-8012-CB9553EE4CCC}" type="sibTrans" cxnId="{8395EC07-9377-4A7D-9DAE-F66E0C88652E}">
      <dgm:prSet/>
      <dgm:spPr/>
      <dgm:t>
        <a:bodyPr/>
        <a:lstStyle/>
        <a:p>
          <a:endParaRPr kumimoji="1" lang="ja-JP" altLang="en-US"/>
        </a:p>
      </dgm:t>
    </dgm:pt>
    <dgm:pt modelId="{14529857-A5AD-43B1-B569-7F4DC2364B04}">
      <dgm:prSet/>
      <dgm:spPr/>
      <dgm:t>
        <a:bodyPr/>
        <a:lstStyle/>
        <a:p>
          <a:r>
            <a:rPr kumimoji="1" lang="en-US" altLang="ja-JP" dirty="0" smtClean="0"/>
            <a:t>End Using</a:t>
          </a:r>
          <a:endParaRPr kumimoji="1" lang="ja-JP" altLang="en-US" dirty="0"/>
        </a:p>
      </dgm:t>
    </dgm:pt>
    <dgm:pt modelId="{2585CBB2-BBF5-4065-BC43-DFF92FBD793A}" type="parTrans" cxnId="{77AEC97F-D708-4366-9E5E-C9B0DC52FEEC}">
      <dgm:prSet/>
      <dgm:spPr/>
      <dgm:t>
        <a:bodyPr/>
        <a:lstStyle/>
        <a:p>
          <a:endParaRPr kumimoji="1" lang="ja-JP" altLang="en-US"/>
        </a:p>
      </dgm:t>
    </dgm:pt>
    <dgm:pt modelId="{89ED23BA-7CF9-4201-A825-9CD05A73C37C}" type="sibTrans" cxnId="{77AEC97F-D708-4366-9E5E-C9B0DC52FEEC}">
      <dgm:prSet/>
      <dgm:spPr/>
      <dgm:t>
        <a:bodyPr/>
        <a:lstStyle/>
        <a:p>
          <a:endParaRPr kumimoji="1" lang="ja-JP" altLang="en-US"/>
        </a:p>
      </dgm:t>
    </dgm:pt>
    <dgm:pt modelId="{11809314-7120-417C-AA8C-EC485B6DD097}">
      <dgm:prSet/>
      <dgm:spPr/>
      <dgm:t>
        <a:bodyPr/>
        <a:lstStyle/>
        <a:p>
          <a:r>
            <a:rPr lang="en-US" dirty="0" smtClean="0"/>
            <a:t>    _</a:t>
          </a:r>
          <a:r>
            <a:rPr lang="en-US" dirty="0" err="1" smtClean="0"/>
            <a:t>cmd.BindByName</a:t>
          </a:r>
          <a:r>
            <a:rPr lang="en-US" dirty="0" smtClean="0"/>
            <a:t> = True</a:t>
          </a:r>
          <a:endParaRPr kumimoji="1" lang="ja-JP" altLang="en-US" dirty="0"/>
        </a:p>
      </dgm:t>
    </dgm:pt>
    <dgm:pt modelId="{90975531-8E16-4CF8-8ED5-F5554666BA72}" type="parTrans" cxnId="{3C861F7B-DA32-437E-94BF-DF64F9F13BA4}">
      <dgm:prSet/>
      <dgm:spPr/>
      <dgm:t>
        <a:bodyPr/>
        <a:lstStyle/>
        <a:p>
          <a:endParaRPr kumimoji="1" lang="ja-JP" altLang="en-US"/>
        </a:p>
      </dgm:t>
    </dgm:pt>
    <dgm:pt modelId="{003E4E84-037A-4E68-BDAA-FA3A501251B7}" type="sibTrans" cxnId="{3C861F7B-DA32-437E-94BF-DF64F9F13BA4}">
      <dgm:prSet/>
      <dgm:spPr/>
      <dgm:t>
        <a:bodyPr/>
        <a:lstStyle/>
        <a:p>
          <a:endParaRPr kumimoji="1" lang="ja-JP" altLang="en-US"/>
        </a:p>
      </dgm:t>
    </dgm:pt>
    <dgm:pt modelId="{FC56AE3F-C0AA-464E-8C25-24047B04986B}">
      <dgm:prSet/>
      <dgm:spPr/>
      <dgm:t>
        <a:bodyPr/>
        <a:lstStyle/>
        <a:p>
          <a:pPr rtl="0"/>
          <a:r>
            <a:rPr kumimoji="1" lang="en-US" altLang="ja-JP" dirty="0" smtClean="0"/>
            <a:t>    _</a:t>
          </a:r>
          <a:r>
            <a:rPr kumimoji="1" lang="en-US" altLang="ja-JP" dirty="0" err="1" smtClean="0"/>
            <a:t>cmd.Parameters.Add</a:t>
          </a:r>
          <a:r>
            <a:rPr kumimoji="1" lang="en-US" altLang="ja-JP" dirty="0" smtClean="0"/>
            <a:t>("</a:t>
          </a:r>
          <a:r>
            <a:rPr kumimoji="1" lang="en-US" altLang="ja-JP" dirty="0" err="1" smtClean="0"/>
            <a:t>fname</a:t>
          </a:r>
          <a:r>
            <a:rPr kumimoji="1" lang="en-US" altLang="ja-JP" dirty="0" smtClean="0"/>
            <a:t>", </a:t>
          </a:r>
          <a:r>
            <a:rPr kumimoji="1" lang="en-US" altLang="ja-JP" dirty="0" err="1" smtClean="0"/>
            <a:t>Me.FName.Text</a:t>
          </a:r>
          <a:r>
            <a:rPr kumimoji="1" lang="en-US" altLang="ja-JP" dirty="0" smtClean="0"/>
            <a:t>)</a:t>
          </a:r>
          <a:endParaRPr lang="ja-JP" dirty="0"/>
        </a:p>
      </dgm:t>
    </dgm:pt>
    <dgm:pt modelId="{57C6B8FF-6EF0-4A60-8F27-C3F57D9128FB}" type="parTrans" cxnId="{A7BE578E-788B-4DB2-A95B-61B5EF22BFFF}">
      <dgm:prSet/>
      <dgm:spPr/>
    </dgm:pt>
    <dgm:pt modelId="{B40F8809-68B6-47C5-BF2B-B6FC7A2C6E81}" type="sibTrans" cxnId="{A7BE578E-788B-4DB2-A95B-61B5EF22BFFF}">
      <dgm:prSet/>
      <dgm:spPr/>
    </dgm:pt>
    <dgm:pt modelId="{C1C07CAD-3801-4CCF-AC71-A5A316E2B032}" type="pres">
      <dgm:prSet presAssocID="{3F40A9B1-EEE1-4A4C-9E48-B14DBFC82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34E4BF8-38D7-45DF-A507-290E8F6DA83C}" type="pres">
      <dgm:prSet presAssocID="{2F9D088C-2FD5-4E82-814B-9BE4832693F2}" presName="parentLin" presStyleCnt="0"/>
      <dgm:spPr/>
      <dgm:t>
        <a:bodyPr/>
        <a:lstStyle/>
        <a:p>
          <a:endParaRPr kumimoji="1" lang="ja-JP" altLang="en-US"/>
        </a:p>
      </dgm:t>
    </dgm:pt>
    <dgm:pt modelId="{BCB9BB68-E814-409E-A081-50D6EB7D8C27}" type="pres">
      <dgm:prSet presAssocID="{2F9D088C-2FD5-4E82-814B-9BE4832693F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3CD6756-027D-47D5-B000-A3304FFA0006}" type="pres">
      <dgm:prSet presAssocID="{2F9D088C-2FD5-4E82-814B-9BE4832693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AB857C-2E0D-4E58-A9E8-4EE6904D49C2}" type="pres">
      <dgm:prSet presAssocID="{2F9D088C-2FD5-4E82-814B-9BE4832693F2}" presName="negativeSpace" presStyleCnt="0"/>
      <dgm:spPr/>
      <dgm:t>
        <a:bodyPr/>
        <a:lstStyle/>
        <a:p>
          <a:endParaRPr kumimoji="1" lang="ja-JP" altLang="en-US"/>
        </a:p>
      </dgm:t>
    </dgm:pt>
    <dgm:pt modelId="{4A2CFEAB-2975-42C0-AE3B-98AF69CB50E4}" type="pres">
      <dgm:prSet presAssocID="{2F9D088C-2FD5-4E82-814B-9BE4832693F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44D035-FB17-4376-9FA9-CCD5C1EC32C9}" type="pres">
      <dgm:prSet presAssocID="{FC7770FC-2781-4CDA-A575-FCD6197C0CE7}" presName="spaceBetweenRectangles" presStyleCnt="0"/>
      <dgm:spPr/>
      <dgm:t>
        <a:bodyPr/>
        <a:lstStyle/>
        <a:p>
          <a:endParaRPr kumimoji="1" lang="ja-JP" altLang="en-US"/>
        </a:p>
      </dgm:t>
    </dgm:pt>
    <dgm:pt modelId="{EE6F5692-4BC6-49C9-855E-86299BEDB6CE}" type="pres">
      <dgm:prSet presAssocID="{DE652D55-9C14-416E-83D9-A01595CD82DC}" presName="parentLin" presStyleCnt="0"/>
      <dgm:spPr/>
      <dgm:t>
        <a:bodyPr/>
        <a:lstStyle/>
        <a:p>
          <a:endParaRPr kumimoji="1" lang="ja-JP" altLang="en-US"/>
        </a:p>
      </dgm:t>
    </dgm:pt>
    <dgm:pt modelId="{DB3541BB-834F-4C26-A22D-28A957B34825}" type="pres">
      <dgm:prSet presAssocID="{DE652D55-9C14-416E-83D9-A01595CD82DC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4FCD0C31-8190-4A1C-A3D9-5DD883BF4464}" type="pres">
      <dgm:prSet presAssocID="{DE652D55-9C14-416E-83D9-A01595CD82D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D09BE6-EF60-4D4E-9EA3-61AD3BE68A9C}" type="pres">
      <dgm:prSet presAssocID="{DE652D55-9C14-416E-83D9-A01595CD82DC}" presName="negativeSpace" presStyleCnt="0"/>
      <dgm:spPr/>
      <dgm:t>
        <a:bodyPr/>
        <a:lstStyle/>
        <a:p>
          <a:endParaRPr kumimoji="1" lang="ja-JP" altLang="en-US"/>
        </a:p>
      </dgm:t>
    </dgm:pt>
    <dgm:pt modelId="{36253920-9477-47B6-BB5D-17CB08741097}" type="pres">
      <dgm:prSet presAssocID="{DE652D55-9C14-416E-83D9-A01595CD82D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40DABC6-F36F-45E9-B84B-D9CA83ABB11E}" type="presOf" srcId="{C9BE9F8A-1F52-4BD5-A7A3-3B790940E312}" destId="{36253920-9477-47B6-BB5D-17CB08741097}" srcOrd="0" destOrd="1" presId="urn:microsoft.com/office/officeart/2005/8/layout/list1"/>
    <dgm:cxn modelId="{932E2D8F-24FB-47BF-8446-F71F38F7412A}" srcId="{DE652D55-9C14-416E-83D9-A01595CD82DC}" destId="{33A8D820-74E5-47C4-B729-9FD24695BA20}" srcOrd="4" destOrd="0" parTransId="{A568B945-1E3E-45EF-86E3-4C49D7E075D5}" sibTransId="{799D1F9A-BCF1-4460-9846-02D3772F1D1D}"/>
    <dgm:cxn modelId="{2C001052-7F4D-4343-BAFB-C409D8E6B77B}" srcId="{2F9D088C-2FD5-4E82-814B-9BE4832693F2}" destId="{8C793600-9604-470D-A522-FB4303F31D13}" srcOrd="1" destOrd="0" parTransId="{169B4E75-F452-482F-BA89-08C41335B8BB}" sibTransId="{C70965A3-5CFF-4B92-97C5-D9B50B7DFEC2}"/>
    <dgm:cxn modelId="{915E5E0C-F596-4B79-895D-0B70E52E998A}" type="presOf" srcId="{3F40A9B1-EEE1-4A4C-9E48-B14DBFC82173}" destId="{C1C07CAD-3801-4CCF-AC71-A5A316E2B032}" srcOrd="0" destOrd="0" presId="urn:microsoft.com/office/officeart/2005/8/layout/list1"/>
    <dgm:cxn modelId="{80EB1E1B-ED44-4BAF-B6FB-854968B63129}" srcId="{3F40A9B1-EEE1-4A4C-9E48-B14DBFC82173}" destId="{DE652D55-9C14-416E-83D9-A01595CD82DC}" srcOrd="1" destOrd="0" parTransId="{2245CD00-480E-40DE-8E5D-95E731E6AA4D}" sibTransId="{A3A02EE0-CF2F-4A58-B1E9-31892AE9F413}"/>
    <dgm:cxn modelId="{395937DD-F042-400D-A54D-33A56CD29574}" type="presOf" srcId="{11809314-7120-417C-AA8C-EC485B6DD097}" destId="{36253920-9477-47B6-BB5D-17CB08741097}" srcOrd="0" destOrd="2" presId="urn:microsoft.com/office/officeart/2005/8/layout/list1"/>
    <dgm:cxn modelId="{08EBB145-2D0F-40B7-8B34-6B0FF5CAF9C8}" type="presOf" srcId="{2F9D088C-2FD5-4E82-814B-9BE4832693F2}" destId="{53CD6756-027D-47D5-B000-A3304FFA0006}" srcOrd="1" destOrd="0" presId="urn:microsoft.com/office/officeart/2005/8/layout/list1"/>
    <dgm:cxn modelId="{2D17929F-AF09-4933-B9EA-6AA939ED5E1E}" srcId="{2F9D088C-2FD5-4E82-814B-9BE4832693F2}" destId="{78598778-4C67-4CD6-8487-E44C1329FC3A}" srcOrd="3" destOrd="0" parTransId="{5F3C5D13-4040-4A5F-AA34-D6A5BE5D9C68}" sibTransId="{F4B3E967-95DD-4CF4-8028-BC6FB2A85D6E}"/>
    <dgm:cxn modelId="{F2AE89CA-3269-4002-87BB-EDE1CFCDB293}" srcId="{DE652D55-9C14-416E-83D9-A01595CD82DC}" destId="{FF0A2838-DFCE-4DA0-A6B2-3D16F6BC4A89}" srcOrd="0" destOrd="0" parTransId="{83A5A1B6-EE7E-4888-98E5-B5921B948AFE}" sibTransId="{B86AF296-3E1B-4228-B408-EFD8158F4BFA}"/>
    <dgm:cxn modelId="{9459E099-4EEE-4A38-AF68-07F8F2CCE8CE}" srcId="{2F9D088C-2FD5-4E82-814B-9BE4832693F2}" destId="{98A85899-01FD-42FC-B3AC-7AC0737C9F05}" srcOrd="2" destOrd="0" parTransId="{FD2CD3C0-C112-4909-8BFF-BDAA5FFB7E00}" sibTransId="{23B28C90-2627-4EBB-8D6A-A537ACE1C39A}"/>
    <dgm:cxn modelId="{8395EC07-9377-4A7D-9DAE-F66E0C88652E}" srcId="{2F9D088C-2FD5-4E82-814B-9BE4832693F2}" destId="{584ED0F2-A168-4A72-9AED-CC4C4063BCD3}" srcOrd="4" destOrd="0" parTransId="{BEAA3510-6E71-47FA-9815-373BACE1366A}" sibTransId="{9FAA5D7D-4CAB-42EB-8012-CB9553EE4CCC}"/>
    <dgm:cxn modelId="{A7BE578E-788B-4DB2-A95B-61B5EF22BFFF}" srcId="{DE652D55-9C14-416E-83D9-A01595CD82DC}" destId="{FC56AE3F-C0AA-464E-8C25-24047B04986B}" srcOrd="3" destOrd="0" parTransId="{57C6B8FF-6EF0-4A60-8F27-C3F57D9128FB}" sibTransId="{B40F8809-68B6-47C5-BF2B-B6FC7A2C6E81}"/>
    <dgm:cxn modelId="{610D2737-5079-4B16-A928-9A4E30166793}" type="presOf" srcId="{8C793600-9604-470D-A522-FB4303F31D13}" destId="{4A2CFEAB-2975-42C0-AE3B-98AF69CB50E4}" srcOrd="0" destOrd="1" presId="urn:microsoft.com/office/officeart/2005/8/layout/list1"/>
    <dgm:cxn modelId="{43C0F816-4F5C-4B0B-A4B4-4755F783DAD4}" srcId="{DE652D55-9C14-416E-83D9-A01595CD82DC}" destId="{C9BE9F8A-1F52-4BD5-A7A3-3B790940E312}" srcOrd="1" destOrd="0" parTransId="{04F358FA-88FA-4C3C-B9E7-D75FB89F6C3C}" sibTransId="{BF325C94-4D7B-40F4-A8CD-D4984454AF32}"/>
    <dgm:cxn modelId="{5ACE7724-F29A-4A5D-9BC2-77F97A0A50DD}" type="presOf" srcId="{FF0A2838-DFCE-4DA0-A6B2-3D16F6BC4A89}" destId="{36253920-9477-47B6-BB5D-17CB08741097}" srcOrd="0" destOrd="0" presId="urn:microsoft.com/office/officeart/2005/8/layout/list1"/>
    <dgm:cxn modelId="{C21A6C05-7D58-4F2E-8F27-49F97F7ECE3F}" type="presOf" srcId="{DE652D55-9C14-416E-83D9-A01595CD82DC}" destId="{DB3541BB-834F-4C26-A22D-28A957B34825}" srcOrd="0" destOrd="0" presId="urn:microsoft.com/office/officeart/2005/8/layout/list1"/>
    <dgm:cxn modelId="{A5B95CE4-F321-4FF9-96CE-4839C16E996C}" srcId="{3F40A9B1-EEE1-4A4C-9E48-B14DBFC82173}" destId="{2F9D088C-2FD5-4E82-814B-9BE4832693F2}" srcOrd="0" destOrd="0" parTransId="{B29A9B7C-29A4-410D-B4B3-E18B05BACD38}" sibTransId="{FC7770FC-2781-4CDA-A575-FCD6197C0CE7}"/>
    <dgm:cxn modelId="{8571B245-398F-4C4B-9CA1-6F93D902D720}" type="presOf" srcId="{33A8D820-74E5-47C4-B729-9FD24695BA20}" destId="{36253920-9477-47B6-BB5D-17CB08741097}" srcOrd="0" destOrd="4" presId="urn:microsoft.com/office/officeart/2005/8/layout/list1"/>
    <dgm:cxn modelId="{5F17D41E-4BBA-4C5F-9B8F-C2D2BBAEDA97}" type="presOf" srcId="{14529857-A5AD-43B1-B569-7F4DC2364B04}" destId="{36253920-9477-47B6-BB5D-17CB08741097}" srcOrd="0" destOrd="5" presId="urn:microsoft.com/office/officeart/2005/8/layout/list1"/>
    <dgm:cxn modelId="{6CD37F25-B58B-4B7C-92B9-061CB1BF10BA}" type="presOf" srcId="{0483B8C7-9FF0-477F-B391-CA00E9E94814}" destId="{4A2CFEAB-2975-42C0-AE3B-98AF69CB50E4}" srcOrd="0" destOrd="0" presId="urn:microsoft.com/office/officeart/2005/8/layout/list1"/>
    <dgm:cxn modelId="{84336ECB-2C7E-42FD-B1D3-47B98B5D97B1}" type="presOf" srcId="{DE652D55-9C14-416E-83D9-A01595CD82DC}" destId="{4FCD0C31-8190-4A1C-A3D9-5DD883BF4464}" srcOrd="1" destOrd="0" presId="urn:microsoft.com/office/officeart/2005/8/layout/list1"/>
    <dgm:cxn modelId="{30ECDFCB-8DA9-4B6D-A392-4A7454E26CFD}" type="presOf" srcId="{FC56AE3F-C0AA-464E-8C25-24047B04986B}" destId="{36253920-9477-47B6-BB5D-17CB08741097}" srcOrd="0" destOrd="3" presId="urn:microsoft.com/office/officeart/2005/8/layout/list1"/>
    <dgm:cxn modelId="{4788283F-EA66-4346-883D-BCD370919211}" type="presOf" srcId="{98A85899-01FD-42FC-B3AC-7AC0737C9F05}" destId="{4A2CFEAB-2975-42C0-AE3B-98AF69CB50E4}" srcOrd="0" destOrd="2" presId="urn:microsoft.com/office/officeart/2005/8/layout/list1"/>
    <dgm:cxn modelId="{53BE3B3F-AA38-4B3E-9566-11C0507BA5DA}" type="presOf" srcId="{2F9D088C-2FD5-4E82-814B-9BE4832693F2}" destId="{BCB9BB68-E814-409E-A081-50D6EB7D8C27}" srcOrd="0" destOrd="0" presId="urn:microsoft.com/office/officeart/2005/8/layout/list1"/>
    <dgm:cxn modelId="{9B6FB845-E900-4430-A0EE-E04D2443F378}" type="presOf" srcId="{584ED0F2-A168-4A72-9AED-CC4C4063BCD3}" destId="{4A2CFEAB-2975-42C0-AE3B-98AF69CB50E4}" srcOrd="0" destOrd="4" presId="urn:microsoft.com/office/officeart/2005/8/layout/list1"/>
    <dgm:cxn modelId="{3C861F7B-DA32-437E-94BF-DF64F9F13BA4}" srcId="{DE652D55-9C14-416E-83D9-A01595CD82DC}" destId="{11809314-7120-417C-AA8C-EC485B6DD097}" srcOrd="2" destOrd="0" parTransId="{90975531-8E16-4CF8-8ED5-F5554666BA72}" sibTransId="{003E4E84-037A-4E68-BDAA-FA3A501251B7}"/>
    <dgm:cxn modelId="{AB79B764-8E03-46F1-83A5-E070EA9EB77F}" srcId="{2F9D088C-2FD5-4E82-814B-9BE4832693F2}" destId="{0483B8C7-9FF0-477F-B391-CA00E9E94814}" srcOrd="0" destOrd="0" parTransId="{328E6531-7943-45A0-B77F-8683F8406D34}" sibTransId="{CFBB395B-8A72-48D2-BBA2-98D90DB05CA0}"/>
    <dgm:cxn modelId="{4A815BD6-741E-48D2-9E22-53FDCF773926}" type="presOf" srcId="{78598778-4C67-4CD6-8487-E44C1329FC3A}" destId="{4A2CFEAB-2975-42C0-AE3B-98AF69CB50E4}" srcOrd="0" destOrd="3" presId="urn:microsoft.com/office/officeart/2005/8/layout/list1"/>
    <dgm:cxn modelId="{77AEC97F-D708-4366-9E5E-C9B0DC52FEEC}" srcId="{DE652D55-9C14-416E-83D9-A01595CD82DC}" destId="{14529857-A5AD-43B1-B569-7F4DC2364B04}" srcOrd="5" destOrd="0" parTransId="{2585CBB2-BBF5-4065-BC43-DFF92FBD793A}" sibTransId="{89ED23BA-7CF9-4201-A825-9CD05A73C37C}"/>
    <dgm:cxn modelId="{6D909B4B-E360-4F97-B44C-58D0578CF26F}" type="presParOf" srcId="{C1C07CAD-3801-4CCF-AC71-A5A316E2B032}" destId="{834E4BF8-38D7-45DF-A507-290E8F6DA83C}" srcOrd="0" destOrd="0" presId="urn:microsoft.com/office/officeart/2005/8/layout/list1"/>
    <dgm:cxn modelId="{41C33701-D19C-4D75-A4D8-A238F5220B41}" type="presParOf" srcId="{834E4BF8-38D7-45DF-A507-290E8F6DA83C}" destId="{BCB9BB68-E814-409E-A081-50D6EB7D8C27}" srcOrd="0" destOrd="0" presId="urn:microsoft.com/office/officeart/2005/8/layout/list1"/>
    <dgm:cxn modelId="{306E32EA-A71C-443B-897A-32D608C43063}" type="presParOf" srcId="{834E4BF8-38D7-45DF-A507-290E8F6DA83C}" destId="{53CD6756-027D-47D5-B000-A3304FFA0006}" srcOrd="1" destOrd="0" presId="urn:microsoft.com/office/officeart/2005/8/layout/list1"/>
    <dgm:cxn modelId="{9208B47A-E9E8-4519-8BC9-6488FE01C98A}" type="presParOf" srcId="{C1C07CAD-3801-4CCF-AC71-A5A316E2B032}" destId="{8DAB857C-2E0D-4E58-A9E8-4EE6904D49C2}" srcOrd="1" destOrd="0" presId="urn:microsoft.com/office/officeart/2005/8/layout/list1"/>
    <dgm:cxn modelId="{FAF2881A-CA31-401C-B612-F6CCEA2CCB1D}" type="presParOf" srcId="{C1C07CAD-3801-4CCF-AC71-A5A316E2B032}" destId="{4A2CFEAB-2975-42C0-AE3B-98AF69CB50E4}" srcOrd="2" destOrd="0" presId="urn:microsoft.com/office/officeart/2005/8/layout/list1"/>
    <dgm:cxn modelId="{A26BBBFC-089B-4E3B-BC97-55A86E520DFF}" type="presParOf" srcId="{C1C07CAD-3801-4CCF-AC71-A5A316E2B032}" destId="{C744D035-FB17-4376-9FA9-CCD5C1EC32C9}" srcOrd="3" destOrd="0" presId="urn:microsoft.com/office/officeart/2005/8/layout/list1"/>
    <dgm:cxn modelId="{4C3A3EAF-46BF-49ED-AF43-FFC4C254DA17}" type="presParOf" srcId="{C1C07CAD-3801-4CCF-AC71-A5A316E2B032}" destId="{EE6F5692-4BC6-49C9-855E-86299BEDB6CE}" srcOrd="4" destOrd="0" presId="urn:microsoft.com/office/officeart/2005/8/layout/list1"/>
    <dgm:cxn modelId="{CBCB1BB8-DAA1-4C22-96C1-88AFA972F639}" type="presParOf" srcId="{EE6F5692-4BC6-49C9-855E-86299BEDB6CE}" destId="{DB3541BB-834F-4C26-A22D-28A957B34825}" srcOrd="0" destOrd="0" presId="urn:microsoft.com/office/officeart/2005/8/layout/list1"/>
    <dgm:cxn modelId="{D50C5242-07CC-401A-A4BB-3E59C5F85845}" type="presParOf" srcId="{EE6F5692-4BC6-49C9-855E-86299BEDB6CE}" destId="{4FCD0C31-8190-4A1C-A3D9-5DD883BF4464}" srcOrd="1" destOrd="0" presId="urn:microsoft.com/office/officeart/2005/8/layout/list1"/>
    <dgm:cxn modelId="{BC22070B-820D-488D-8DD5-D73CD8285C84}" type="presParOf" srcId="{C1C07CAD-3801-4CCF-AC71-A5A316E2B032}" destId="{16D09BE6-EF60-4D4E-9EA3-61AD3BE68A9C}" srcOrd="5" destOrd="0" presId="urn:microsoft.com/office/officeart/2005/8/layout/list1"/>
    <dgm:cxn modelId="{A9CF43DA-CEDB-44A7-8772-37FF4456AA81}" type="presParOf" srcId="{C1C07CAD-3801-4CCF-AC71-A5A316E2B032}" destId="{36253920-9477-47B6-BB5D-17CB08741097}" srcOrd="6" destOrd="0" presId="urn:microsoft.com/office/officeart/2005/8/layout/list1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9CB05FB-695A-4DEA-A0FF-4C2463D9AEF5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70FF705-5DAB-4CC4-80BF-06C706E48921}">
      <dgm:prSet/>
      <dgm:spPr/>
      <dgm:t>
        <a:bodyPr/>
        <a:lstStyle/>
        <a:p>
          <a:pPr rtl="0"/>
          <a:r>
            <a:rPr kumimoji="1" lang="ja-JP" dirty="0" smtClean="0"/>
            <a:t>以下の条件を与えたときの実行結果は？</a:t>
          </a:r>
          <a:endParaRPr kumimoji="1" lang="en-US" dirty="0"/>
        </a:p>
      </dgm:t>
    </dgm:pt>
    <dgm:pt modelId="{A77844DE-7702-4245-A14D-5C3DD60247C5}" type="parTrans" cxnId="{FA025308-E9A0-41A1-A501-177431E951AE}">
      <dgm:prSet/>
      <dgm:spPr/>
      <dgm:t>
        <a:bodyPr/>
        <a:lstStyle/>
        <a:p>
          <a:endParaRPr kumimoji="1" lang="ja-JP" altLang="en-US"/>
        </a:p>
      </dgm:t>
    </dgm:pt>
    <dgm:pt modelId="{2A0144BD-321E-4981-BEED-4CF302BC0AF4}" type="sibTrans" cxnId="{FA025308-E9A0-41A1-A501-177431E951AE}">
      <dgm:prSet/>
      <dgm:spPr/>
      <dgm:t>
        <a:bodyPr/>
        <a:lstStyle/>
        <a:p>
          <a:endParaRPr kumimoji="1" lang="ja-JP" altLang="en-US"/>
        </a:p>
      </dgm:t>
    </dgm:pt>
    <dgm:pt modelId="{775B6EF2-27B4-4A51-9E84-F8233E21E2F6}">
      <dgm:prSet/>
      <dgm:spPr/>
      <dgm:t>
        <a:bodyPr/>
        <a:lstStyle/>
        <a:p>
          <a:pPr rtl="0"/>
          <a:endParaRPr kumimoji="1" lang="en-US" dirty="0"/>
        </a:p>
      </dgm:t>
    </dgm:pt>
    <dgm:pt modelId="{E324C380-A6DB-4BD8-87C0-271642748E8B}" type="parTrans" cxnId="{6D166008-0F29-4B8F-85EB-7965D32F3B5F}">
      <dgm:prSet/>
      <dgm:spPr/>
      <dgm:t>
        <a:bodyPr/>
        <a:lstStyle/>
        <a:p>
          <a:endParaRPr kumimoji="1" lang="ja-JP" altLang="en-US"/>
        </a:p>
      </dgm:t>
    </dgm:pt>
    <dgm:pt modelId="{A22E9F39-F9E2-4A1C-B671-2AE8AA4E5054}" type="sibTrans" cxnId="{6D166008-0F29-4B8F-85EB-7965D32F3B5F}">
      <dgm:prSet/>
      <dgm:spPr/>
      <dgm:t>
        <a:bodyPr/>
        <a:lstStyle/>
        <a:p>
          <a:endParaRPr kumimoji="1" lang="ja-JP" altLang="en-US"/>
        </a:p>
      </dgm:t>
    </dgm:pt>
    <dgm:pt modelId="{1A9EC4E5-27A6-4794-B6F6-266B8EAAEFDC}">
      <dgm:prSet/>
      <dgm:spPr/>
      <dgm:t>
        <a:bodyPr/>
        <a:lstStyle/>
        <a:p>
          <a:pPr rtl="0"/>
          <a:endParaRPr kumimoji="1" lang="en-US" dirty="0"/>
        </a:p>
      </dgm:t>
    </dgm:pt>
    <dgm:pt modelId="{FAE58A9E-D0AF-4380-9693-0AC18E3BBFBB}" type="parTrans" cxnId="{A330822B-A5A2-4FE3-A8D7-590FBA01476B}">
      <dgm:prSet/>
      <dgm:spPr/>
      <dgm:t>
        <a:bodyPr/>
        <a:lstStyle/>
        <a:p>
          <a:endParaRPr kumimoji="1" lang="ja-JP" altLang="en-US"/>
        </a:p>
      </dgm:t>
    </dgm:pt>
    <dgm:pt modelId="{7376364B-288C-45D4-B1E2-52B4C014640A}" type="sibTrans" cxnId="{A330822B-A5A2-4FE3-A8D7-590FBA01476B}">
      <dgm:prSet/>
      <dgm:spPr/>
      <dgm:t>
        <a:bodyPr/>
        <a:lstStyle/>
        <a:p>
          <a:endParaRPr kumimoji="1" lang="ja-JP" altLang="en-US"/>
        </a:p>
      </dgm:t>
    </dgm:pt>
    <dgm:pt modelId="{B19608F2-5CDF-47E8-9B71-1E613590FBAA}">
      <dgm:prSet/>
      <dgm:spPr/>
      <dgm:t>
        <a:bodyPr/>
        <a:lstStyle/>
        <a:p>
          <a:pPr rtl="0"/>
          <a:endParaRPr kumimoji="1" lang="en-US" dirty="0"/>
        </a:p>
      </dgm:t>
    </dgm:pt>
    <dgm:pt modelId="{0F71C172-F9F5-4D28-9637-3C067FD591F3}" type="parTrans" cxnId="{18709DD4-3FFF-4401-A335-20F396272BE1}">
      <dgm:prSet/>
      <dgm:spPr/>
      <dgm:t>
        <a:bodyPr/>
        <a:lstStyle/>
        <a:p>
          <a:endParaRPr kumimoji="1" lang="ja-JP" altLang="en-US"/>
        </a:p>
      </dgm:t>
    </dgm:pt>
    <dgm:pt modelId="{96E72F0E-04B9-4DAF-94AE-A5509E79C5FA}" type="sibTrans" cxnId="{18709DD4-3FFF-4401-A335-20F396272BE1}">
      <dgm:prSet/>
      <dgm:spPr/>
      <dgm:t>
        <a:bodyPr/>
        <a:lstStyle/>
        <a:p>
          <a:endParaRPr kumimoji="1" lang="ja-JP" altLang="en-US"/>
        </a:p>
      </dgm:t>
    </dgm:pt>
    <dgm:pt modelId="{A6814C40-AF60-4B54-A079-7DABE0144E52}">
      <dgm:prSet/>
      <dgm:spPr/>
      <dgm:t>
        <a:bodyPr/>
        <a:lstStyle/>
        <a:p>
          <a:pPr rtl="0"/>
          <a:endParaRPr kumimoji="1" lang="en-US" dirty="0"/>
        </a:p>
      </dgm:t>
    </dgm:pt>
    <dgm:pt modelId="{29E592BE-58D7-4BFF-BF2C-4947EEFFFD22}" type="parTrans" cxnId="{DABC3F40-5034-4126-8DA4-9C4958212843}">
      <dgm:prSet/>
      <dgm:spPr/>
      <dgm:t>
        <a:bodyPr/>
        <a:lstStyle/>
        <a:p>
          <a:endParaRPr kumimoji="1" lang="ja-JP" altLang="en-US"/>
        </a:p>
      </dgm:t>
    </dgm:pt>
    <dgm:pt modelId="{F8009FB4-F723-4DD3-8AD7-B26B768286E0}" type="sibTrans" cxnId="{DABC3F40-5034-4126-8DA4-9C4958212843}">
      <dgm:prSet/>
      <dgm:spPr/>
      <dgm:t>
        <a:bodyPr/>
        <a:lstStyle/>
        <a:p>
          <a:endParaRPr kumimoji="1" lang="ja-JP" altLang="en-US"/>
        </a:p>
      </dgm:t>
    </dgm:pt>
    <dgm:pt modelId="{DFA96F3D-F027-4431-BF73-2366D7831ECE}">
      <dgm:prSet/>
      <dgm:spPr/>
      <dgm:t>
        <a:bodyPr/>
        <a:lstStyle/>
        <a:p>
          <a:pPr rtl="0"/>
          <a:endParaRPr kumimoji="1" lang="en-US" dirty="0"/>
        </a:p>
      </dgm:t>
    </dgm:pt>
    <dgm:pt modelId="{79DFD316-6FA0-4310-B563-27418EFBE4DE}" type="parTrans" cxnId="{B184E875-4C4C-4216-B739-40E6280FE91E}">
      <dgm:prSet/>
      <dgm:spPr/>
      <dgm:t>
        <a:bodyPr/>
        <a:lstStyle/>
        <a:p>
          <a:endParaRPr kumimoji="1" lang="ja-JP" altLang="en-US"/>
        </a:p>
      </dgm:t>
    </dgm:pt>
    <dgm:pt modelId="{FF41C958-C848-473D-84DC-F0229F17F2A1}" type="sibTrans" cxnId="{B184E875-4C4C-4216-B739-40E6280FE91E}">
      <dgm:prSet/>
      <dgm:spPr/>
      <dgm:t>
        <a:bodyPr/>
        <a:lstStyle/>
        <a:p>
          <a:endParaRPr kumimoji="1" lang="ja-JP" altLang="en-US"/>
        </a:p>
      </dgm:t>
    </dgm:pt>
    <dgm:pt modelId="{62766241-CA41-4F4B-998A-B337388D0BA8}">
      <dgm:prSet/>
      <dgm:spPr/>
      <dgm:t>
        <a:bodyPr/>
        <a:lstStyle/>
        <a:p>
          <a:pPr rtl="0"/>
          <a:endParaRPr kumimoji="1" lang="en-US" dirty="0"/>
        </a:p>
      </dgm:t>
    </dgm:pt>
    <dgm:pt modelId="{81635295-12C2-49A8-A448-603ADE1392A4}" type="parTrans" cxnId="{46E15036-0FB2-45E1-A2C7-FEA58B2FED83}">
      <dgm:prSet/>
      <dgm:spPr/>
      <dgm:t>
        <a:bodyPr/>
        <a:lstStyle/>
        <a:p>
          <a:endParaRPr kumimoji="1" lang="ja-JP" altLang="en-US"/>
        </a:p>
      </dgm:t>
    </dgm:pt>
    <dgm:pt modelId="{37349FAB-ECB8-492D-A8A0-3C9C63FA0A2C}" type="sibTrans" cxnId="{46E15036-0FB2-45E1-A2C7-FEA58B2FED83}">
      <dgm:prSet/>
      <dgm:spPr/>
      <dgm:t>
        <a:bodyPr/>
        <a:lstStyle/>
        <a:p>
          <a:endParaRPr kumimoji="1" lang="ja-JP" altLang="en-US"/>
        </a:p>
      </dgm:t>
    </dgm:pt>
    <dgm:pt modelId="{CD7E3A1C-2993-491B-A268-EC956BBCB329}">
      <dgm:prSet/>
      <dgm:spPr/>
      <dgm:t>
        <a:bodyPr/>
        <a:lstStyle/>
        <a:p>
          <a:pPr rtl="0"/>
          <a:endParaRPr kumimoji="1" lang="ja-JP" dirty="0"/>
        </a:p>
      </dgm:t>
    </dgm:pt>
    <dgm:pt modelId="{3747E95F-62C0-4C41-A9AA-3B2586AF2744}" type="parTrans" cxnId="{B055DE70-B4BA-4FE7-9645-449F9EE2DD87}">
      <dgm:prSet/>
      <dgm:spPr/>
      <dgm:t>
        <a:bodyPr/>
        <a:lstStyle/>
        <a:p>
          <a:endParaRPr kumimoji="1" lang="ja-JP" altLang="en-US"/>
        </a:p>
      </dgm:t>
    </dgm:pt>
    <dgm:pt modelId="{BF895672-6EC1-46AD-BF08-129DFC77E8F0}" type="sibTrans" cxnId="{B055DE70-B4BA-4FE7-9645-449F9EE2DD87}">
      <dgm:prSet/>
      <dgm:spPr/>
      <dgm:t>
        <a:bodyPr/>
        <a:lstStyle/>
        <a:p>
          <a:endParaRPr kumimoji="1" lang="ja-JP" altLang="en-US"/>
        </a:p>
      </dgm:t>
    </dgm:pt>
    <dgm:pt modelId="{BA9D81E6-A8B6-4C74-9674-1321CA176320}">
      <dgm:prSet/>
      <dgm:spPr/>
      <dgm:t>
        <a:bodyPr/>
        <a:lstStyle/>
        <a:p>
          <a:pPr rtl="0"/>
          <a:endParaRPr kumimoji="1" lang="en-US" dirty="0"/>
        </a:p>
      </dgm:t>
    </dgm:pt>
    <dgm:pt modelId="{7D310F58-08E8-4831-B897-726C0E639C93}" type="parTrans" cxnId="{9B7E6D81-91AF-4334-BA15-3BBD3BA516F4}">
      <dgm:prSet/>
      <dgm:spPr/>
      <dgm:t>
        <a:bodyPr/>
        <a:lstStyle/>
        <a:p>
          <a:endParaRPr kumimoji="1" lang="ja-JP" altLang="en-US"/>
        </a:p>
      </dgm:t>
    </dgm:pt>
    <dgm:pt modelId="{CBB02F47-ECE7-43D2-B290-610DAA6FBF31}" type="sibTrans" cxnId="{9B7E6D81-91AF-4334-BA15-3BBD3BA516F4}">
      <dgm:prSet/>
      <dgm:spPr/>
      <dgm:t>
        <a:bodyPr/>
        <a:lstStyle/>
        <a:p>
          <a:endParaRPr kumimoji="1" lang="ja-JP" altLang="en-US"/>
        </a:p>
      </dgm:t>
    </dgm:pt>
    <dgm:pt modelId="{C108A0E5-4EDC-463F-A21D-C65FA1D75857}">
      <dgm:prSet/>
      <dgm:spPr/>
      <dgm:t>
        <a:bodyPr/>
        <a:lstStyle/>
        <a:p>
          <a:pPr rtl="0"/>
          <a:endParaRPr kumimoji="1" lang="en-US" dirty="0"/>
        </a:p>
      </dgm:t>
    </dgm:pt>
    <dgm:pt modelId="{A71C7F4F-75E2-4EDB-BED3-1BA3243CC7DD}" type="parTrans" cxnId="{235BF2C3-428A-4D74-A752-EC96914CA7C5}">
      <dgm:prSet/>
      <dgm:spPr/>
      <dgm:t>
        <a:bodyPr/>
        <a:lstStyle/>
        <a:p>
          <a:endParaRPr kumimoji="1" lang="ja-JP" altLang="en-US"/>
        </a:p>
      </dgm:t>
    </dgm:pt>
    <dgm:pt modelId="{49F5E3CA-1E42-4897-85BC-A1DDE2D6F38F}" type="sibTrans" cxnId="{235BF2C3-428A-4D74-A752-EC96914CA7C5}">
      <dgm:prSet/>
      <dgm:spPr/>
      <dgm:t>
        <a:bodyPr/>
        <a:lstStyle/>
        <a:p>
          <a:endParaRPr kumimoji="1" lang="ja-JP" altLang="en-US"/>
        </a:p>
      </dgm:t>
    </dgm:pt>
    <dgm:pt modelId="{BAE5CB49-C728-4B95-BD82-B3D355185E7F}">
      <dgm:prSet/>
      <dgm:spPr/>
      <dgm:t>
        <a:bodyPr/>
        <a:lstStyle/>
        <a:p>
          <a:pPr rtl="0"/>
          <a:endParaRPr kumimoji="1" lang="en-US" dirty="0"/>
        </a:p>
      </dgm:t>
    </dgm:pt>
    <dgm:pt modelId="{1FB4C5D7-2052-4A9A-A1A7-73842A2D21DC}" type="parTrans" cxnId="{E256401F-D9BF-431B-9C20-5EDADE09752B}">
      <dgm:prSet/>
      <dgm:spPr/>
      <dgm:t>
        <a:bodyPr/>
        <a:lstStyle/>
        <a:p>
          <a:endParaRPr kumimoji="1" lang="ja-JP" altLang="en-US"/>
        </a:p>
      </dgm:t>
    </dgm:pt>
    <dgm:pt modelId="{50373921-1060-44BA-956C-E5E8E3C5576E}" type="sibTrans" cxnId="{E256401F-D9BF-431B-9C20-5EDADE09752B}">
      <dgm:prSet/>
      <dgm:spPr/>
      <dgm:t>
        <a:bodyPr/>
        <a:lstStyle/>
        <a:p>
          <a:endParaRPr kumimoji="1" lang="ja-JP" altLang="en-US"/>
        </a:p>
      </dgm:t>
    </dgm:pt>
    <dgm:pt modelId="{15DC67FC-4730-4371-995F-EEFF67680C3A}">
      <dgm:prSet/>
      <dgm:spPr/>
      <dgm:t>
        <a:bodyPr/>
        <a:lstStyle/>
        <a:p>
          <a:pPr rtl="0"/>
          <a:endParaRPr kumimoji="1" lang="en-US" dirty="0"/>
        </a:p>
      </dgm:t>
    </dgm:pt>
    <dgm:pt modelId="{EFBDD379-4B95-4D1B-BE9F-DAE4A2B8D2AA}" type="parTrans" cxnId="{44D3790D-CC44-498E-93FD-A0B263CBD5EC}">
      <dgm:prSet/>
      <dgm:spPr/>
      <dgm:t>
        <a:bodyPr/>
        <a:lstStyle/>
        <a:p>
          <a:endParaRPr kumimoji="1" lang="ja-JP" altLang="en-US"/>
        </a:p>
      </dgm:t>
    </dgm:pt>
    <dgm:pt modelId="{1A8C5560-AC73-4EAE-8570-FFA795BE7772}" type="sibTrans" cxnId="{44D3790D-CC44-498E-93FD-A0B263CBD5EC}">
      <dgm:prSet/>
      <dgm:spPr/>
      <dgm:t>
        <a:bodyPr/>
        <a:lstStyle/>
        <a:p>
          <a:endParaRPr kumimoji="1" lang="ja-JP" altLang="en-US"/>
        </a:p>
      </dgm:t>
    </dgm:pt>
    <dgm:pt modelId="{ECA808D1-C23D-4D50-9ECE-9656DC9C67DE}" type="pres">
      <dgm:prSet presAssocID="{99CB05FB-695A-4DEA-A0FF-4C2463D9AEF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EE55B565-9E8A-4D50-A6E9-2D44A4F0B8D2}" type="pres">
      <dgm:prSet presAssocID="{470FF705-5DAB-4CC4-80BF-06C706E48921}" presName="parentLin" presStyleCnt="0"/>
      <dgm:spPr/>
    </dgm:pt>
    <dgm:pt modelId="{AD0B1C11-1B22-46C2-AF90-5E1E12BE106C}" type="pres">
      <dgm:prSet presAssocID="{470FF705-5DAB-4CC4-80BF-06C706E48921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1794437B-6B43-4FC4-9319-278CA1B1D2C3}" type="pres">
      <dgm:prSet presAssocID="{470FF705-5DAB-4CC4-80BF-06C706E4892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0C9E2AF-25F1-41E7-823B-E2ADD52888A8}" type="pres">
      <dgm:prSet presAssocID="{470FF705-5DAB-4CC4-80BF-06C706E48921}" presName="negativeSpace" presStyleCnt="0"/>
      <dgm:spPr/>
    </dgm:pt>
    <dgm:pt modelId="{1779226A-63A9-45EB-A755-192D2F9E2113}" type="pres">
      <dgm:prSet presAssocID="{470FF705-5DAB-4CC4-80BF-06C706E4892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8709DD4-3FFF-4401-A335-20F396272BE1}" srcId="{470FF705-5DAB-4CC4-80BF-06C706E48921}" destId="{B19608F2-5CDF-47E8-9B71-1E613590FBAA}" srcOrd="2" destOrd="0" parTransId="{0F71C172-F9F5-4D28-9637-3C067FD591F3}" sibTransId="{96E72F0E-04B9-4DAF-94AE-A5509E79C5FA}"/>
    <dgm:cxn modelId="{44D3790D-CC44-498E-93FD-A0B263CBD5EC}" srcId="{470FF705-5DAB-4CC4-80BF-06C706E48921}" destId="{15DC67FC-4730-4371-995F-EEFF67680C3A}" srcOrd="8" destOrd="0" parTransId="{EFBDD379-4B95-4D1B-BE9F-DAE4A2B8D2AA}" sibTransId="{1A8C5560-AC73-4EAE-8570-FFA795BE7772}"/>
    <dgm:cxn modelId="{8FA7984C-EDFD-43F0-A9C9-16BA7332877D}" type="presOf" srcId="{470FF705-5DAB-4CC4-80BF-06C706E48921}" destId="{AD0B1C11-1B22-46C2-AF90-5E1E12BE106C}" srcOrd="0" destOrd="0" presId="urn:microsoft.com/office/officeart/2005/8/layout/list1"/>
    <dgm:cxn modelId="{F6F8D185-A390-4F69-841D-95884A114C27}" type="presOf" srcId="{470FF705-5DAB-4CC4-80BF-06C706E48921}" destId="{1794437B-6B43-4FC4-9319-278CA1B1D2C3}" srcOrd="1" destOrd="0" presId="urn:microsoft.com/office/officeart/2005/8/layout/list1"/>
    <dgm:cxn modelId="{E43083AC-AE51-407A-8B41-8587F226C4D1}" type="presOf" srcId="{15DC67FC-4730-4371-995F-EEFF67680C3A}" destId="{1779226A-63A9-45EB-A755-192D2F9E2113}" srcOrd="0" destOrd="8" presId="urn:microsoft.com/office/officeart/2005/8/layout/list1"/>
    <dgm:cxn modelId="{73C62913-F1DB-44D3-A664-5765212A4190}" type="presOf" srcId="{1A9EC4E5-27A6-4794-B6F6-266B8EAAEFDC}" destId="{1779226A-63A9-45EB-A755-192D2F9E2113}" srcOrd="0" destOrd="1" presId="urn:microsoft.com/office/officeart/2005/8/layout/list1"/>
    <dgm:cxn modelId="{E256401F-D9BF-431B-9C20-5EDADE09752B}" srcId="{470FF705-5DAB-4CC4-80BF-06C706E48921}" destId="{BAE5CB49-C728-4B95-BD82-B3D355185E7F}" srcOrd="7" destOrd="0" parTransId="{1FB4C5D7-2052-4A9A-A1A7-73842A2D21DC}" sibTransId="{50373921-1060-44BA-956C-E5E8E3C5576E}"/>
    <dgm:cxn modelId="{8AAA4A9B-2059-4B1A-8621-C16152C25597}" type="presOf" srcId="{A6814C40-AF60-4B54-A079-7DABE0144E52}" destId="{1779226A-63A9-45EB-A755-192D2F9E2113}" srcOrd="0" destOrd="3" presId="urn:microsoft.com/office/officeart/2005/8/layout/list1"/>
    <dgm:cxn modelId="{20D65931-F3C3-4CCF-8F62-F07F3C5BD9F1}" type="presOf" srcId="{62766241-CA41-4F4B-998A-B337388D0BA8}" destId="{1779226A-63A9-45EB-A755-192D2F9E2113}" srcOrd="0" destOrd="9" presId="urn:microsoft.com/office/officeart/2005/8/layout/list1"/>
    <dgm:cxn modelId="{25124508-9CDD-4CDE-9F46-73339939F167}" type="presOf" srcId="{BA9D81E6-A8B6-4C74-9674-1321CA176320}" destId="{1779226A-63A9-45EB-A755-192D2F9E2113}" srcOrd="0" destOrd="5" presId="urn:microsoft.com/office/officeart/2005/8/layout/list1"/>
    <dgm:cxn modelId="{91D7BD0D-469D-4AFF-9697-37931B1C2D15}" type="presOf" srcId="{BAE5CB49-C728-4B95-BD82-B3D355185E7F}" destId="{1779226A-63A9-45EB-A755-192D2F9E2113}" srcOrd="0" destOrd="7" presId="urn:microsoft.com/office/officeart/2005/8/layout/list1"/>
    <dgm:cxn modelId="{235BF2C3-428A-4D74-A752-EC96914CA7C5}" srcId="{470FF705-5DAB-4CC4-80BF-06C706E48921}" destId="{C108A0E5-4EDC-463F-A21D-C65FA1D75857}" srcOrd="6" destOrd="0" parTransId="{A71C7F4F-75E2-4EDB-BED3-1BA3243CC7DD}" sibTransId="{49F5E3CA-1E42-4897-85BC-A1DDE2D6F38F}"/>
    <dgm:cxn modelId="{A330822B-A5A2-4FE3-A8D7-590FBA01476B}" srcId="{470FF705-5DAB-4CC4-80BF-06C706E48921}" destId="{1A9EC4E5-27A6-4794-B6F6-266B8EAAEFDC}" srcOrd="1" destOrd="0" parTransId="{FAE58A9E-D0AF-4380-9693-0AC18E3BBFBB}" sibTransId="{7376364B-288C-45D4-B1E2-52B4C014640A}"/>
    <dgm:cxn modelId="{B184E875-4C4C-4216-B739-40E6280FE91E}" srcId="{470FF705-5DAB-4CC4-80BF-06C706E48921}" destId="{DFA96F3D-F027-4431-BF73-2366D7831ECE}" srcOrd="4" destOrd="0" parTransId="{79DFD316-6FA0-4310-B563-27418EFBE4DE}" sibTransId="{FF41C958-C848-473D-84DC-F0229F17F2A1}"/>
    <dgm:cxn modelId="{56EAAC5C-DD38-43A3-9343-1A7192453A1F}" type="presOf" srcId="{B19608F2-5CDF-47E8-9B71-1E613590FBAA}" destId="{1779226A-63A9-45EB-A755-192D2F9E2113}" srcOrd="0" destOrd="2" presId="urn:microsoft.com/office/officeart/2005/8/layout/list1"/>
    <dgm:cxn modelId="{1A637A2F-9E3E-4CBA-A04E-9541DC190137}" type="presOf" srcId="{C108A0E5-4EDC-463F-A21D-C65FA1D75857}" destId="{1779226A-63A9-45EB-A755-192D2F9E2113}" srcOrd="0" destOrd="6" presId="urn:microsoft.com/office/officeart/2005/8/layout/list1"/>
    <dgm:cxn modelId="{9B7E6D81-91AF-4334-BA15-3BBD3BA516F4}" srcId="{470FF705-5DAB-4CC4-80BF-06C706E48921}" destId="{BA9D81E6-A8B6-4C74-9674-1321CA176320}" srcOrd="5" destOrd="0" parTransId="{7D310F58-08E8-4831-B897-726C0E639C93}" sibTransId="{CBB02F47-ECE7-43D2-B290-610DAA6FBF31}"/>
    <dgm:cxn modelId="{DABC3F40-5034-4126-8DA4-9C4958212843}" srcId="{470FF705-5DAB-4CC4-80BF-06C706E48921}" destId="{A6814C40-AF60-4B54-A079-7DABE0144E52}" srcOrd="3" destOrd="0" parTransId="{29E592BE-58D7-4BFF-BF2C-4947EEFFFD22}" sibTransId="{F8009FB4-F723-4DD3-8AD7-B26B768286E0}"/>
    <dgm:cxn modelId="{DF8471D7-38A7-4270-93F8-0DFE032AE542}" type="presOf" srcId="{99CB05FB-695A-4DEA-A0FF-4C2463D9AEF5}" destId="{ECA808D1-C23D-4D50-9ECE-9656DC9C67DE}" srcOrd="0" destOrd="0" presId="urn:microsoft.com/office/officeart/2005/8/layout/list1"/>
    <dgm:cxn modelId="{6D166008-0F29-4B8F-85EB-7965D32F3B5F}" srcId="{470FF705-5DAB-4CC4-80BF-06C706E48921}" destId="{775B6EF2-27B4-4A51-9E84-F8233E21E2F6}" srcOrd="0" destOrd="0" parTransId="{E324C380-A6DB-4BD8-87C0-271642748E8B}" sibTransId="{A22E9F39-F9E2-4A1C-B671-2AE8AA4E5054}"/>
    <dgm:cxn modelId="{FA025308-E9A0-41A1-A501-177431E951AE}" srcId="{99CB05FB-695A-4DEA-A0FF-4C2463D9AEF5}" destId="{470FF705-5DAB-4CC4-80BF-06C706E48921}" srcOrd="0" destOrd="0" parTransId="{A77844DE-7702-4245-A14D-5C3DD60247C5}" sibTransId="{2A0144BD-321E-4981-BEED-4CF302BC0AF4}"/>
    <dgm:cxn modelId="{B055DE70-B4BA-4FE7-9645-449F9EE2DD87}" srcId="{470FF705-5DAB-4CC4-80BF-06C706E48921}" destId="{CD7E3A1C-2993-491B-A268-EC956BBCB329}" srcOrd="10" destOrd="0" parTransId="{3747E95F-62C0-4C41-A9AA-3B2586AF2744}" sibTransId="{BF895672-6EC1-46AD-BF08-129DFC77E8F0}"/>
    <dgm:cxn modelId="{6B0F372F-313C-4373-B21B-5C232E3520CC}" type="presOf" srcId="{775B6EF2-27B4-4A51-9E84-F8233E21E2F6}" destId="{1779226A-63A9-45EB-A755-192D2F9E2113}" srcOrd="0" destOrd="0" presId="urn:microsoft.com/office/officeart/2005/8/layout/list1"/>
    <dgm:cxn modelId="{46E15036-0FB2-45E1-A2C7-FEA58B2FED83}" srcId="{470FF705-5DAB-4CC4-80BF-06C706E48921}" destId="{62766241-CA41-4F4B-998A-B337388D0BA8}" srcOrd="9" destOrd="0" parTransId="{81635295-12C2-49A8-A448-603ADE1392A4}" sibTransId="{37349FAB-ECB8-492D-A8A0-3C9C63FA0A2C}"/>
    <dgm:cxn modelId="{60BFDAB6-5F3A-401D-91C9-DCD334CA43CB}" type="presOf" srcId="{DFA96F3D-F027-4431-BF73-2366D7831ECE}" destId="{1779226A-63A9-45EB-A755-192D2F9E2113}" srcOrd="0" destOrd="4" presId="urn:microsoft.com/office/officeart/2005/8/layout/list1"/>
    <dgm:cxn modelId="{93A48106-6C4B-4D08-9557-D3248BB16655}" type="presOf" srcId="{CD7E3A1C-2993-491B-A268-EC956BBCB329}" destId="{1779226A-63A9-45EB-A755-192D2F9E2113}" srcOrd="0" destOrd="10" presId="urn:microsoft.com/office/officeart/2005/8/layout/list1"/>
    <dgm:cxn modelId="{ADA8632A-7C48-470F-A3E4-23423D1F1366}" type="presParOf" srcId="{ECA808D1-C23D-4D50-9ECE-9656DC9C67DE}" destId="{EE55B565-9E8A-4D50-A6E9-2D44A4F0B8D2}" srcOrd="0" destOrd="0" presId="urn:microsoft.com/office/officeart/2005/8/layout/list1"/>
    <dgm:cxn modelId="{D80B6142-2538-4DD5-BBF8-B7783737BBBD}" type="presParOf" srcId="{EE55B565-9E8A-4D50-A6E9-2D44A4F0B8D2}" destId="{AD0B1C11-1B22-46C2-AF90-5E1E12BE106C}" srcOrd="0" destOrd="0" presId="urn:microsoft.com/office/officeart/2005/8/layout/list1"/>
    <dgm:cxn modelId="{286B81DA-3638-4B19-8C76-250FCE6A9E24}" type="presParOf" srcId="{EE55B565-9E8A-4D50-A6E9-2D44A4F0B8D2}" destId="{1794437B-6B43-4FC4-9319-278CA1B1D2C3}" srcOrd="1" destOrd="0" presId="urn:microsoft.com/office/officeart/2005/8/layout/list1"/>
    <dgm:cxn modelId="{C85EFA02-CBEF-44AB-A915-5AFCA54310C7}" type="presParOf" srcId="{ECA808D1-C23D-4D50-9ECE-9656DC9C67DE}" destId="{60C9E2AF-25F1-41E7-823B-E2ADD52888A8}" srcOrd="1" destOrd="0" presId="urn:microsoft.com/office/officeart/2005/8/layout/list1"/>
    <dgm:cxn modelId="{ECAE222F-E489-425D-B902-68F6945F4949}" type="presParOf" srcId="{ECA808D1-C23D-4D50-9ECE-9656DC9C67DE}" destId="{1779226A-63A9-45EB-A755-192D2F9E2113}" srcOrd="2" destOrd="0" presId="urn:microsoft.com/office/officeart/2005/8/layout/list1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/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A5F445D-CD57-4CC0-A4A6-D5074F361E26}" type="presOf" srcId="{7E1B1378-75C9-4F7B-A46F-2E6A36BD8691}" destId="{7EB79C6A-AC9A-4EA6-ADAC-443A32300999}" srcOrd="0" destOrd="0" presId="urn:microsoft.com/office/officeart/2005/8/layout/vList2"/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B32E66B2-B91A-4513-9A96-3B7CEF564637}" type="presOf" srcId="{5E8044B7-B98A-437A-A7F6-598D444985D8}" destId="{A22F1911-7C13-43D3-B660-2679E8A0D99B}" srcOrd="0" destOrd="0" presId="urn:microsoft.com/office/officeart/2005/8/layout/vList2"/>
    <dgm:cxn modelId="{26892B1F-16DD-4D9F-96B5-2694542A8F38}" type="presOf" srcId="{A72BFCF8-4F6E-43C6-AD4E-2CC48537FE9F}" destId="{BD87FD86-8CBC-4198-9CB2-1E0B56BE0DD6}" srcOrd="0" destOrd="0" presId="urn:microsoft.com/office/officeart/2005/8/layout/vList2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705FF9C5-1734-4F76-BABB-719E5B06F3E0}" type="presOf" srcId="{9ECB6C7C-35E9-4A91-912E-E4199D704633}" destId="{3A711BC6-9ADF-48D6-9880-A54A7BE39F8F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8EA5FA75-ECA2-4CE4-A7D0-D9027FE733E9}" type="presOf" srcId="{179E9738-F5BC-4C9A-AAA6-F902AAC6EDD1}" destId="{D1DAAB86-5AB1-47D5-BF41-61C5EAC3CCCA}" srcOrd="0" destOrd="0" presId="urn:microsoft.com/office/officeart/2005/8/layout/vList2"/>
    <dgm:cxn modelId="{0CCC357F-C054-49E3-8E7D-FF56229EC51A}" type="presParOf" srcId="{7EB79C6A-AC9A-4EA6-ADAC-443A32300999}" destId="{D1DAAB86-5AB1-47D5-BF41-61C5EAC3CCCA}" srcOrd="0" destOrd="0" presId="urn:microsoft.com/office/officeart/2005/8/layout/vList2"/>
    <dgm:cxn modelId="{35CCDD3D-A5CC-4660-A980-7403B9A5F9C5}" type="presParOf" srcId="{7EB79C6A-AC9A-4EA6-ADAC-443A32300999}" destId="{C7D1C3B1-CEDD-47B6-96A7-00BFD58626AE}" srcOrd="1" destOrd="0" presId="urn:microsoft.com/office/officeart/2005/8/layout/vList2"/>
    <dgm:cxn modelId="{C6CE737D-53BD-46F8-9EF2-5FE046C6D18F}" type="presParOf" srcId="{7EB79C6A-AC9A-4EA6-ADAC-443A32300999}" destId="{BD87FD86-8CBC-4198-9CB2-1E0B56BE0DD6}" srcOrd="2" destOrd="0" presId="urn:microsoft.com/office/officeart/2005/8/layout/vList2"/>
    <dgm:cxn modelId="{64BDB524-2D3B-47EF-93BB-39C8AB155F56}" type="presParOf" srcId="{7EB79C6A-AC9A-4EA6-ADAC-443A32300999}" destId="{6C47ED29-3607-4FBA-95C0-E1268B099E4A}" srcOrd="3" destOrd="0" presId="urn:microsoft.com/office/officeart/2005/8/layout/vList2"/>
    <dgm:cxn modelId="{0A96B261-B066-43BC-8300-3C228A9F6282}" type="presParOf" srcId="{7EB79C6A-AC9A-4EA6-ADAC-443A32300999}" destId="{A22F1911-7C13-43D3-B660-2679E8A0D99B}" srcOrd="4" destOrd="0" presId="urn:microsoft.com/office/officeart/2005/8/layout/vList2"/>
    <dgm:cxn modelId="{6E845167-B5E3-43AA-AD88-A482A7AF952E}" type="presParOf" srcId="{7EB79C6A-AC9A-4EA6-ADAC-443A32300999}" destId="{887F26EF-D24D-4810-B824-41D606A9C3E2}" srcOrd="5" destOrd="0" presId="urn:microsoft.com/office/officeart/2005/8/layout/vList2"/>
    <dgm:cxn modelId="{3FDAB5E3-5588-4102-9970-923F5DFEECA5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8702F6F-FFAF-495F-A6CA-A1047820CFCB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6BFEEBD0-264C-480F-B2FA-9236E89B855E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SqlParameter</a:t>
          </a:r>
          <a:endParaRPr lang="ja-JP" dirty="0"/>
        </a:p>
      </dgm:t>
    </dgm:pt>
    <dgm:pt modelId="{679B653E-FAED-4EB6-A9AA-D591D066243B}" type="parTrans" cxnId="{7F2FED77-3275-40C9-A0D0-650F0C21C21B}">
      <dgm:prSet/>
      <dgm:spPr/>
      <dgm:t>
        <a:bodyPr/>
        <a:lstStyle/>
        <a:p>
          <a:endParaRPr lang="ja-JP" altLang="en-US"/>
        </a:p>
      </dgm:t>
    </dgm:pt>
    <dgm:pt modelId="{55CDCE98-F5A4-4221-86E0-5399D3FCC131}" type="sibTrans" cxnId="{7F2FED77-3275-40C9-A0D0-650F0C21C21B}">
      <dgm:prSet/>
      <dgm:spPr/>
      <dgm:t>
        <a:bodyPr/>
        <a:lstStyle/>
        <a:p>
          <a:endParaRPr lang="ja-JP" altLang="en-US"/>
        </a:p>
      </dgm:t>
    </dgm:pt>
    <dgm:pt modelId="{525A6050-7DF7-4C9F-89D1-19A226F697DF}">
      <dgm:prSet/>
      <dgm:spPr/>
      <dgm:t>
        <a:bodyPr/>
        <a:lstStyle/>
        <a:p>
          <a:pPr rtl="0"/>
          <a:r>
            <a:rPr lang="en-US" dirty="0" err="1" smtClean="0"/>
            <a:t>sqlString</a:t>
          </a:r>
          <a:r>
            <a:rPr lang="en-US" dirty="0" smtClean="0"/>
            <a:t> = _</a:t>
          </a:r>
          <a:br>
            <a:rPr lang="en-US" dirty="0" smtClean="0"/>
          </a:br>
          <a:r>
            <a:rPr lang="en-US" dirty="0" smtClean="0"/>
            <a:t>	"UPDATE employee SET </a:t>
          </a:r>
          <a:r>
            <a:rPr lang="en-US" dirty="0" err="1" smtClean="0"/>
            <a:t>minit</a:t>
          </a:r>
          <a:r>
            <a:rPr lang="en-US" dirty="0" smtClean="0"/>
            <a:t>=@</a:t>
          </a:r>
          <a:r>
            <a:rPr lang="en-US" dirty="0" err="1" smtClean="0"/>
            <a:t>minit</a:t>
          </a:r>
          <a:r>
            <a:rPr lang="en-US" dirty="0" smtClean="0"/>
            <a:t> WHERE </a:t>
          </a:r>
          <a:r>
            <a:rPr lang="en-US" dirty="0" err="1" smtClean="0"/>
            <a:t>emp_id</a:t>
          </a:r>
          <a:r>
            <a:rPr lang="en-US" dirty="0" smtClean="0"/>
            <a:t>=@</a:t>
          </a:r>
          <a:r>
            <a:rPr lang="en-US" dirty="0" err="1" smtClean="0"/>
            <a:t>emp_id</a:t>
          </a:r>
          <a:r>
            <a:rPr lang="en-US" dirty="0" smtClean="0"/>
            <a:t>"</a:t>
          </a:r>
          <a:endParaRPr lang="ja-JP" dirty="0"/>
        </a:p>
      </dgm:t>
    </dgm:pt>
    <dgm:pt modelId="{75036972-F364-4418-9001-1A7FBC09478C}" type="parTrans" cxnId="{ECD5F638-EBC3-4C91-89F2-22DEE335B5EB}">
      <dgm:prSet/>
      <dgm:spPr/>
      <dgm:t>
        <a:bodyPr/>
        <a:lstStyle/>
        <a:p>
          <a:endParaRPr lang="ja-JP" altLang="en-US"/>
        </a:p>
      </dgm:t>
    </dgm:pt>
    <dgm:pt modelId="{31513991-92AE-4142-8F02-932B34A3FC64}" type="sibTrans" cxnId="{ECD5F638-EBC3-4C91-89F2-22DEE335B5EB}">
      <dgm:prSet/>
      <dgm:spPr/>
      <dgm:t>
        <a:bodyPr/>
        <a:lstStyle/>
        <a:p>
          <a:endParaRPr lang="ja-JP" altLang="en-US"/>
        </a:p>
      </dgm:t>
    </dgm:pt>
    <dgm:pt modelId="{9612988C-5A86-439D-81EB-040ABF4D98F9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>
              <a:solidFill>
                <a:srgbClr val="FF0000"/>
              </a:solidFill>
            </a:rPr>
            <a:t>SqlCommand</a:t>
          </a:r>
          <a:r>
            <a:rPr lang="en-US" dirty="0" smtClean="0"/>
            <a:t>(</a:t>
          </a:r>
          <a:r>
            <a:rPr lang="en-US" dirty="0" err="1" smtClean="0"/>
            <a:t>sqlString</a:t>
          </a:r>
          <a:r>
            <a:rPr lang="en-US" dirty="0" smtClean="0"/>
            <a:t>, _</a:t>
          </a:r>
          <a:r>
            <a:rPr lang="en-US" dirty="0" err="1" smtClean="0"/>
            <a:t>cn</a:t>
          </a:r>
          <a:r>
            <a:rPr lang="en-US" dirty="0" smtClean="0"/>
            <a:t>)</a:t>
          </a:r>
          <a:endParaRPr lang="ja-JP" dirty="0"/>
        </a:p>
      </dgm:t>
    </dgm:pt>
    <dgm:pt modelId="{9BCB753F-DF64-456A-AF2D-78D9F3A551CC}" type="parTrans" cxnId="{F0C62294-E69F-4027-AA89-FEC1A3AB92E5}">
      <dgm:prSet/>
      <dgm:spPr/>
      <dgm:t>
        <a:bodyPr/>
        <a:lstStyle/>
        <a:p>
          <a:endParaRPr lang="ja-JP" altLang="en-US"/>
        </a:p>
      </dgm:t>
    </dgm:pt>
    <dgm:pt modelId="{DE4EDCC9-9CD8-4315-9866-645492D34F11}" type="sibTrans" cxnId="{F0C62294-E69F-4027-AA89-FEC1A3AB92E5}">
      <dgm:prSet/>
      <dgm:spPr/>
      <dgm:t>
        <a:bodyPr/>
        <a:lstStyle/>
        <a:p>
          <a:endParaRPr lang="ja-JP" altLang="en-US"/>
        </a:p>
      </dgm:t>
    </dgm:pt>
    <dgm:pt modelId="{BC6C30C5-B016-4593-86E3-3646CB6E2FE8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cmd.Parameters.Add</a:t>
          </a:r>
          <a:r>
            <a:rPr lang="en-US" dirty="0" smtClean="0"/>
            <a:t>(New </a:t>
          </a:r>
          <a:r>
            <a:rPr lang="en-US" dirty="0" err="1" smtClean="0">
              <a:solidFill>
                <a:srgbClr val="FF0000"/>
              </a:solidFill>
            </a:rPr>
            <a:t>SqlParameter</a:t>
          </a:r>
          <a:r>
            <a:rPr lang="en-US" dirty="0" smtClean="0"/>
            <a:t>("</a:t>
          </a:r>
          <a:r>
            <a:rPr lang="en-US" dirty="0" err="1" smtClean="0"/>
            <a:t>emp_id</a:t>
          </a:r>
          <a:r>
            <a:rPr lang="en-US" dirty="0" smtClean="0"/>
            <a:t>", </a:t>
          </a:r>
          <a:r>
            <a:rPr lang="en-US" dirty="0" err="1" smtClean="0"/>
            <a:t>Me.Emp_Id.Text</a:t>
          </a:r>
          <a:r>
            <a:rPr lang="en-US" dirty="0" smtClean="0"/>
            <a:t>))</a:t>
          </a:r>
          <a:endParaRPr lang="ja-JP" dirty="0"/>
        </a:p>
      </dgm:t>
    </dgm:pt>
    <dgm:pt modelId="{500E8CA0-CB78-41B1-8B89-97B700333FE6}" type="parTrans" cxnId="{74E63337-F6F4-479B-81A4-4138D47BEE4E}">
      <dgm:prSet/>
      <dgm:spPr/>
      <dgm:t>
        <a:bodyPr/>
        <a:lstStyle/>
        <a:p>
          <a:endParaRPr lang="ja-JP" altLang="en-US"/>
        </a:p>
      </dgm:t>
    </dgm:pt>
    <dgm:pt modelId="{0A1F6387-3112-412F-ABBB-66F8B18079B9}" type="sibTrans" cxnId="{74E63337-F6F4-479B-81A4-4138D47BEE4E}">
      <dgm:prSet/>
      <dgm:spPr/>
      <dgm:t>
        <a:bodyPr/>
        <a:lstStyle/>
        <a:p>
          <a:endParaRPr lang="ja-JP" altLang="en-US"/>
        </a:p>
      </dgm:t>
    </dgm:pt>
    <dgm:pt modelId="{89F4A866-8B97-4FA3-9254-0A630D0AA635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cmd.Parameters.Add</a:t>
          </a:r>
          <a:r>
            <a:rPr lang="en-US" dirty="0" smtClean="0"/>
            <a:t>(New </a:t>
          </a:r>
          <a:r>
            <a:rPr lang="en-US" dirty="0" err="1" smtClean="0">
              <a:solidFill>
                <a:srgbClr val="FF0000"/>
              </a:solidFill>
            </a:rPr>
            <a:t>SqlParameter</a:t>
          </a:r>
          <a:r>
            <a:rPr lang="en-US" dirty="0" smtClean="0"/>
            <a:t>("</a:t>
          </a:r>
          <a:r>
            <a:rPr lang="en-US" dirty="0" err="1" smtClean="0"/>
            <a:t>minit</a:t>
          </a:r>
          <a:r>
            <a:rPr lang="en-US" dirty="0" smtClean="0"/>
            <a:t>", </a:t>
          </a:r>
          <a:r>
            <a:rPr lang="en-US" dirty="0" err="1" smtClean="0"/>
            <a:t>Me.Minit.Text</a:t>
          </a:r>
          <a:r>
            <a:rPr lang="en-US" dirty="0" smtClean="0"/>
            <a:t>))</a:t>
          </a:r>
          <a:endParaRPr lang="ja-JP" dirty="0"/>
        </a:p>
      </dgm:t>
    </dgm:pt>
    <dgm:pt modelId="{E112D5A1-1BDF-4871-A9A2-46575D34EDBA}" type="parTrans" cxnId="{F9C5E116-596A-465E-A411-5AA833039217}">
      <dgm:prSet/>
      <dgm:spPr/>
      <dgm:t>
        <a:bodyPr/>
        <a:lstStyle/>
        <a:p>
          <a:endParaRPr lang="ja-JP" altLang="en-US"/>
        </a:p>
      </dgm:t>
    </dgm:pt>
    <dgm:pt modelId="{E7B710DB-0586-4659-9E4D-C859708A6CCB}" type="sibTrans" cxnId="{F9C5E116-596A-465E-A411-5AA833039217}">
      <dgm:prSet/>
      <dgm:spPr/>
      <dgm:t>
        <a:bodyPr/>
        <a:lstStyle/>
        <a:p>
          <a:endParaRPr lang="ja-JP" altLang="en-US"/>
        </a:p>
      </dgm:t>
    </dgm:pt>
    <dgm:pt modelId="{A14081A6-CD65-4BED-B2B0-146C0963831D}">
      <dgm:prSet/>
      <dgm:spPr/>
      <dgm:t>
        <a:bodyPr/>
        <a:lstStyle/>
        <a:p>
          <a:pPr rtl="0"/>
          <a:r>
            <a:rPr lang="en-US" dirty="0" smtClean="0"/>
            <a:t>Oracle(ODP.NET)	</a:t>
          </a:r>
          <a:r>
            <a:rPr lang="en-US" dirty="0" err="1" smtClean="0"/>
            <a:t>OracleParameter</a:t>
          </a:r>
          <a:endParaRPr lang="ja-JP" dirty="0"/>
        </a:p>
      </dgm:t>
    </dgm:pt>
    <dgm:pt modelId="{1022FFE1-80C4-45C1-A86E-0C57C6B9824C}" type="parTrans" cxnId="{4AC2AA68-D79B-466A-852C-B8F5DC545222}">
      <dgm:prSet/>
      <dgm:spPr/>
      <dgm:t>
        <a:bodyPr/>
        <a:lstStyle/>
        <a:p>
          <a:endParaRPr lang="ja-JP" altLang="en-US"/>
        </a:p>
      </dgm:t>
    </dgm:pt>
    <dgm:pt modelId="{F9F8A446-563F-4F95-83C2-A99A4F7B2374}" type="sibTrans" cxnId="{4AC2AA68-D79B-466A-852C-B8F5DC545222}">
      <dgm:prSet/>
      <dgm:spPr/>
      <dgm:t>
        <a:bodyPr/>
        <a:lstStyle/>
        <a:p>
          <a:endParaRPr lang="ja-JP" altLang="en-US"/>
        </a:p>
      </dgm:t>
    </dgm:pt>
    <dgm:pt modelId="{C92FE004-0F30-4C3B-B8CD-C2EF86F01369}">
      <dgm:prSet/>
      <dgm:spPr/>
      <dgm:t>
        <a:bodyPr/>
        <a:lstStyle/>
        <a:p>
          <a:pPr rtl="0"/>
          <a:r>
            <a:rPr lang="en-US" dirty="0" err="1" smtClean="0"/>
            <a:t>sqlString</a:t>
          </a:r>
          <a:r>
            <a:rPr lang="en-US" dirty="0" smtClean="0"/>
            <a:t> = _</a:t>
          </a:r>
          <a:br>
            <a:rPr lang="en-US" dirty="0" smtClean="0"/>
          </a:br>
          <a:r>
            <a:rPr lang="en-US" dirty="0" smtClean="0"/>
            <a:t>	"UPDATE employee SET </a:t>
          </a:r>
          <a:r>
            <a:rPr lang="en-US" dirty="0" err="1" smtClean="0"/>
            <a:t>minit</a:t>
          </a:r>
          <a:r>
            <a:rPr lang="en-US" dirty="0" smtClean="0"/>
            <a:t>=:</a:t>
          </a:r>
          <a:r>
            <a:rPr lang="en-US" dirty="0" err="1" smtClean="0"/>
            <a:t>minit</a:t>
          </a:r>
          <a:r>
            <a:rPr lang="en-US" dirty="0" smtClean="0"/>
            <a:t> WHERE </a:t>
          </a:r>
          <a:r>
            <a:rPr lang="en-US" dirty="0" err="1" smtClean="0"/>
            <a:t>emp_id</a:t>
          </a:r>
          <a:r>
            <a:rPr lang="en-US" dirty="0" smtClean="0"/>
            <a:t>=:</a:t>
          </a:r>
          <a:r>
            <a:rPr lang="en-US" dirty="0" err="1" smtClean="0"/>
            <a:t>emp_id</a:t>
          </a:r>
          <a:r>
            <a:rPr lang="en-US" dirty="0" smtClean="0"/>
            <a:t>"</a:t>
          </a:r>
          <a:endParaRPr lang="ja-JP" dirty="0"/>
        </a:p>
      </dgm:t>
    </dgm:pt>
    <dgm:pt modelId="{38D3040D-7CA2-4F08-A605-9480253C3618}" type="parTrans" cxnId="{34386A84-4B60-4F3D-A996-B833701B9E24}">
      <dgm:prSet/>
      <dgm:spPr/>
      <dgm:t>
        <a:bodyPr/>
        <a:lstStyle/>
        <a:p>
          <a:endParaRPr lang="ja-JP" altLang="en-US"/>
        </a:p>
      </dgm:t>
    </dgm:pt>
    <dgm:pt modelId="{38EB6C0A-C730-42C8-B420-905D4B3370CF}" type="sibTrans" cxnId="{34386A84-4B60-4F3D-A996-B833701B9E24}">
      <dgm:prSet/>
      <dgm:spPr/>
      <dgm:t>
        <a:bodyPr/>
        <a:lstStyle/>
        <a:p>
          <a:endParaRPr lang="ja-JP" altLang="en-US"/>
        </a:p>
      </dgm:t>
    </dgm:pt>
    <dgm:pt modelId="{30A11D94-20BA-4C75-A2B2-D3E89E2665FB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>
              <a:solidFill>
                <a:srgbClr val="FF0000"/>
              </a:solidFill>
            </a:rPr>
            <a:t>OracleCommand</a:t>
          </a:r>
          <a:r>
            <a:rPr lang="en-US" dirty="0" smtClean="0"/>
            <a:t>(</a:t>
          </a:r>
          <a:r>
            <a:rPr lang="en-US" dirty="0" err="1" smtClean="0"/>
            <a:t>sqlString</a:t>
          </a:r>
          <a:r>
            <a:rPr lang="en-US" dirty="0" smtClean="0"/>
            <a:t>, _</a:t>
          </a:r>
          <a:r>
            <a:rPr lang="en-US" dirty="0" err="1" smtClean="0"/>
            <a:t>cn</a:t>
          </a:r>
          <a:r>
            <a:rPr lang="en-US" dirty="0" smtClean="0"/>
            <a:t>)</a:t>
          </a:r>
          <a:endParaRPr lang="ja-JP" dirty="0"/>
        </a:p>
      </dgm:t>
    </dgm:pt>
    <dgm:pt modelId="{A400EBCA-BECD-4BF2-8045-D5969BE3FA3E}" type="parTrans" cxnId="{32820F2C-C849-4D19-AAD1-63BAF4344CF4}">
      <dgm:prSet/>
      <dgm:spPr/>
      <dgm:t>
        <a:bodyPr/>
        <a:lstStyle/>
        <a:p>
          <a:endParaRPr lang="ja-JP" altLang="en-US"/>
        </a:p>
      </dgm:t>
    </dgm:pt>
    <dgm:pt modelId="{42F12DF0-51BC-4C5E-877B-8790191A1E8F}" type="sibTrans" cxnId="{32820F2C-C849-4D19-AAD1-63BAF4344CF4}">
      <dgm:prSet/>
      <dgm:spPr/>
      <dgm:t>
        <a:bodyPr/>
        <a:lstStyle/>
        <a:p>
          <a:endParaRPr lang="ja-JP" altLang="en-US"/>
        </a:p>
      </dgm:t>
    </dgm:pt>
    <dgm:pt modelId="{E4B1167C-35EB-4D57-82F0-299652129A3B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cmd.BindByName</a:t>
          </a:r>
          <a:r>
            <a:rPr lang="en-US" dirty="0" smtClean="0"/>
            <a:t> = True</a:t>
          </a:r>
          <a:endParaRPr lang="ja-JP" dirty="0"/>
        </a:p>
      </dgm:t>
    </dgm:pt>
    <dgm:pt modelId="{AC2694D0-9CBA-4F4F-A535-9EFDD25DE222}" type="parTrans" cxnId="{59E1ACBF-3F58-4034-9D7A-92400BAEF923}">
      <dgm:prSet/>
      <dgm:spPr/>
      <dgm:t>
        <a:bodyPr/>
        <a:lstStyle/>
        <a:p>
          <a:endParaRPr lang="ja-JP" altLang="en-US"/>
        </a:p>
      </dgm:t>
    </dgm:pt>
    <dgm:pt modelId="{486E1E16-1D07-4579-80CE-D916D8A33285}" type="sibTrans" cxnId="{59E1ACBF-3F58-4034-9D7A-92400BAEF923}">
      <dgm:prSet/>
      <dgm:spPr/>
      <dgm:t>
        <a:bodyPr/>
        <a:lstStyle/>
        <a:p>
          <a:endParaRPr lang="ja-JP" altLang="en-US"/>
        </a:p>
      </dgm:t>
    </dgm:pt>
    <dgm:pt modelId="{72E11207-95C7-4D94-8F72-089BE36C2242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cmd.Parameters.Add</a:t>
          </a:r>
          <a:r>
            <a:rPr lang="en-US" dirty="0" smtClean="0"/>
            <a:t>("</a:t>
          </a:r>
          <a:r>
            <a:rPr lang="en-US" dirty="0" err="1" smtClean="0"/>
            <a:t>minit</a:t>
          </a:r>
          <a:r>
            <a:rPr lang="en-US" dirty="0" smtClean="0"/>
            <a:t>", </a:t>
          </a:r>
          <a:r>
            <a:rPr lang="en-US" dirty="0" err="1" smtClean="0"/>
            <a:t>Me.Minit.Text</a:t>
          </a:r>
          <a:r>
            <a:rPr lang="en-US" dirty="0" smtClean="0"/>
            <a:t>)</a:t>
          </a:r>
          <a:endParaRPr lang="ja-JP" dirty="0"/>
        </a:p>
      </dgm:t>
    </dgm:pt>
    <dgm:pt modelId="{C8314B72-EE59-4C67-8BAF-252A5A00DC70}" type="parTrans" cxnId="{2E89944F-9071-4CB7-A770-52D1EB284B18}">
      <dgm:prSet/>
      <dgm:spPr/>
      <dgm:t>
        <a:bodyPr/>
        <a:lstStyle/>
        <a:p>
          <a:endParaRPr lang="ja-JP" altLang="en-US"/>
        </a:p>
      </dgm:t>
    </dgm:pt>
    <dgm:pt modelId="{BB34CCA8-7DAA-46E7-B7B3-2E217B33C13D}" type="sibTrans" cxnId="{2E89944F-9071-4CB7-A770-52D1EB284B18}">
      <dgm:prSet/>
      <dgm:spPr/>
      <dgm:t>
        <a:bodyPr/>
        <a:lstStyle/>
        <a:p>
          <a:endParaRPr lang="ja-JP" altLang="en-US"/>
        </a:p>
      </dgm:t>
    </dgm:pt>
    <dgm:pt modelId="{D6A3E9EA-E074-4FAF-97BE-1F1B6EC03149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cmd.ExecuteNonQuery</a:t>
          </a:r>
          <a:endParaRPr lang="ja-JP" dirty="0"/>
        </a:p>
      </dgm:t>
    </dgm:pt>
    <dgm:pt modelId="{A7B550C1-FD79-402A-B6FA-8AFBE96EDB5B}" type="parTrans" cxnId="{C49E7F50-0280-4B1D-A134-2068C7AC5AFA}">
      <dgm:prSet/>
      <dgm:spPr/>
      <dgm:t>
        <a:bodyPr/>
        <a:lstStyle/>
        <a:p>
          <a:endParaRPr kumimoji="1" lang="ja-JP" altLang="en-US"/>
        </a:p>
      </dgm:t>
    </dgm:pt>
    <dgm:pt modelId="{1DC113BE-64AA-458D-B68A-1CF10D2F389A}" type="sibTrans" cxnId="{C49E7F50-0280-4B1D-A134-2068C7AC5AFA}">
      <dgm:prSet/>
      <dgm:spPr/>
      <dgm:t>
        <a:bodyPr/>
        <a:lstStyle/>
        <a:p>
          <a:endParaRPr kumimoji="1" lang="ja-JP" altLang="en-US"/>
        </a:p>
      </dgm:t>
    </dgm:pt>
    <dgm:pt modelId="{03867E00-5759-47B1-A520-D6B6A1AAD133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6EC8E2DE-E037-4840-98E1-467E218FA037}" type="parTrans" cxnId="{81219E33-185D-48C8-8E09-FEBCB812E472}">
      <dgm:prSet/>
      <dgm:spPr/>
      <dgm:t>
        <a:bodyPr/>
        <a:lstStyle/>
        <a:p>
          <a:endParaRPr kumimoji="1" lang="ja-JP" altLang="en-US"/>
        </a:p>
      </dgm:t>
    </dgm:pt>
    <dgm:pt modelId="{33543B60-0749-4817-8B9D-1B45101F8C29}" type="sibTrans" cxnId="{81219E33-185D-48C8-8E09-FEBCB812E472}">
      <dgm:prSet/>
      <dgm:spPr/>
      <dgm:t>
        <a:bodyPr/>
        <a:lstStyle/>
        <a:p>
          <a:endParaRPr kumimoji="1" lang="ja-JP" altLang="en-US"/>
        </a:p>
      </dgm:t>
    </dgm:pt>
    <dgm:pt modelId="{64C7964D-0252-42CF-AA6F-9AF7554E3E4D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cmd.ExecuteNonQuery</a:t>
          </a:r>
          <a:endParaRPr lang="ja-JP" dirty="0"/>
        </a:p>
      </dgm:t>
    </dgm:pt>
    <dgm:pt modelId="{8D368A1E-F016-49FC-85B1-AEC56E3CD5A7}" type="parTrans" cxnId="{EF6CB0DC-EE83-4D37-8A02-5693B8C38FA8}">
      <dgm:prSet/>
      <dgm:spPr/>
      <dgm:t>
        <a:bodyPr/>
        <a:lstStyle/>
        <a:p>
          <a:endParaRPr kumimoji="1" lang="ja-JP" altLang="en-US"/>
        </a:p>
      </dgm:t>
    </dgm:pt>
    <dgm:pt modelId="{2181E0C4-BAB9-4FBC-A582-A4F94AF588FF}" type="sibTrans" cxnId="{EF6CB0DC-EE83-4D37-8A02-5693B8C38FA8}">
      <dgm:prSet/>
      <dgm:spPr/>
      <dgm:t>
        <a:bodyPr/>
        <a:lstStyle/>
        <a:p>
          <a:endParaRPr kumimoji="1" lang="ja-JP" altLang="en-US"/>
        </a:p>
      </dgm:t>
    </dgm:pt>
    <dgm:pt modelId="{E11CFFD2-BECB-4416-8577-E25E46F274FA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B280F5E9-5A65-46A0-91D8-62D350E143B0}" type="parTrans" cxnId="{2AF3E1C4-CC0C-432E-ABDD-BD2A0D4F9DB8}">
      <dgm:prSet/>
      <dgm:spPr/>
      <dgm:t>
        <a:bodyPr/>
        <a:lstStyle/>
        <a:p>
          <a:endParaRPr kumimoji="1" lang="ja-JP" altLang="en-US"/>
        </a:p>
      </dgm:t>
    </dgm:pt>
    <dgm:pt modelId="{510A066A-015B-479B-871A-9AB93A66E995}" type="sibTrans" cxnId="{2AF3E1C4-CC0C-432E-ABDD-BD2A0D4F9DB8}">
      <dgm:prSet/>
      <dgm:spPr/>
      <dgm:t>
        <a:bodyPr/>
        <a:lstStyle/>
        <a:p>
          <a:endParaRPr kumimoji="1" lang="ja-JP" altLang="en-US"/>
        </a:p>
      </dgm:t>
    </dgm:pt>
    <dgm:pt modelId="{C7DAC6AA-D63F-406E-AE99-7B0668CC6300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cmd.Parameters.Add</a:t>
          </a:r>
          <a:r>
            <a:rPr lang="en-US" dirty="0" smtClean="0"/>
            <a:t>("</a:t>
          </a:r>
          <a:r>
            <a:rPr lang="en-US" dirty="0" err="1" smtClean="0"/>
            <a:t>emp_id</a:t>
          </a:r>
          <a:r>
            <a:rPr lang="en-US" dirty="0" smtClean="0"/>
            <a:t>", </a:t>
          </a:r>
          <a:r>
            <a:rPr lang="en-US" dirty="0" err="1" smtClean="0"/>
            <a:t>Me.Emp_Id.Text</a:t>
          </a:r>
          <a:r>
            <a:rPr lang="en-US" dirty="0" smtClean="0"/>
            <a:t>)</a:t>
          </a:r>
          <a:endParaRPr lang="ja-JP" dirty="0"/>
        </a:p>
      </dgm:t>
    </dgm:pt>
    <dgm:pt modelId="{D17873A8-7203-4410-B1D6-F02A71282726}" type="parTrans" cxnId="{DDF4FFD4-0D92-4A79-B16D-441EB2952EF6}">
      <dgm:prSet/>
      <dgm:spPr/>
      <dgm:t>
        <a:bodyPr/>
        <a:lstStyle/>
        <a:p>
          <a:endParaRPr kumimoji="1" lang="ja-JP" altLang="en-US"/>
        </a:p>
      </dgm:t>
    </dgm:pt>
    <dgm:pt modelId="{F31E3E90-1239-4EA0-8F76-48B55466090D}" type="sibTrans" cxnId="{DDF4FFD4-0D92-4A79-B16D-441EB2952EF6}">
      <dgm:prSet/>
      <dgm:spPr/>
      <dgm:t>
        <a:bodyPr/>
        <a:lstStyle/>
        <a:p>
          <a:endParaRPr kumimoji="1" lang="ja-JP" altLang="en-US"/>
        </a:p>
      </dgm:t>
    </dgm:pt>
    <dgm:pt modelId="{FA76A1C2-470F-4161-8770-0F928264F6EE}" type="pres">
      <dgm:prSet presAssocID="{18702F6F-FFAF-495F-A6CA-A1047820CFC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3230BC2-32C6-4140-9411-DBF504B3C475}" type="pres">
      <dgm:prSet presAssocID="{6BFEEBD0-264C-480F-B2FA-9236E89B855E}" presName="parentLin" presStyleCnt="0"/>
      <dgm:spPr/>
    </dgm:pt>
    <dgm:pt modelId="{45F9BF9D-397A-4269-B863-ED201373CCEA}" type="pres">
      <dgm:prSet presAssocID="{6BFEEBD0-264C-480F-B2FA-9236E89B855E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A0B10954-5904-4C34-89E6-ACD543B58D39}" type="pres">
      <dgm:prSet presAssocID="{6BFEEBD0-264C-480F-B2FA-9236E89B855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C74B4B5-7854-44BF-A087-6EED863F987F}" type="pres">
      <dgm:prSet presAssocID="{6BFEEBD0-264C-480F-B2FA-9236E89B855E}" presName="negativeSpace" presStyleCnt="0"/>
      <dgm:spPr/>
    </dgm:pt>
    <dgm:pt modelId="{BF67239D-873E-48DD-ACAB-83A60C61B60F}" type="pres">
      <dgm:prSet presAssocID="{6BFEEBD0-264C-480F-B2FA-9236E89B855E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0D184-9F08-4361-AC87-FCA9D116409D}" type="pres">
      <dgm:prSet presAssocID="{55CDCE98-F5A4-4221-86E0-5399D3FCC131}" presName="spaceBetweenRectangles" presStyleCnt="0"/>
      <dgm:spPr/>
    </dgm:pt>
    <dgm:pt modelId="{A864F935-EC35-4846-A82B-C75B423AA3B1}" type="pres">
      <dgm:prSet presAssocID="{A14081A6-CD65-4BED-B2B0-146C0963831D}" presName="parentLin" presStyleCnt="0"/>
      <dgm:spPr/>
    </dgm:pt>
    <dgm:pt modelId="{C9740658-9613-4E62-B6B6-E6E6A8005587}" type="pres">
      <dgm:prSet presAssocID="{A14081A6-CD65-4BED-B2B0-146C0963831D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2CF30A54-005B-4E91-A455-C484373EE462}" type="pres">
      <dgm:prSet presAssocID="{A14081A6-CD65-4BED-B2B0-146C0963831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31FAC68-A54D-4711-B8D3-102547106DEA}" type="pres">
      <dgm:prSet presAssocID="{A14081A6-CD65-4BED-B2B0-146C0963831D}" presName="negativeSpace" presStyleCnt="0"/>
      <dgm:spPr/>
    </dgm:pt>
    <dgm:pt modelId="{2FAED864-E807-4D1E-937A-44016DD0B1D1}" type="pres">
      <dgm:prSet presAssocID="{A14081A6-CD65-4BED-B2B0-146C0963831D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E685677-44E3-4DE8-9A7F-0BD151E28C76}" type="presOf" srcId="{A14081A6-CD65-4BED-B2B0-146C0963831D}" destId="{C9740658-9613-4E62-B6B6-E6E6A8005587}" srcOrd="0" destOrd="0" presId="urn:microsoft.com/office/officeart/2005/8/layout/list1"/>
    <dgm:cxn modelId="{78FB9528-54F4-449C-A499-4008CF026E73}" type="presOf" srcId="{89F4A866-8B97-4FA3-9254-0A630D0AA635}" destId="{BF67239D-873E-48DD-ACAB-83A60C61B60F}" srcOrd="0" destOrd="3" presId="urn:microsoft.com/office/officeart/2005/8/layout/list1"/>
    <dgm:cxn modelId="{9AB34180-7DD7-4CD1-8D5B-62997CB71B3D}" type="presOf" srcId="{6BFEEBD0-264C-480F-B2FA-9236E89B855E}" destId="{45F9BF9D-397A-4269-B863-ED201373CCEA}" srcOrd="0" destOrd="0" presId="urn:microsoft.com/office/officeart/2005/8/layout/list1"/>
    <dgm:cxn modelId="{9456A88E-4ED0-433A-A14E-96FFCD13277C}" type="presOf" srcId="{C7DAC6AA-D63F-406E-AE99-7B0668CC6300}" destId="{2FAED864-E807-4D1E-937A-44016DD0B1D1}" srcOrd="0" destOrd="3" presId="urn:microsoft.com/office/officeart/2005/8/layout/list1"/>
    <dgm:cxn modelId="{3EFBC062-02A9-4CB8-BF2F-77E3575F7CF6}" type="presOf" srcId="{6BFEEBD0-264C-480F-B2FA-9236E89B855E}" destId="{A0B10954-5904-4C34-89E6-ACD543B58D39}" srcOrd="1" destOrd="0" presId="urn:microsoft.com/office/officeart/2005/8/layout/list1"/>
    <dgm:cxn modelId="{FCE94D39-87C5-43DF-A67E-C827C3308BF3}" type="presOf" srcId="{A14081A6-CD65-4BED-B2B0-146C0963831D}" destId="{2CF30A54-005B-4E91-A455-C484373EE462}" srcOrd="1" destOrd="0" presId="urn:microsoft.com/office/officeart/2005/8/layout/list1"/>
    <dgm:cxn modelId="{DE8231D8-7666-40CD-8B6F-8DA4F78AF199}" type="presOf" srcId="{D6A3E9EA-E074-4FAF-97BE-1F1B6EC03149}" destId="{BF67239D-873E-48DD-ACAB-83A60C61B60F}" srcOrd="0" destOrd="4" presId="urn:microsoft.com/office/officeart/2005/8/layout/list1"/>
    <dgm:cxn modelId="{7F2FED77-3275-40C9-A0D0-650F0C21C21B}" srcId="{18702F6F-FFAF-495F-A6CA-A1047820CFCB}" destId="{6BFEEBD0-264C-480F-B2FA-9236E89B855E}" srcOrd="0" destOrd="0" parTransId="{679B653E-FAED-4EB6-A9AA-D591D066243B}" sibTransId="{55CDCE98-F5A4-4221-86E0-5399D3FCC131}"/>
    <dgm:cxn modelId="{74E63337-F6F4-479B-81A4-4138D47BEE4E}" srcId="{6BFEEBD0-264C-480F-B2FA-9236E89B855E}" destId="{BC6C30C5-B016-4593-86E3-3646CB6E2FE8}" srcOrd="2" destOrd="0" parTransId="{500E8CA0-CB78-41B1-8B89-97B700333FE6}" sibTransId="{0A1F6387-3112-412F-ABBB-66F8B18079B9}"/>
    <dgm:cxn modelId="{9551706E-0A2C-442E-9917-8E1BF7E81C4A}" type="presOf" srcId="{72E11207-95C7-4D94-8F72-089BE36C2242}" destId="{2FAED864-E807-4D1E-937A-44016DD0B1D1}" srcOrd="0" destOrd="4" presId="urn:microsoft.com/office/officeart/2005/8/layout/list1"/>
    <dgm:cxn modelId="{EF6CB0DC-EE83-4D37-8A02-5693B8C38FA8}" srcId="{A14081A6-CD65-4BED-B2B0-146C0963831D}" destId="{64C7964D-0252-42CF-AA6F-9AF7554E3E4D}" srcOrd="5" destOrd="0" parTransId="{8D368A1E-F016-49FC-85B1-AEC56E3CD5A7}" sibTransId="{2181E0C4-BAB9-4FBC-A582-A4F94AF588FF}"/>
    <dgm:cxn modelId="{DDF4FFD4-0D92-4A79-B16D-441EB2952EF6}" srcId="{A14081A6-CD65-4BED-B2B0-146C0963831D}" destId="{C7DAC6AA-D63F-406E-AE99-7B0668CC6300}" srcOrd="3" destOrd="0" parTransId="{D17873A8-7203-4410-B1D6-F02A71282726}" sibTransId="{F31E3E90-1239-4EA0-8F76-48B55466090D}"/>
    <dgm:cxn modelId="{ECD5F638-EBC3-4C91-89F2-22DEE335B5EB}" srcId="{6BFEEBD0-264C-480F-B2FA-9236E89B855E}" destId="{525A6050-7DF7-4C9F-89D1-19A226F697DF}" srcOrd="0" destOrd="0" parTransId="{75036972-F364-4418-9001-1A7FBC09478C}" sibTransId="{31513991-92AE-4142-8F02-932B34A3FC64}"/>
    <dgm:cxn modelId="{8FA6CDDB-D0AA-495F-888B-C98078291D75}" type="presOf" srcId="{E4B1167C-35EB-4D57-82F0-299652129A3B}" destId="{2FAED864-E807-4D1E-937A-44016DD0B1D1}" srcOrd="0" destOrd="2" presId="urn:microsoft.com/office/officeart/2005/8/layout/list1"/>
    <dgm:cxn modelId="{C6DEFABE-4FE5-43CE-BECF-79E34FDA43E1}" type="presOf" srcId="{C92FE004-0F30-4C3B-B8CD-C2EF86F01369}" destId="{2FAED864-E807-4D1E-937A-44016DD0B1D1}" srcOrd="0" destOrd="0" presId="urn:microsoft.com/office/officeart/2005/8/layout/list1"/>
    <dgm:cxn modelId="{FBE8762B-AB0F-4C99-9670-00E239B5A6A2}" type="presOf" srcId="{E11CFFD2-BECB-4416-8577-E25E46F274FA}" destId="{2FAED864-E807-4D1E-937A-44016DD0B1D1}" srcOrd="0" destOrd="6" presId="urn:microsoft.com/office/officeart/2005/8/layout/list1"/>
    <dgm:cxn modelId="{4AC2AA68-D79B-466A-852C-B8F5DC545222}" srcId="{18702F6F-FFAF-495F-A6CA-A1047820CFCB}" destId="{A14081A6-CD65-4BED-B2B0-146C0963831D}" srcOrd="1" destOrd="0" parTransId="{1022FFE1-80C4-45C1-A86E-0C57C6B9824C}" sibTransId="{F9F8A446-563F-4F95-83C2-A99A4F7B2374}"/>
    <dgm:cxn modelId="{09951D84-421B-4AE6-A8DE-4462EB220A43}" type="presOf" srcId="{30A11D94-20BA-4C75-A2B2-D3E89E2665FB}" destId="{2FAED864-E807-4D1E-937A-44016DD0B1D1}" srcOrd="0" destOrd="1" presId="urn:microsoft.com/office/officeart/2005/8/layout/list1"/>
    <dgm:cxn modelId="{06881EA6-E484-4158-B412-84A22620B1FA}" type="presOf" srcId="{64C7964D-0252-42CF-AA6F-9AF7554E3E4D}" destId="{2FAED864-E807-4D1E-937A-44016DD0B1D1}" srcOrd="0" destOrd="5" presId="urn:microsoft.com/office/officeart/2005/8/layout/list1"/>
    <dgm:cxn modelId="{2E89944F-9071-4CB7-A770-52D1EB284B18}" srcId="{A14081A6-CD65-4BED-B2B0-146C0963831D}" destId="{72E11207-95C7-4D94-8F72-089BE36C2242}" srcOrd="4" destOrd="0" parTransId="{C8314B72-EE59-4C67-8BAF-252A5A00DC70}" sibTransId="{BB34CCA8-7DAA-46E7-B7B3-2E217B33C13D}"/>
    <dgm:cxn modelId="{320D8951-3897-4655-8B08-9B6CB14F3F39}" type="presOf" srcId="{525A6050-7DF7-4C9F-89D1-19A226F697DF}" destId="{BF67239D-873E-48DD-ACAB-83A60C61B60F}" srcOrd="0" destOrd="0" presId="urn:microsoft.com/office/officeart/2005/8/layout/list1"/>
    <dgm:cxn modelId="{34386A84-4B60-4F3D-A996-B833701B9E24}" srcId="{A14081A6-CD65-4BED-B2B0-146C0963831D}" destId="{C92FE004-0F30-4C3B-B8CD-C2EF86F01369}" srcOrd="0" destOrd="0" parTransId="{38D3040D-7CA2-4F08-A605-9480253C3618}" sibTransId="{38EB6C0A-C730-42C8-B420-905D4B3370CF}"/>
    <dgm:cxn modelId="{81219E33-185D-48C8-8E09-FEBCB812E472}" srcId="{6BFEEBD0-264C-480F-B2FA-9236E89B855E}" destId="{03867E00-5759-47B1-A520-D6B6A1AAD133}" srcOrd="5" destOrd="0" parTransId="{6EC8E2DE-E037-4840-98E1-467E218FA037}" sibTransId="{33543B60-0749-4817-8B9D-1B45101F8C29}"/>
    <dgm:cxn modelId="{8A71BE8C-2012-4018-ABEE-10ACB80205EF}" type="presOf" srcId="{03867E00-5759-47B1-A520-D6B6A1AAD133}" destId="{BF67239D-873E-48DD-ACAB-83A60C61B60F}" srcOrd="0" destOrd="5" presId="urn:microsoft.com/office/officeart/2005/8/layout/list1"/>
    <dgm:cxn modelId="{4EBA5739-67C7-4371-94D9-311AC272FFBE}" type="presOf" srcId="{BC6C30C5-B016-4593-86E3-3646CB6E2FE8}" destId="{BF67239D-873E-48DD-ACAB-83A60C61B60F}" srcOrd="0" destOrd="2" presId="urn:microsoft.com/office/officeart/2005/8/layout/list1"/>
    <dgm:cxn modelId="{59E1ACBF-3F58-4034-9D7A-92400BAEF923}" srcId="{A14081A6-CD65-4BED-B2B0-146C0963831D}" destId="{E4B1167C-35EB-4D57-82F0-299652129A3B}" srcOrd="2" destOrd="0" parTransId="{AC2694D0-9CBA-4F4F-A535-9EFDD25DE222}" sibTransId="{486E1E16-1D07-4579-80CE-D916D8A33285}"/>
    <dgm:cxn modelId="{F0C62294-E69F-4027-AA89-FEC1A3AB92E5}" srcId="{6BFEEBD0-264C-480F-B2FA-9236E89B855E}" destId="{9612988C-5A86-439D-81EB-040ABF4D98F9}" srcOrd="1" destOrd="0" parTransId="{9BCB753F-DF64-456A-AF2D-78D9F3A551CC}" sibTransId="{DE4EDCC9-9CD8-4315-9866-645492D34F11}"/>
    <dgm:cxn modelId="{27F9CB2D-7762-46D7-BA9A-55F34A8FFAE7}" type="presOf" srcId="{18702F6F-FFAF-495F-A6CA-A1047820CFCB}" destId="{FA76A1C2-470F-4161-8770-0F928264F6EE}" srcOrd="0" destOrd="0" presId="urn:microsoft.com/office/officeart/2005/8/layout/list1"/>
    <dgm:cxn modelId="{32820F2C-C849-4D19-AAD1-63BAF4344CF4}" srcId="{A14081A6-CD65-4BED-B2B0-146C0963831D}" destId="{30A11D94-20BA-4C75-A2B2-D3E89E2665FB}" srcOrd="1" destOrd="0" parTransId="{A400EBCA-BECD-4BF2-8045-D5969BE3FA3E}" sibTransId="{42F12DF0-51BC-4C5E-877B-8790191A1E8F}"/>
    <dgm:cxn modelId="{2C145D61-8EED-4705-97D8-EE37E67AD9DF}" type="presOf" srcId="{9612988C-5A86-439D-81EB-040ABF4D98F9}" destId="{BF67239D-873E-48DD-ACAB-83A60C61B60F}" srcOrd="0" destOrd="1" presId="urn:microsoft.com/office/officeart/2005/8/layout/list1"/>
    <dgm:cxn modelId="{C49E7F50-0280-4B1D-A134-2068C7AC5AFA}" srcId="{6BFEEBD0-264C-480F-B2FA-9236E89B855E}" destId="{D6A3E9EA-E074-4FAF-97BE-1F1B6EC03149}" srcOrd="4" destOrd="0" parTransId="{A7B550C1-FD79-402A-B6FA-8AFBE96EDB5B}" sibTransId="{1DC113BE-64AA-458D-B68A-1CF10D2F389A}"/>
    <dgm:cxn modelId="{F9C5E116-596A-465E-A411-5AA833039217}" srcId="{6BFEEBD0-264C-480F-B2FA-9236E89B855E}" destId="{89F4A866-8B97-4FA3-9254-0A630D0AA635}" srcOrd="3" destOrd="0" parTransId="{E112D5A1-1BDF-4871-A9A2-46575D34EDBA}" sibTransId="{E7B710DB-0586-4659-9E4D-C859708A6CCB}"/>
    <dgm:cxn modelId="{2AF3E1C4-CC0C-432E-ABDD-BD2A0D4F9DB8}" srcId="{A14081A6-CD65-4BED-B2B0-146C0963831D}" destId="{E11CFFD2-BECB-4416-8577-E25E46F274FA}" srcOrd="6" destOrd="0" parTransId="{B280F5E9-5A65-46A0-91D8-62D350E143B0}" sibTransId="{510A066A-015B-479B-871A-9AB93A66E995}"/>
    <dgm:cxn modelId="{706BAA40-7031-4F46-B29C-725C6C6FED7F}" type="presParOf" srcId="{FA76A1C2-470F-4161-8770-0F928264F6EE}" destId="{F3230BC2-32C6-4140-9411-DBF504B3C475}" srcOrd="0" destOrd="0" presId="urn:microsoft.com/office/officeart/2005/8/layout/list1"/>
    <dgm:cxn modelId="{2519BD9E-B40A-4AE2-830E-CE96F0D17A47}" type="presParOf" srcId="{F3230BC2-32C6-4140-9411-DBF504B3C475}" destId="{45F9BF9D-397A-4269-B863-ED201373CCEA}" srcOrd="0" destOrd="0" presId="urn:microsoft.com/office/officeart/2005/8/layout/list1"/>
    <dgm:cxn modelId="{6A114B9C-C62E-4E4A-83B9-99D535DFFA39}" type="presParOf" srcId="{F3230BC2-32C6-4140-9411-DBF504B3C475}" destId="{A0B10954-5904-4C34-89E6-ACD543B58D39}" srcOrd="1" destOrd="0" presId="urn:microsoft.com/office/officeart/2005/8/layout/list1"/>
    <dgm:cxn modelId="{3AB915CE-254E-4DD2-B88A-F54CDE6536F5}" type="presParOf" srcId="{FA76A1C2-470F-4161-8770-0F928264F6EE}" destId="{FC74B4B5-7854-44BF-A087-6EED863F987F}" srcOrd="1" destOrd="0" presId="urn:microsoft.com/office/officeart/2005/8/layout/list1"/>
    <dgm:cxn modelId="{E3C2C1B9-B175-43AC-A8C7-177194565D64}" type="presParOf" srcId="{FA76A1C2-470F-4161-8770-0F928264F6EE}" destId="{BF67239D-873E-48DD-ACAB-83A60C61B60F}" srcOrd="2" destOrd="0" presId="urn:microsoft.com/office/officeart/2005/8/layout/list1"/>
    <dgm:cxn modelId="{D1E15103-51C4-4B64-8342-DB18563D19EF}" type="presParOf" srcId="{FA76A1C2-470F-4161-8770-0F928264F6EE}" destId="{0070D184-9F08-4361-AC87-FCA9D116409D}" srcOrd="3" destOrd="0" presId="urn:microsoft.com/office/officeart/2005/8/layout/list1"/>
    <dgm:cxn modelId="{19B499D7-79B8-4F3B-B458-1176273F3F22}" type="presParOf" srcId="{FA76A1C2-470F-4161-8770-0F928264F6EE}" destId="{A864F935-EC35-4846-A82B-C75B423AA3B1}" srcOrd="4" destOrd="0" presId="urn:microsoft.com/office/officeart/2005/8/layout/list1"/>
    <dgm:cxn modelId="{81758ED7-CE4B-4EDC-80C0-C126C18D6B92}" type="presParOf" srcId="{A864F935-EC35-4846-A82B-C75B423AA3B1}" destId="{C9740658-9613-4E62-B6B6-E6E6A8005587}" srcOrd="0" destOrd="0" presId="urn:microsoft.com/office/officeart/2005/8/layout/list1"/>
    <dgm:cxn modelId="{62D4D112-36AD-42C1-83C7-AB5DBF3AC3B7}" type="presParOf" srcId="{A864F935-EC35-4846-A82B-C75B423AA3B1}" destId="{2CF30A54-005B-4E91-A455-C484373EE462}" srcOrd="1" destOrd="0" presId="urn:microsoft.com/office/officeart/2005/8/layout/list1"/>
    <dgm:cxn modelId="{F6388053-3AF4-4E44-8301-0A7E4EF92E76}" type="presParOf" srcId="{FA76A1C2-470F-4161-8770-0F928264F6EE}" destId="{931FAC68-A54D-4711-B8D3-102547106DEA}" srcOrd="5" destOrd="0" presId="urn:microsoft.com/office/officeart/2005/8/layout/list1"/>
    <dgm:cxn modelId="{D433F1C6-EDF6-42EF-BE74-0BF43EB7FEAD}" type="presParOf" srcId="{FA76A1C2-470F-4161-8770-0F928264F6EE}" destId="{2FAED864-E807-4D1E-937A-44016DD0B1D1}" srcOrd="6" destOrd="0" presId="urn:microsoft.com/office/officeart/2005/8/layout/list1"/>
  </dgm:cxnLst>
  <dgm:bg/>
  <dgm:whole/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836DD0D-95EC-476E-94D4-45920B419E9D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C4F370C0-B86A-4FD2-8156-85AA57E4ADCD}">
      <dgm:prSet/>
      <dgm:spPr/>
      <dgm:t>
        <a:bodyPr/>
        <a:lstStyle/>
        <a:p>
          <a:pPr rtl="0"/>
          <a:r>
            <a:rPr lang="en-US" dirty="0" smtClean="0"/>
            <a:t>.NET</a:t>
          </a:r>
          <a:r>
            <a:rPr lang="ja-JP" dirty="0" smtClean="0"/>
            <a:t>データプロバイダには、更新可能セットがない</a:t>
          </a:r>
          <a:endParaRPr lang="ja-JP" dirty="0"/>
        </a:p>
      </dgm:t>
    </dgm:pt>
    <dgm:pt modelId="{AF91E70F-929C-4EC1-83D1-22DF228202F8}" type="parTrans" cxnId="{9E146374-86BD-4015-9AF4-3F20EA74FC7D}">
      <dgm:prSet/>
      <dgm:spPr/>
      <dgm:t>
        <a:bodyPr/>
        <a:lstStyle/>
        <a:p>
          <a:endParaRPr lang="ja-JP" altLang="en-US"/>
        </a:p>
      </dgm:t>
    </dgm:pt>
    <dgm:pt modelId="{FCBCAC11-02D6-4E8D-BD09-AF94DB2DF47C}" type="sibTrans" cxnId="{9E146374-86BD-4015-9AF4-3F20EA74FC7D}">
      <dgm:prSet/>
      <dgm:spPr/>
      <dgm:t>
        <a:bodyPr/>
        <a:lstStyle/>
        <a:p>
          <a:endParaRPr lang="ja-JP" altLang="en-US"/>
        </a:p>
      </dgm:t>
    </dgm:pt>
    <dgm:pt modelId="{70A3745A-BD95-45C0-BB38-FAEF3A57F843}">
      <dgm:prSet/>
      <dgm:spPr/>
      <dgm:t>
        <a:bodyPr/>
        <a:lstStyle/>
        <a:p>
          <a:pPr rtl="0"/>
          <a:r>
            <a:rPr lang="en-US" dirty="0" err="1" smtClean="0"/>
            <a:t>DataSet</a:t>
          </a:r>
          <a:r>
            <a:rPr lang="ja-JP" dirty="0" smtClean="0"/>
            <a:t>は仮想的なデータベース</a:t>
          </a:r>
          <a:endParaRPr lang="ja-JP" dirty="0"/>
        </a:p>
      </dgm:t>
    </dgm:pt>
    <dgm:pt modelId="{7D926C7C-D778-43BB-AC41-F3DD037B58DC}" type="parTrans" cxnId="{681E1B13-6D71-4AE7-B469-7C8979CBBCBE}">
      <dgm:prSet/>
      <dgm:spPr/>
      <dgm:t>
        <a:bodyPr/>
        <a:lstStyle/>
        <a:p>
          <a:endParaRPr lang="ja-JP" altLang="en-US"/>
        </a:p>
      </dgm:t>
    </dgm:pt>
    <dgm:pt modelId="{77CA9FD9-38ED-4875-B019-7964668AC3CC}" type="sibTrans" cxnId="{681E1B13-6D71-4AE7-B469-7C8979CBBCBE}">
      <dgm:prSet/>
      <dgm:spPr/>
      <dgm:t>
        <a:bodyPr/>
        <a:lstStyle/>
        <a:p>
          <a:endParaRPr lang="ja-JP" altLang="en-US"/>
        </a:p>
      </dgm:t>
    </dgm:pt>
    <dgm:pt modelId="{0F34249F-E31A-44E8-BB86-C911DC5EA375}">
      <dgm:prSet/>
      <dgm:spPr/>
      <dgm:t>
        <a:bodyPr/>
        <a:lstStyle/>
        <a:p>
          <a:pPr rtl="0"/>
          <a:r>
            <a:rPr lang="ja-JP" dirty="0" smtClean="0"/>
            <a:t>もちろん更新も可能</a:t>
          </a:r>
          <a:endParaRPr lang="ja-JP" dirty="0"/>
        </a:p>
      </dgm:t>
    </dgm:pt>
    <dgm:pt modelId="{BF8CB048-7DFE-497D-AF62-DE8F6A719ABC}" type="parTrans" cxnId="{AE374376-F79D-48D2-9B2F-CD4C39F523EB}">
      <dgm:prSet/>
      <dgm:spPr/>
      <dgm:t>
        <a:bodyPr/>
        <a:lstStyle/>
        <a:p>
          <a:endParaRPr lang="ja-JP" altLang="en-US"/>
        </a:p>
      </dgm:t>
    </dgm:pt>
    <dgm:pt modelId="{26DC3991-0FFB-463F-8E53-9F0D90D01AA8}" type="sibTrans" cxnId="{AE374376-F79D-48D2-9B2F-CD4C39F523EB}">
      <dgm:prSet/>
      <dgm:spPr/>
      <dgm:t>
        <a:bodyPr/>
        <a:lstStyle/>
        <a:p>
          <a:endParaRPr lang="ja-JP" altLang="en-US"/>
        </a:p>
      </dgm:t>
    </dgm:pt>
    <dgm:pt modelId="{0D74E03C-5743-4B55-8C68-41E660DE9B39}">
      <dgm:prSet/>
      <dgm:spPr/>
      <dgm:t>
        <a:bodyPr/>
        <a:lstStyle/>
        <a:p>
          <a:pPr rtl="0"/>
          <a:r>
            <a:rPr lang="en-US" dirty="0" smtClean="0"/>
            <a:t>.NET</a:t>
          </a:r>
          <a:r>
            <a:rPr lang="ja-JP" dirty="0" smtClean="0"/>
            <a:t>データプロバイダと</a:t>
          </a:r>
          <a:r>
            <a:rPr lang="en-US" dirty="0" err="1" smtClean="0"/>
            <a:t>DataSet</a:t>
          </a:r>
          <a:r>
            <a:rPr lang="ja-JP" altLang="en-US" dirty="0" smtClean="0"/>
            <a:t>の</a:t>
          </a:r>
          <a:r>
            <a:rPr lang="ja-JP" dirty="0" smtClean="0"/>
            <a:t>相互乗り入れ</a:t>
          </a:r>
          <a:endParaRPr lang="ja-JP" dirty="0"/>
        </a:p>
      </dgm:t>
    </dgm:pt>
    <dgm:pt modelId="{742907B3-E358-4D1A-B9EE-972A6013C835}" type="parTrans" cxnId="{1C2182F2-1590-41F0-9A7F-DD8C0CE6F73F}">
      <dgm:prSet/>
      <dgm:spPr/>
      <dgm:t>
        <a:bodyPr/>
        <a:lstStyle/>
        <a:p>
          <a:endParaRPr lang="ja-JP" altLang="en-US"/>
        </a:p>
      </dgm:t>
    </dgm:pt>
    <dgm:pt modelId="{CAE48A78-46F5-49D8-B7E2-47C4D00E5364}" type="sibTrans" cxnId="{1C2182F2-1590-41F0-9A7F-DD8C0CE6F73F}">
      <dgm:prSet/>
      <dgm:spPr/>
      <dgm:t>
        <a:bodyPr/>
        <a:lstStyle/>
        <a:p>
          <a:endParaRPr lang="ja-JP" altLang="en-US"/>
        </a:p>
      </dgm:t>
    </dgm:pt>
    <dgm:pt modelId="{9B4F8E50-603D-48D8-9B2B-7D19CF75BA97}">
      <dgm:prSet/>
      <dgm:spPr/>
      <dgm:t>
        <a:bodyPr/>
        <a:lstStyle/>
        <a:p>
          <a:pPr rtl="0"/>
          <a:r>
            <a:rPr lang="en-US" dirty="0" err="1" smtClean="0"/>
            <a:t>DataSet</a:t>
          </a:r>
          <a:r>
            <a:rPr lang="ja-JP" dirty="0" smtClean="0"/>
            <a:t>によるデータソースの更新可能セットを実現</a:t>
          </a:r>
          <a:endParaRPr lang="ja-JP" dirty="0"/>
        </a:p>
      </dgm:t>
    </dgm:pt>
    <dgm:pt modelId="{D841A33D-5422-4F13-B208-4A2A51D38CC8}" type="parTrans" cxnId="{F77767AE-6867-42E6-98C4-277089597877}">
      <dgm:prSet/>
      <dgm:spPr/>
      <dgm:t>
        <a:bodyPr/>
        <a:lstStyle/>
        <a:p>
          <a:endParaRPr lang="ja-JP" altLang="en-US"/>
        </a:p>
      </dgm:t>
    </dgm:pt>
    <dgm:pt modelId="{4B27B4F8-07DD-496A-9434-EC31417DBD22}" type="sibTrans" cxnId="{F77767AE-6867-42E6-98C4-277089597877}">
      <dgm:prSet/>
      <dgm:spPr/>
      <dgm:t>
        <a:bodyPr/>
        <a:lstStyle/>
        <a:p>
          <a:endParaRPr lang="ja-JP" altLang="en-US"/>
        </a:p>
      </dgm:t>
    </dgm:pt>
    <dgm:pt modelId="{627A62BB-14E1-432B-B738-342C45A64FDF}" type="pres">
      <dgm:prSet presAssocID="{C836DD0D-95EC-476E-94D4-45920B419E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1274B07-0D0A-4CB2-818E-B48A221E1A0F}" type="pres">
      <dgm:prSet presAssocID="{C4F370C0-B86A-4FD2-8156-85AA57E4ADCD}" presName="parentLin" presStyleCnt="0"/>
      <dgm:spPr/>
    </dgm:pt>
    <dgm:pt modelId="{AEB860A1-B0A1-4161-94CD-6252F3543F10}" type="pres">
      <dgm:prSet presAssocID="{C4F370C0-B86A-4FD2-8156-85AA57E4ADCD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2D8AFBBB-6675-4547-8FED-CF1EE39A3D5A}" type="pres">
      <dgm:prSet presAssocID="{C4F370C0-B86A-4FD2-8156-85AA57E4ADC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E13FBEF-97E7-4926-A6AA-B8467B279822}" type="pres">
      <dgm:prSet presAssocID="{C4F370C0-B86A-4FD2-8156-85AA57E4ADCD}" presName="negativeSpace" presStyleCnt="0"/>
      <dgm:spPr/>
    </dgm:pt>
    <dgm:pt modelId="{5BFAF706-0879-4746-817E-12394B04AB21}" type="pres">
      <dgm:prSet presAssocID="{C4F370C0-B86A-4FD2-8156-85AA57E4ADCD}" presName="childText" presStyleLbl="conFgAcc1" presStyleIdx="0" presStyleCnt="3">
        <dgm:presLayoutVars>
          <dgm:bulletEnabled val="1"/>
        </dgm:presLayoutVars>
      </dgm:prSet>
      <dgm:spPr/>
    </dgm:pt>
    <dgm:pt modelId="{0D2F2136-FC8B-49D6-A3A3-4DB131B4683E}" type="pres">
      <dgm:prSet presAssocID="{FCBCAC11-02D6-4E8D-BD09-AF94DB2DF47C}" presName="spaceBetweenRectangles" presStyleCnt="0"/>
      <dgm:spPr/>
    </dgm:pt>
    <dgm:pt modelId="{1BC2443A-46AB-4736-9E2D-6B56F6E0AA8B}" type="pres">
      <dgm:prSet presAssocID="{70A3745A-BD95-45C0-BB38-FAEF3A57F843}" presName="parentLin" presStyleCnt="0"/>
      <dgm:spPr/>
    </dgm:pt>
    <dgm:pt modelId="{DC7E8D6A-1CA9-4C3B-A8FD-92178AB8FBD4}" type="pres">
      <dgm:prSet presAssocID="{70A3745A-BD95-45C0-BB38-FAEF3A57F843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46FD9221-C993-4950-BA7C-083D57FE964F}" type="pres">
      <dgm:prSet presAssocID="{70A3745A-BD95-45C0-BB38-FAEF3A57F84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84137CA-4463-47F2-A64E-55FFD64B9FBA}" type="pres">
      <dgm:prSet presAssocID="{70A3745A-BD95-45C0-BB38-FAEF3A57F843}" presName="negativeSpace" presStyleCnt="0"/>
      <dgm:spPr/>
    </dgm:pt>
    <dgm:pt modelId="{50702F5C-52ED-46F4-A647-1CDFF0CE1178}" type="pres">
      <dgm:prSet presAssocID="{70A3745A-BD95-45C0-BB38-FAEF3A57F843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82AF33-37CC-48F1-8FD2-5A25E3724F0F}" type="pres">
      <dgm:prSet presAssocID="{77CA9FD9-38ED-4875-B019-7964668AC3CC}" presName="spaceBetweenRectangles" presStyleCnt="0"/>
      <dgm:spPr/>
    </dgm:pt>
    <dgm:pt modelId="{BEFC92F4-365A-417A-AB50-774B5F26353B}" type="pres">
      <dgm:prSet presAssocID="{0D74E03C-5743-4B55-8C68-41E660DE9B39}" presName="parentLin" presStyleCnt="0"/>
      <dgm:spPr/>
    </dgm:pt>
    <dgm:pt modelId="{F5FEC29D-CC27-4797-B595-29EE1AB992AC}" type="pres">
      <dgm:prSet presAssocID="{0D74E03C-5743-4B55-8C68-41E660DE9B39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B31DA02C-C398-4730-8852-12A55E05994F}" type="pres">
      <dgm:prSet presAssocID="{0D74E03C-5743-4B55-8C68-41E660DE9B3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7EBCA92-908D-46B3-97EC-28764C401A2B}" type="pres">
      <dgm:prSet presAssocID="{0D74E03C-5743-4B55-8C68-41E660DE9B39}" presName="negativeSpace" presStyleCnt="0"/>
      <dgm:spPr/>
    </dgm:pt>
    <dgm:pt modelId="{92FF66B6-D87B-4152-B8F0-C93D353EABCC}" type="pres">
      <dgm:prSet presAssocID="{0D74E03C-5743-4B55-8C68-41E660DE9B3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77767AE-6867-42E6-98C4-277089597877}" srcId="{0D74E03C-5743-4B55-8C68-41E660DE9B39}" destId="{9B4F8E50-603D-48D8-9B2B-7D19CF75BA97}" srcOrd="0" destOrd="0" parTransId="{D841A33D-5422-4F13-B208-4A2A51D38CC8}" sibTransId="{4B27B4F8-07DD-496A-9434-EC31417DBD22}"/>
    <dgm:cxn modelId="{1C2182F2-1590-41F0-9A7F-DD8C0CE6F73F}" srcId="{C836DD0D-95EC-476E-94D4-45920B419E9D}" destId="{0D74E03C-5743-4B55-8C68-41E660DE9B39}" srcOrd="2" destOrd="0" parTransId="{742907B3-E358-4D1A-B9EE-972A6013C835}" sibTransId="{CAE48A78-46F5-49D8-B7E2-47C4D00E5364}"/>
    <dgm:cxn modelId="{AF1DACA6-3CFE-4453-8BD2-A1269AAB84CE}" type="presOf" srcId="{70A3745A-BD95-45C0-BB38-FAEF3A57F843}" destId="{DC7E8D6A-1CA9-4C3B-A8FD-92178AB8FBD4}" srcOrd="0" destOrd="0" presId="urn:microsoft.com/office/officeart/2005/8/layout/list1"/>
    <dgm:cxn modelId="{15132FA9-3EE5-4990-86EC-E0D402663F01}" type="presOf" srcId="{9B4F8E50-603D-48D8-9B2B-7D19CF75BA97}" destId="{92FF66B6-D87B-4152-B8F0-C93D353EABCC}" srcOrd="0" destOrd="0" presId="urn:microsoft.com/office/officeart/2005/8/layout/list1"/>
    <dgm:cxn modelId="{AE374376-F79D-48D2-9B2F-CD4C39F523EB}" srcId="{70A3745A-BD95-45C0-BB38-FAEF3A57F843}" destId="{0F34249F-E31A-44E8-BB86-C911DC5EA375}" srcOrd="0" destOrd="0" parTransId="{BF8CB048-7DFE-497D-AF62-DE8F6A719ABC}" sibTransId="{26DC3991-0FFB-463F-8E53-9F0D90D01AA8}"/>
    <dgm:cxn modelId="{F060A8E3-A3DA-442E-A5A6-4C052D43D992}" type="presOf" srcId="{C836DD0D-95EC-476E-94D4-45920B419E9D}" destId="{627A62BB-14E1-432B-B738-342C45A64FDF}" srcOrd="0" destOrd="0" presId="urn:microsoft.com/office/officeart/2005/8/layout/list1"/>
    <dgm:cxn modelId="{8C6A6FD2-64ED-4363-8E06-F9068F5F412B}" type="presOf" srcId="{0D74E03C-5743-4B55-8C68-41E660DE9B39}" destId="{B31DA02C-C398-4730-8852-12A55E05994F}" srcOrd="1" destOrd="0" presId="urn:microsoft.com/office/officeart/2005/8/layout/list1"/>
    <dgm:cxn modelId="{95A1E451-291F-431F-919E-98465F7D2802}" type="presOf" srcId="{0D74E03C-5743-4B55-8C68-41E660DE9B39}" destId="{F5FEC29D-CC27-4797-B595-29EE1AB992AC}" srcOrd="0" destOrd="0" presId="urn:microsoft.com/office/officeart/2005/8/layout/list1"/>
    <dgm:cxn modelId="{9E146374-86BD-4015-9AF4-3F20EA74FC7D}" srcId="{C836DD0D-95EC-476E-94D4-45920B419E9D}" destId="{C4F370C0-B86A-4FD2-8156-85AA57E4ADCD}" srcOrd="0" destOrd="0" parTransId="{AF91E70F-929C-4EC1-83D1-22DF228202F8}" sibTransId="{FCBCAC11-02D6-4E8D-BD09-AF94DB2DF47C}"/>
    <dgm:cxn modelId="{3BD70084-A5E7-4C74-8403-E76B2592A160}" type="presOf" srcId="{C4F370C0-B86A-4FD2-8156-85AA57E4ADCD}" destId="{2D8AFBBB-6675-4547-8FED-CF1EE39A3D5A}" srcOrd="1" destOrd="0" presId="urn:microsoft.com/office/officeart/2005/8/layout/list1"/>
    <dgm:cxn modelId="{50062C04-EFD3-42F0-B742-D51773FEF01D}" type="presOf" srcId="{0F34249F-E31A-44E8-BB86-C911DC5EA375}" destId="{50702F5C-52ED-46F4-A647-1CDFF0CE1178}" srcOrd="0" destOrd="0" presId="urn:microsoft.com/office/officeart/2005/8/layout/list1"/>
    <dgm:cxn modelId="{681E1B13-6D71-4AE7-B469-7C8979CBBCBE}" srcId="{C836DD0D-95EC-476E-94D4-45920B419E9D}" destId="{70A3745A-BD95-45C0-BB38-FAEF3A57F843}" srcOrd="1" destOrd="0" parTransId="{7D926C7C-D778-43BB-AC41-F3DD037B58DC}" sibTransId="{77CA9FD9-38ED-4875-B019-7964668AC3CC}"/>
    <dgm:cxn modelId="{7552EE2D-0478-48FC-AE04-0228566AC850}" type="presOf" srcId="{70A3745A-BD95-45C0-BB38-FAEF3A57F843}" destId="{46FD9221-C993-4950-BA7C-083D57FE964F}" srcOrd="1" destOrd="0" presId="urn:microsoft.com/office/officeart/2005/8/layout/list1"/>
    <dgm:cxn modelId="{92645D88-81C3-4F28-8008-25F0B5558670}" type="presOf" srcId="{C4F370C0-B86A-4FD2-8156-85AA57E4ADCD}" destId="{AEB860A1-B0A1-4161-94CD-6252F3543F10}" srcOrd="0" destOrd="0" presId="urn:microsoft.com/office/officeart/2005/8/layout/list1"/>
    <dgm:cxn modelId="{1D77CCEB-0261-4AC2-9261-83ABA81F4CEE}" type="presParOf" srcId="{627A62BB-14E1-432B-B738-342C45A64FDF}" destId="{01274B07-0D0A-4CB2-818E-B48A221E1A0F}" srcOrd="0" destOrd="0" presId="urn:microsoft.com/office/officeart/2005/8/layout/list1"/>
    <dgm:cxn modelId="{28F7E23B-05BC-47ED-96E1-137CC64D293B}" type="presParOf" srcId="{01274B07-0D0A-4CB2-818E-B48A221E1A0F}" destId="{AEB860A1-B0A1-4161-94CD-6252F3543F10}" srcOrd="0" destOrd="0" presId="urn:microsoft.com/office/officeart/2005/8/layout/list1"/>
    <dgm:cxn modelId="{65B66CD0-6F7A-4259-97B4-59801BFDBED9}" type="presParOf" srcId="{01274B07-0D0A-4CB2-818E-B48A221E1A0F}" destId="{2D8AFBBB-6675-4547-8FED-CF1EE39A3D5A}" srcOrd="1" destOrd="0" presId="urn:microsoft.com/office/officeart/2005/8/layout/list1"/>
    <dgm:cxn modelId="{C6DDA8B8-DEC7-4462-BF42-E7B3A19D1DCE}" type="presParOf" srcId="{627A62BB-14E1-432B-B738-342C45A64FDF}" destId="{AE13FBEF-97E7-4926-A6AA-B8467B279822}" srcOrd="1" destOrd="0" presId="urn:microsoft.com/office/officeart/2005/8/layout/list1"/>
    <dgm:cxn modelId="{06197ECE-98BB-486F-BF29-2DAE1FBE84C0}" type="presParOf" srcId="{627A62BB-14E1-432B-B738-342C45A64FDF}" destId="{5BFAF706-0879-4746-817E-12394B04AB21}" srcOrd="2" destOrd="0" presId="urn:microsoft.com/office/officeart/2005/8/layout/list1"/>
    <dgm:cxn modelId="{2CE9A4A3-68DC-4D46-94D1-A084A4842595}" type="presParOf" srcId="{627A62BB-14E1-432B-B738-342C45A64FDF}" destId="{0D2F2136-FC8B-49D6-A3A3-4DB131B4683E}" srcOrd="3" destOrd="0" presId="urn:microsoft.com/office/officeart/2005/8/layout/list1"/>
    <dgm:cxn modelId="{F5F5F321-1992-4984-B788-56CA1DB1D832}" type="presParOf" srcId="{627A62BB-14E1-432B-B738-342C45A64FDF}" destId="{1BC2443A-46AB-4736-9E2D-6B56F6E0AA8B}" srcOrd="4" destOrd="0" presId="urn:microsoft.com/office/officeart/2005/8/layout/list1"/>
    <dgm:cxn modelId="{D4721BAF-CB85-492A-A247-DAF0F76673E1}" type="presParOf" srcId="{1BC2443A-46AB-4736-9E2D-6B56F6E0AA8B}" destId="{DC7E8D6A-1CA9-4C3B-A8FD-92178AB8FBD4}" srcOrd="0" destOrd="0" presId="urn:microsoft.com/office/officeart/2005/8/layout/list1"/>
    <dgm:cxn modelId="{717D7B17-623E-4437-B23D-88DF3FF3B350}" type="presParOf" srcId="{1BC2443A-46AB-4736-9E2D-6B56F6E0AA8B}" destId="{46FD9221-C993-4950-BA7C-083D57FE964F}" srcOrd="1" destOrd="0" presId="urn:microsoft.com/office/officeart/2005/8/layout/list1"/>
    <dgm:cxn modelId="{9F8E73C2-8D1A-45BC-B901-8A0E4E5390A0}" type="presParOf" srcId="{627A62BB-14E1-432B-B738-342C45A64FDF}" destId="{684137CA-4463-47F2-A64E-55FFD64B9FBA}" srcOrd="5" destOrd="0" presId="urn:microsoft.com/office/officeart/2005/8/layout/list1"/>
    <dgm:cxn modelId="{8787B5BD-637E-491B-98E3-C09E983228D5}" type="presParOf" srcId="{627A62BB-14E1-432B-B738-342C45A64FDF}" destId="{50702F5C-52ED-46F4-A647-1CDFF0CE1178}" srcOrd="6" destOrd="0" presId="urn:microsoft.com/office/officeart/2005/8/layout/list1"/>
    <dgm:cxn modelId="{EBBE1AE9-3F6D-4B78-A606-A4A16203EE5E}" type="presParOf" srcId="{627A62BB-14E1-432B-B738-342C45A64FDF}" destId="{5282AF33-37CC-48F1-8FD2-5A25E3724F0F}" srcOrd="7" destOrd="0" presId="urn:microsoft.com/office/officeart/2005/8/layout/list1"/>
    <dgm:cxn modelId="{1BAEEF6A-BBA6-42A1-B467-2F7146418977}" type="presParOf" srcId="{627A62BB-14E1-432B-B738-342C45A64FDF}" destId="{BEFC92F4-365A-417A-AB50-774B5F26353B}" srcOrd="8" destOrd="0" presId="urn:microsoft.com/office/officeart/2005/8/layout/list1"/>
    <dgm:cxn modelId="{B68295C2-A282-456B-ACA0-04BBE2F527A9}" type="presParOf" srcId="{BEFC92F4-365A-417A-AB50-774B5F26353B}" destId="{F5FEC29D-CC27-4797-B595-29EE1AB992AC}" srcOrd="0" destOrd="0" presId="urn:microsoft.com/office/officeart/2005/8/layout/list1"/>
    <dgm:cxn modelId="{DDA1A9BA-9643-42B3-97EA-6ABF82A9B145}" type="presParOf" srcId="{BEFC92F4-365A-417A-AB50-774B5F26353B}" destId="{B31DA02C-C398-4730-8852-12A55E05994F}" srcOrd="1" destOrd="0" presId="urn:microsoft.com/office/officeart/2005/8/layout/list1"/>
    <dgm:cxn modelId="{ABA95D62-0F99-4F7E-99B9-D7C223775286}" type="presParOf" srcId="{627A62BB-14E1-432B-B738-342C45A64FDF}" destId="{97EBCA92-908D-46B3-97EC-28764C401A2B}" srcOrd="9" destOrd="0" presId="urn:microsoft.com/office/officeart/2005/8/layout/list1"/>
    <dgm:cxn modelId="{0DE27B88-C51B-488C-ACC8-DAE413195F21}" type="presParOf" srcId="{627A62BB-14E1-432B-B738-342C45A64FDF}" destId="{92FF66B6-D87B-4152-B8F0-C93D353EABCC}" srcOrd="10" destOrd="0" presId="urn:microsoft.com/office/officeart/2005/8/layout/list1"/>
  </dgm:cxnLst>
  <dgm:bg/>
  <dgm:whole/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8702F6F-FFAF-495F-A6CA-A1047820CFCB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6BFEEBD0-264C-480F-B2FA-9236E89B855E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SqlDataAdapter</a:t>
          </a:r>
          <a:endParaRPr lang="ja-JP" dirty="0"/>
        </a:p>
      </dgm:t>
    </dgm:pt>
    <dgm:pt modelId="{679B653E-FAED-4EB6-A9AA-D591D066243B}" type="parTrans" cxnId="{7F2FED77-3275-40C9-A0D0-650F0C21C21B}">
      <dgm:prSet/>
      <dgm:spPr/>
      <dgm:t>
        <a:bodyPr/>
        <a:lstStyle/>
        <a:p>
          <a:endParaRPr lang="ja-JP" altLang="en-US"/>
        </a:p>
      </dgm:t>
    </dgm:pt>
    <dgm:pt modelId="{55CDCE98-F5A4-4221-86E0-5399D3FCC131}" type="sibTrans" cxnId="{7F2FED77-3275-40C9-A0D0-650F0C21C21B}">
      <dgm:prSet/>
      <dgm:spPr/>
      <dgm:t>
        <a:bodyPr/>
        <a:lstStyle/>
        <a:p>
          <a:endParaRPr lang="ja-JP" altLang="en-US"/>
        </a:p>
      </dgm:t>
    </dgm:pt>
    <dgm:pt modelId="{525A6050-7DF7-4C9F-89D1-19A226F697DF}">
      <dgm:prSet/>
      <dgm:spPr/>
      <dgm:t>
        <a:bodyPr/>
        <a:lstStyle/>
        <a:p>
          <a:pPr rtl="0"/>
          <a:r>
            <a:rPr lang="en-US" altLang="ja-JP" dirty="0" smtClean="0"/>
            <a:t>Using _</a:t>
          </a:r>
          <a:r>
            <a:rPr lang="en-US" altLang="ja-JP" dirty="0" err="1" smtClean="0"/>
            <a:t>cn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SqlConnection</a:t>
          </a:r>
          <a:r>
            <a:rPr lang="en-US" altLang="ja-JP" dirty="0" smtClean="0"/>
            <a:t>(</a:t>
          </a:r>
          <a:r>
            <a:rPr lang="en-US" altLang="ja-JP" dirty="0" err="1" smtClean="0"/>
            <a:t>CnString</a:t>
          </a:r>
          <a:r>
            <a:rPr lang="en-US" altLang="ja-JP" dirty="0" smtClean="0"/>
            <a:t>)</a:t>
          </a:r>
          <a:endParaRPr lang="ja-JP" dirty="0"/>
        </a:p>
      </dgm:t>
    </dgm:pt>
    <dgm:pt modelId="{75036972-F364-4418-9001-1A7FBC09478C}" type="parTrans" cxnId="{ECD5F638-EBC3-4C91-89F2-22DEE335B5EB}">
      <dgm:prSet/>
      <dgm:spPr/>
      <dgm:t>
        <a:bodyPr/>
        <a:lstStyle/>
        <a:p>
          <a:endParaRPr lang="ja-JP" altLang="en-US"/>
        </a:p>
      </dgm:t>
    </dgm:pt>
    <dgm:pt modelId="{31513991-92AE-4142-8F02-932B34A3FC64}" type="sibTrans" cxnId="{ECD5F638-EBC3-4C91-89F2-22DEE335B5EB}">
      <dgm:prSet/>
      <dgm:spPr/>
      <dgm:t>
        <a:bodyPr/>
        <a:lstStyle/>
        <a:p>
          <a:endParaRPr lang="ja-JP" altLang="en-US"/>
        </a:p>
      </dgm:t>
    </dgm:pt>
    <dgm:pt modelId="{BBE04E20-1A22-4F42-A217-F576DC59FAB4}">
      <dgm:prSet/>
      <dgm:spPr/>
      <dgm:t>
        <a:bodyPr/>
        <a:lstStyle/>
        <a:p>
          <a:r>
            <a:rPr lang="en-US" altLang="ja-JP" dirty="0" smtClean="0"/>
            <a:t>    Using _</a:t>
          </a:r>
          <a:r>
            <a:rPr lang="en-US" altLang="ja-JP" dirty="0" err="1" smtClean="0"/>
            <a:t>cmd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SqlCommand</a:t>
          </a:r>
          <a:r>
            <a:rPr lang="en-US" altLang="ja-JP" dirty="0" smtClean="0"/>
            <a:t>("SELECT * FROM employee", _</a:t>
          </a:r>
          <a:r>
            <a:rPr lang="en-US" altLang="ja-JP" dirty="0" err="1" smtClean="0"/>
            <a:t>cn</a:t>
          </a:r>
          <a:r>
            <a:rPr lang="en-US" altLang="ja-JP" dirty="0" smtClean="0"/>
            <a:t>)</a:t>
          </a:r>
          <a:endParaRPr lang="ja-JP" altLang="ja-JP" dirty="0" smtClean="0"/>
        </a:p>
      </dgm:t>
    </dgm:pt>
    <dgm:pt modelId="{250D0B43-4AD4-4103-B08A-D16084874FB3}" type="parTrans" cxnId="{96C4C3DF-1152-49BC-BD32-A56820541C63}">
      <dgm:prSet/>
      <dgm:spPr/>
      <dgm:t>
        <a:bodyPr/>
        <a:lstStyle/>
        <a:p>
          <a:endParaRPr lang="ja-JP" altLang="en-US"/>
        </a:p>
      </dgm:t>
    </dgm:pt>
    <dgm:pt modelId="{DEF7400F-8F9A-4839-A149-93286224486C}" type="sibTrans" cxnId="{96C4C3DF-1152-49BC-BD32-A56820541C63}">
      <dgm:prSet/>
      <dgm:spPr/>
      <dgm:t>
        <a:bodyPr/>
        <a:lstStyle/>
        <a:p>
          <a:endParaRPr lang="ja-JP" altLang="en-US"/>
        </a:p>
      </dgm:t>
    </dgm:pt>
    <dgm:pt modelId="{ADAFCAE2-2DC8-44CB-B77E-32B5C2FFB569}">
      <dgm:prSet/>
      <dgm:spPr/>
      <dgm:t>
        <a:bodyPr/>
        <a:lstStyle/>
        <a:p>
          <a:r>
            <a:rPr lang="en-US" altLang="ja-JP" dirty="0" smtClean="0"/>
            <a:t>        Using _</a:t>
          </a:r>
          <a:r>
            <a:rPr lang="en-US" altLang="ja-JP" dirty="0" err="1" smtClean="0"/>
            <a:t>da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SqlDataAdapter</a:t>
          </a:r>
          <a:r>
            <a:rPr lang="en-US" altLang="ja-JP" dirty="0" smtClean="0"/>
            <a:t>(_</a:t>
          </a:r>
          <a:r>
            <a:rPr lang="en-US" altLang="ja-JP" dirty="0" err="1" smtClean="0"/>
            <a:t>cmd</a:t>
          </a:r>
          <a:r>
            <a:rPr lang="en-US" altLang="ja-JP" dirty="0" smtClean="0"/>
            <a:t>)</a:t>
          </a:r>
          <a:endParaRPr lang="ja-JP" altLang="ja-JP" dirty="0" smtClean="0"/>
        </a:p>
      </dgm:t>
    </dgm:pt>
    <dgm:pt modelId="{2207FA26-5F49-4F91-BB07-C919BE07C20D}" type="parTrans" cxnId="{86B1B005-42E6-4879-91AB-0326914D0181}">
      <dgm:prSet/>
      <dgm:spPr/>
      <dgm:t>
        <a:bodyPr/>
        <a:lstStyle/>
        <a:p>
          <a:endParaRPr lang="ja-JP" altLang="en-US"/>
        </a:p>
      </dgm:t>
    </dgm:pt>
    <dgm:pt modelId="{2E896636-6D70-4278-AA0B-E853448AC657}" type="sibTrans" cxnId="{86B1B005-42E6-4879-91AB-0326914D0181}">
      <dgm:prSet/>
      <dgm:spPr/>
      <dgm:t>
        <a:bodyPr/>
        <a:lstStyle/>
        <a:p>
          <a:endParaRPr lang="ja-JP" altLang="en-US"/>
        </a:p>
      </dgm:t>
    </dgm:pt>
    <dgm:pt modelId="{67D2B403-8E2D-4E01-87AD-4551ED00A771}">
      <dgm:prSet/>
      <dgm:spPr/>
      <dgm:t>
        <a:bodyPr/>
        <a:lstStyle/>
        <a:p>
          <a:r>
            <a:rPr lang="en-US" altLang="ja-JP" dirty="0" smtClean="0"/>
            <a:t>            _</a:t>
          </a:r>
          <a:r>
            <a:rPr lang="en-US" altLang="ja-JP" dirty="0" err="1" smtClean="0"/>
            <a:t>da.Fill</a:t>
          </a:r>
          <a:r>
            <a:rPr lang="en-US" altLang="ja-JP" dirty="0" smtClean="0"/>
            <a:t>(</a:t>
          </a:r>
          <a:r>
            <a:rPr lang="en-US" altLang="ja-JP" dirty="0" err="1" smtClean="0"/>
            <a:t>ds</a:t>
          </a:r>
          <a:r>
            <a:rPr lang="en-US" altLang="ja-JP" dirty="0" smtClean="0"/>
            <a:t>, "employee")</a:t>
          </a:r>
          <a:endParaRPr lang="ja-JP" altLang="ja-JP" dirty="0" smtClean="0"/>
        </a:p>
      </dgm:t>
    </dgm:pt>
    <dgm:pt modelId="{ED19CCA8-36A6-4248-8AB9-FE5DCDD696FB}" type="parTrans" cxnId="{29D23A35-8C56-4C06-937F-58D34D024EA3}">
      <dgm:prSet/>
      <dgm:spPr/>
      <dgm:t>
        <a:bodyPr/>
        <a:lstStyle/>
        <a:p>
          <a:endParaRPr lang="ja-JP" altLang="en-US"/>
        </a:p>
      </dgm:t>
    </dgm:pt>
    <dgm:pt modelId="{3071A304-08A1-4E9F-9F28-850AAADF0F02}" type="sibTrans" cxnId="{29D23A35-8C56-4C06-937F-58D34D024EA3}">
      <dgm:prSet/>
      <dgm:spPr/>
      <dgm:t>
        <a:bodyPr/>
        <a:lstStyle/>
        <a:p>
          <a:endParaRPr lang="ja-JP" altLang="en-US"/>
        </a:p>
      </dgm:t>
    </dgm:pt>
    <dgm:pt modelId="{329373C4-B0C5-4F9A-B8B7-20C6603E4612}">
      <dgm:prSet/>
      <dgm:spPr/>
      <dgm:t>
        <a:bodyPr/>
        <a:lstStyle/>
        <a:p>
          <a:r>
            <a:rPr lang="en-US" altLang="ja-JP" dirty="0" smtClean="0"/>
            <a:t>            </a:t>
          </a:r>
          <a:r>
            <a:rPr lang="en-US" altLang="ja-JP" dirty="0" err="1" smtClean="0"/>
            <a:t>Me.ResultGrid.DataSource</a:t>
          </a:r>
          <a:r>
            <a:rPr lang="en-US" altLang="ja-JP" dirty="0" smtClean="0"/>
            <a:t> = </a:t>
          </a:r>
          <a:r>
            <a:rPr lang="en-US" altLang="ja-JP" dirty="0" err="1" smtClean="0"/>
            <a:t>ds.Tables</a:t>
          </a:r>
          <a:r>
            <a:rPr lang="en-US" altLang="ja-JP" dirty="0" smtClean="0"/>
            <a:t>("employee")</a:t>
          </a:r>
          <a:endParaRPr lang="ja-JP" altLang="ja-JP" dirty="0" smtClean="0"/>
        </a:p>
      </dgm:t>
    </dgm:pt>
    <dgm:pt modelId="{CC0EF98B-3A68-4B27-87C6-CA60243C9F35}" type="parTrans" cxnId="{D5DB1454-5834-4BFA-A685-96757C314F9B}">
      <dgm:prSet/>
      <dgm:spPr/>
      <dgm:t>
        <a:bodyPr/>
        <a:lstStyle/>
        <a:p>
          <a:endParaRPr lang="ja-JP" altLang="en-US"/>
        </a:p>
      </dgm:t>
    </dgm:pt>
    <dgm:pt modelId="{72A378F6-66CC-4212-9F39-17A90CF1D9F5}" type="sibTrans" cxnId="{D5DB1454-5834-4BFA-A685-96757C314F9B}">
      <dgm:prSet/>
      <dgm:spPr/>
      <dgm:t>
        <a:bodyPr/>
        <a:lstStyle/>
        <a:p>
          <a:endParaRPr lang="ja-JP" altLang="en-US"/>
        </a:p>
      </dgm:t>
    </dgm:pt>
    <dgm:pt modelId="{A5157612-2403-4551-80C9-5E76D0FC12A2}">
      <dgm:prSet/>
      <dgm:spPr/>
      <dgm:t>
        <a:bodyPr/>
        <a:lstStyle/>
        <a:p>
          <a:r>
            <a:rPr lang="en-US" altLang="ja-JP" dirty="0" smtClean="0"/>
            <a:t>        End Using</a:t>
          </a:r>
          <a:endParaRPr lang="ja-JP" altLang="ja-JP" dirty="0" smtClean="0"/>
        </a:p>
      </dgm:t>
    </dgm:pt>
    <dgm:pt modelId="{0E324217-EE9C-48CA-87A9-2ECEC73AC076}" type="parTrans" cxnId="{F885DD2E-EDF6-4B5D-B223-5E94BBE707CD}">
      <dgm:prSet/>
      <dgm:spPr/>
      <dgm:t>
        <a:bodyPr/>
        <a:lstStyle/>
        <a:p>
          <a:endParaRPr lang="ja-JP" altLang="en-US"/>
        </a:p>
      </dgm:t>
    </dgm:pt>
    <dgm:pt modelId="{7AC5A469-74C9-48ED-A1B4-0E2915143B34}" type="sibTrans" cxnId="{F885DD2E-EDF6-4B5D-B223-5E94BBE707CD}">
      <dgm:prSet/>
      <dgm:spPr/>
      <dgm:t>
        <a:bodyPr/>
        <a:lstStyle/>
        <a:p>
          <a:endParaRPr lang="ja-JP" altLang="en-US"/>
        </a:p>
      </dgm:t>
    </dgm:pt>
    <dgm:pt modelId="{A6DA9413-8460-424C-B2E2-1158637D9FB9}">
      <dgm:prSet/>
      <dgm:spPr/>
      <dgm:t>
        <a:bodyPr/>
        <a:lstStyle/>
        <a:p>
          <a:r>
            <a:rPr lang="en-US" altLang="ja-JP" dirty="0" smtClean="0"/>
            <a:t>    End Using</a:t>
          </a:r>
          <a:endParaRPr lang="ja-JP" altLang="ja-JP" dirty="0" smtClean="0"/>
        </a:p>
      </dgm:t>
    </dgm:pt>
    <dgm:pt modelId="{10C14AD3-098B-4A78-9E59-2BC54A099F45}" type="parTrans" cxnId="{6E1C4F1B-90F0-4ADC-A8B8-5D1A46AEAFC4}">
      <dgm:prSet/>
      <dgm:spPr/>
      <dgm:t>
        <a:bodyPr/>
        <a:lstStyle/>
        <a:p>
          <a:endParaRPr lang="ja-JP" altLang="en-US"/>
        </a:p>
      </dgm:t>
    </dgm:pt>
    <dgm:pt modelId="{80DABAE8-D79D-4D1E-9723-D8B416722369}" type="sibTrans" cxnId="{6E1C4F1B-90F0-4ADC-A8B8-5D1A46AEAFC4}">
      <dgm:prSet/>
      <dgm:spPr/>
      <dgm:t>
        <a:bodyPr/>
        <a:lstStyle/>
        <a:p>
          <a:endParaRPr lang="ja-JP" altLang="en-US"/>
        </a:p>
      </dgm:t>
    </dgm:pt>
    <dgm:pt modelId="{38F1F13A-F0E8-4F78-A9B9-1D066D76BC02}">
      <dgm:prSet/>
      <dgm:spPr/>
      <dgm:t>
        <a:bodyPr/>
        <a:lstStyle/>
        <a:p>
          <a:r>
            <a:rPr lang="en-US" altLang="ja-JP" dirty="0" smtClean="0"/>
            <a:t>End Using</a:t>
          </a:r>
          <a:endParaRPr lang="ja-JP" altLang="ja-JP" dirty="0" smtClean="0"/>
        </a:p>
      </dgm:t>
    </dgm:pt>
    <dgm:pt modelId="{730F9E2E-227E-42B9-9D6D-149CEC2ECBB9}" type="parTrans" cxnId="{30950F80-AC78-49F7-9185-507F8382BB98}">
      <dgm:prSet/>
      <dgm:spPr/>
      <dgm:t>
        <a:bodyPr/>
        <a:lstStyle/>
        <a:p>
          <a:endParaRPr lang="ja-JP" altLang="en-US"/>
        </a:p>
      </dgm:t>
    </dgm:pt>
    <dgm:pt modelId="{B3CC867B-5260-4FBE-9E76-73B6B46F3F0F}" type="sibTrans" cxnId="{30950F80-AC78-49F7-9185-507F8382BB98}">
      <dgm:prSet/>
      <dgm:spPr/>
      <dgm:t>
        <a:bodyPr/>
        <a:lstStyle/>
        <a:p>
          <a:endParaRPr lang="ja-JP" altLang="en-US"/>
        </a:p>
      </dgm:t>
    </dgm:pt>
    <dgm:pt modelId="{F766C53F-138B-466A-9921-B0F47B3DD4B2}">
      <dgm:prSet/>
      <dgm:spPr/>
      <dgm:t>
        <a:bodyPr/>
        <a:lstStyle/>
        <a:p>
          <a:pPr rtl="0"/>
          <a:r>
            <a:rPr lang="en-US" altLang="ja-JP" dirty="0" smtClean="0"/>
            <a:t>Using _</a:t>
          </a:r>
          <a:r>
            <a:rPr lang="en-US" altLang="ja-JP" dirty="0" err="1" smtClean="0"/>
            <a:t>cn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OracleConnection</a:t>
          </a:r>
          <a:r>
            <a:rPr lang="en-US" altLang="ja-JP" dirty="0" smtClean="0"/>
            <a:t>(</a:t>
          </a:r>
          <a:r>
            <a:rPr lang="en-US" altLang="ja-JP" dirty="0" err="1" smtClean="0"/>
            <a:t>CnString</a:t>
          </a:r>
          <a:r>
            <a:rPr lang="en-US" altLang="ja-JP" dirty="0" smtClean="0"/>
            <a:t>)</a:t>
          </a:r>
          <a:endParaRPr lang="ja-JP" dirty="0"/>
        </a:p>
      </dgm:t>
    </dgm:pt>
    <dgm:pt modelId="{0AE87FE4-012E-4418-87AA-F4607F644922}" type="parTrans" cxnId="{DD4C0C6F-C51D-4072-B0B9-C81B4DA30869}">
      <dgm:prSet/>
      <dgm:spPr/>
      <dgm:t>
        <a:bodyPr/>
        <a:lstStyle/>
        <a:p>
          <a:endParaRPr kumimoji="1" lang="ja-JP" altLang="en-US"/>
        </a:p>
      </dgm:t>
    </dgm:pt>
    <dgm:pt modelId="{9446BF25-0AD5-4716-92D2-EF9EE3E35145}" type="sibTrans" cxnId="{DD4C0C6F-C51D-4072-B0B9-C81B4DA30869}">
      <dgm:prSet/>
      <dgm:spPr/>
      <dgm:t>
        <a:bodyPr/>
        <a:lstStyle/>
        <a:p>
          <a:endParaRPr kumimoji="1" lang="ja-JP" altLang="en-US"/>
        </a:p>
      </dgm:t>
    </dgm:pt>
    <dgm:pt modelId="{3F0A3E76-6D23-4D0D-B390-55C0C0935B48}">
      <dgm:prSet/>
      <dgm:spPr/>
      <dgm:t>
        <a:bodyPr/>
        <a:lstStyle/>
        <a:p>
          <a:r>
            <a:rPr lang="en-US" altLang="ja-JP" dirty="0" smtClean="0"/>
            <a:t>    Using _</a:t>
          </a:r>
          <a:r>
            <a:rPr lang="en-US" altLang="ja-JP" dirty="0" err="1" smtClean="0"/>
            <a:t>cmd</a:t>
          </a:r>
          <a:r>
            <a:rPr lang="en-US" altLang="ja-JP" dirty="0" smtClean="0"/>
            <a:t> As New </a:t>
          </a:r>
          <a:r>
            <a:rPr lang="en-US" altLang="ja-JP" dirty="0" err="1" smtClean="0"/>
            <a:t>Oracle</a:t>
          </a:r>
          <a:r>
            <a:rPr lang="en-US" altLang="ja-JP" dirty="0" err="1" smtClean="0">
              <a:solidFill>
                <a:srgbClr val="FF0000"/>
              </a:solidFill>
            </a:rPr>
            <a:t>Command</a:t>
          </a:r>
          <a:r>
            <a:rPr lang="en-US" altLang="ja-JP" dirty="0" smtClean="0"/>
            <a:t>("SELECT * FROM employee", _</a:t>
          </a:r>
          <a:r>
            <a:rPr lang="en-US" altLang="ja-JP" dirty="0" err="1" smtClean="0"/>
            <a:t>cn</a:t>
          </a:r>
          <a:r>
            <a:rPr lang="en-US" altLang="ja-JP" dirty="0" smtClean="0"/>
            <a:t>)</a:t>
          </a:r>
          <a:endParaRPr lang="ja-JP" altLang="ja-JP" dirty="0" smtClean="0"/>
        </a:p>
      </dgm:t>
    </dgm:pt>
    <dgm:pt modelId="{73C87901-22F5-487D-AD6E-A4F323C71277}" type="parTrans" cxnId="{1A92AB1F-2EFB-4282-9E8B-1E07592D48B5}">
      <dgm:prSet/>
      <dgm:spPr/>
      <dgm:t>
        <a:bodyPr/>
        <a:lstStyle/>
        <a:p>
          <a:endParaRPr kumimoji="1" lang="ja-JP" altLang="en-US"/>
        </a:p>
      </dgm:t>
    </dgm:pt>
    <dgm:pt modelId="{AE200B8F-21DE-4713-A3F3-35E02ABF47F1}" type="sibTrans" cxnId="{1A92AB1F-2EFB-4282-9E8B-1E07592D48B5}">
      <dgm:prSet/>
      <dgm:spPr/>
      <dgm:t>
        <a:bodyPr/>
        <a:lstStyle/>
        <a:p>
          <a:endParaRPr kumimoji="1" lang="ja-JP" altLang="en-US"/>
        </a:p>
      </dgm:t>
    </dgm:pt>
    <dgm:pt modelId="{5AB4916A-4C4D-44BA-B8F4-77F85F55F460}">
      <dgm:prSet/>
      <dgm:spPr/>
      <dgm:t>
        <a:bodyPr/>
        <a:lstStyle/>
        <a:p>
          <a:r>
            <a:rPr lang="en-US" altLang="ja-JP" dirty="0" smtClean="0"/>
            <a:t>        Using _</a:t>
          </a:r>
          <a:r>
            <a:rPr lang="en-US" altLang="ja-JP" dirty="0" err="1" smtClean="0"/>
            <a:t>da</a:t>
          </a:r>
          <a:r>
            <a:rPr lang="en-US" altLang="ja-JP" dirty="0" smtClean="0"/>
            <a:t> As New </a:t>
          </a:r>
          <a:r>
            <a:rPr lang="en-US" altLang="ja-JP" dirty="0" err="1" smtClean="0">
              <a:solidFill>
                <a:srgbClr val="FF0000"/>
              </a:solidFill>
            </a:rPr>
            <a:t>OracleDataAdapter</a:t>
          </a:r>
          <a:r>
            <a:rPr lang="en-US" altLang="ja-JP" dirty="0" smtClean="0"/>
            <a:t>(_</a:t>
          </a:r>
          <a:r>
            <a:rPr lang="en-US" altLang="ja-JP" dirty="0" err="1" smtClean="0"/>
            <a:t>cmd</a:t>
          </a:r>
          <a:r>
            <a:rPr lang="en-US" altLang="ja-JP" dirty="0" smtClean="0"/>
            <a:t>)</a:t>
          </a:r>
          <a:endParaRPr lang="ja-JP" altLang="ja-JP" dirty="0" smtClean="0"/>
        </a:p>
      </dgm:t>
    </dgm:pt>
    <dgm:pt modelId="{1962AC1E-A9E1-4A3B-BF83-57E604231604}" type="parTrans" cxnId="{434B7E96-8317-40FD-AB91-E76D607FABFE}">
      <dgm:prSet/>
      <dgm:spPr/>
      <dgm:t>
        <a:bodyPr/>
        <a:lstStyle/>
        <a:p>
          <a:endParaRPr kumimoji="1" lang="ja-JP" altLang="en-US"/>
        </a:p>
      </dgm:t>
    </dgm:pt>
    <dgm:pt modelId="{FB4AE5D8-34CE-4A20-9FFE-0B58D487BFEF}" type="sibTrans" cxnId="{434B7E96-8317-40FD-AB91-E76D607FABFE}">
      <dgm:prSet/>
      <dgm:spPr/>
      <dgm:t>
        <a:bodyPr/>
        <a:lstStyle/>
        <a:p>
          <a:endParaRPr kumimoji="1" lang="ja-JP" altLang="en-US"/>
        </a:p>
      </dgm:t>
    </dgm:pt>
    <dgm:pt modelId="{C1A9743C-A768-4D43-A033-99B8B4DCB986}">
      <dgm:prSet/>
      <dgm:spPr/>
      <dgm:t>
        <a:bodyPr/>
        <a:lstStyle/>
        <a:p>
          <a:r>
            <a:rPr lang="en-US" altLang="ja-JP" dirty="0" smtClean="0"/>
            <a:t>            _</a:t>
          </a:r>
          <a:r>
            <a:rPr lang="en-US" altLang="ja-JP" dirty="0" err="1" smtClean="0"/>
            <a:t>da.Fill</a:t>
          </a:r>
          <a:r>
            <a:rPr lang="en-US" altLang="ja-JP" dirty="0" smtClean="0"/>
            <a:t>(</a:t>
          </a:r>
          <a:r>
            <a:rPr lang="en-US" altLang="ja-JP" dirty="0" err="1" smtClean="0"/>
            <a:t>ds</a:t>
          </a:r>
          <a:r>
            <a:rPr lang="en-US" altLang="ja-JP" dirty="0" smtClean="0"/>
            <a:t>, "employee")</a:t>
          </a:r>
          <a:endParaRPr lang="ja-JP" altLang="ja-JP" dirty="0" smtClean="0"/>
        </a:p>
      </dgm:t>
    </dgm:pt>
    <dgm:pt modelId="{839B7AD0-892C-4097-942D-8711745B5870}" type="parTrans" cxnId="{345D5F63-7652-4608-93E3-728045BFBAD5}">
      <dgm:prSet/>
      <dgm:spPr/>
      <dgm:t>
        <a:bodyPr/>
        <a:lstStyle/>
        <a:p>
          <a:endParaRPr kumimoji="1" lang="ja-JP" altLang="en-US"/>
        </a:p>
      </dgm:t>
    </dgm:pt>
    <dgm:pt modelId="{3C84BD9A-A4A9-43BE-A748-E3E434F30243}" type="sibTrans" cxnId="{345D5F63-7652-4608-93E3-728045BFBAD5}">
      <dgm:prSet/>
      <dgm:spPr/>
      <dgm:t>
        <a:bodyPr/>
        <a:lstStyle/>
        <a:p>
          <a:endParaRPr kumimoji="1" lang="ja-JP" altLang="en-US"/>
        </a:p>
      </dgm:t>
    </dgm:pt>
    <dgm:pt modelId="{5B28071A-9692-4D54-87B1-7C01F44694E7}">
      <dgm:prSet/>
      <dgm:spPr/>
      <dgm:t>
        <a:bodyPr/>
        <a:lstStyle/>
        <a:p>
          <a:r>
            <a:rPr lang="en-US" altLang="ja-JP" dirty="0" smtClean="0"/>
            <a:t>            </a:t>
          </a:r>
          <a:r>
            <a:rPr lang="en-US" altLang="ja-JP" dirty="0" err="1" smtClean="0"/>
            <a:t>Me.ResultGrid.DataSource</a:t>
          </a:r>
          <a:r>
            <a:rPr lang="en-US" altLang="ja-JP" dirty="0" smtClean="0"/>
            <a:t> = </a:t>
          </a:r>
          <a:r>
            <a:rPr lang="en-US" altLang="ja-JP" dirty="0" err="1" smtClean="0"/>
            <a:t>ds.Tables</a:t>
          </a:r>
          <a:r>
            <a:rPr lang="en-US" altLang="ja-JP" dirty="0" smtClean="0"/>
            <a:t>("employee")</a:t>
          </a:r>
          <a:endParaRPr lang="ja-JP" altLang="ja-JP" dirty="0" smtClean="0"/>
        </a:p>
      </dgm:t>
    </dgm:pt>
    <dgm:pt modelId="{31C7C595-3C98-40D0-9D5C-B6DB32E47CA2}" type="parTrans" cxnId="{6497F2F7-3B71-4FE9-86E4-A4B20E2BF5AD}">
      <dgm:prSet/>
      <dgm:spPr/>
      <dgm:t>
        <a:bodyPr/>
        <a:lstStyle/>
        <a:p>
          <a:endParaRPr kumimoji="1" lang="ja-JP" altLang="en-US"/>
        </a:p>
      </dgm:t>
    </dgm:pt>
    <dgm:pt modelId="{9E172E2E-7B52-4497-95FB-9EC55A5E5D5E}" type="sibTrans" cxnId="{6497F2F7-3B71-4FE9-86E4-A4B20E2BF5AD}">
      <dgm:prSet/>
      <dgm:spPr/>
      <dgm:t>
        <a:bodyPr/>
        <a:lstStyle/>
        <a:p>
          <a:endParaRPr kumimoji="1" lang="ja-JP" altLang="en-US"/>
        </a:p>
      </dgm:t>
    </dgm:pt>
    <dgm:pt modelId="{5267E61B-5630-442B-A894-84B706390506}">
      <dgm:prSet/>
      <dgm:spPr/>
      <dgm:t>
        <a:bodyPr/>
        <a:lstStyle/>
        <a:p>
          <a:r>
            <a:rPr lang="en-US" altLang="ja-JP" dirty="0" smtClean="0"/>
            <a:t>        End Using</a:t>
          </a:r>
          <a:endParaRPr lang="ja-JP" altLang="ja-JP" dirty="0" smtClean="0"/>
        </a:p>
      </dgm:t>
    </dgm:pt>
    <dgm:pt modelId="{0B68695C-008D-49EA-BE15-C21C93147B02}" type="parTrans" cxnId="{73C5E1B9-5814-4151-8B28-96B484DCA933}">
      <dgm:prSet/>
      <dgm:spPr/>
      <dgm:t>
        <a:bodyPr/>
        <a:lstStyle/>
        <a:p>
          <a:endParaRPr kumimoji="1" lang="ja-JP" altLang="en-US"/>
        </a:p>
      </dgm:t>
    </dgm:pt>
    <dgm:pt modelId="{5E3D9F02-CF06-47BD-B801-A28FDDA231E7}" type="sibTrans" cxnId="{73C5E1B9-5814-4151-8B28-96B484DCA933}">
      <dgm:prSet/>
      <dgm:spPr/>
      <dgm:t>
        <a:bodyPr/>
        <a:lstStyle/>
        <a:p>
          <a:endParaRPr kumimoji="1" lang="ja-JP" altLang="en-US"/>
        </a:p>
      </dgm:t>
    </dgm:pt>
    <dgm:pt modelId="{7589B980-BCAE-4500-AD4E-04E4B166AF60}">
      <dgm:prSet/>
      <dgm:spPr/>
      <dgm:t>
        <a:bodyPr/>
        <a:lstStyle/>
        <a:p>
          <a:r>
            <a:rPr lang="en-US" altLang="ja-JP" dirty="0" smtClean="0"/>
            <a:t>    End Using</a:t>
          </a:r>
          <a:endParaRPr lang="ja-JP" altLang="ja-JP" dirty="0" smtClean="0"/>
        </a:p>
      </dgm:t>
    </dgm:pt>
    <dgm:pt modelId="{B1BDD3A4-F78F-4C58-A292-482F59B8AA61}" type="parTrans" cxnId="{06A556F3-13D9-4355-98C0-59F922F6BF6B}">
      <dgm:prSet/>
      <dgm:spPr/>
      <dgm:t>
        <a:bodyPr/>
        <a:lstStyle/>
        <a:p>
          <a:endParaRPr kumimoji="1" lang="ja-JP" altLang="en-US"/>
        </a:p>
      </dgm:t>
    </dgm:pt>
    <dgm:pt modelId="{4F7E66B7-A475-4928-AFA1-A6D42F5F5E8D}" type="sibTrans" cxnId="{06A556F3-13D9-4355-98C0-59F922F6BF6B}">
      <dgm:prSet/>
      <dgm:spPr/>
      <dgm:t>
        <a:bodyPr/>
        <a:lstStyle/>
        <a:p>
          <a:endParaRPr kumimoji="1" lang="ja-JP" altLang="en-US"/>
        </a:p>
      </dgm:t>
    </dgm:pt>
    <dgm:pt modelId="{576CFEE3-2717-4860-B225-A5F29D3BBD15}">
      <dgm:prSet/>
      <dgm:spPr/>
      <dgm:t>
        <a:bodyPr/>
        <a:lstStyle/>
        <a:p>
          <a:r>
            <a:rPr lang="en-US" altLang="ja-JP" dirty="0" smtClean="0"/>
            <a:t>End Using</a:t>
          </a:r>
          <a:endParaRPr lang="ja-JP" altLang="ja-JP" dirty="0" smtClean="0"/>
        </a:p>
      </dgm:t>
    </dgm:pt>
    <dgm:pt modelId="{0E760F64-6D6B-4DE0-8CA8-59DD9030D3B4}" type="parTrans" cxnId="{568E9A89-52BC-4C07-A4ED-47AD8609367B}">
      <dgm:prSet/>
      <dgm:spPr/>
      <dgm:t>
        <a:bodyPr/>
        <a:lstStyle/>
        <a:p>
          <a:endParaRPr kumimoji="1" lang="ja-JP" altLang="en-US"/>
        </a:p>
      </dgm:t>
    </dgm:pt>
    <dgm:pt modelId="{C3A20D13-D150-4366-8AE8-2C9A37E0EC7D}" type="sibTrans" cxnId="{568E9A89-52BC-4C07-A4ED-47AD8609367B}">
      <dgm:prSet/>
      <dgm:spPr/>
      <dgm:t>
        <a:bodyPr/>
        <a:lstStyle/>
        <a:p>
          <a:endParaRPr kumimoji="1" lang="ja-JP" altLang="en-US"/>
        </a:p>
      </dgm:t>
    </dgm:pt>
    <dgm:pt modelId="{3DBB4C9C-5C98-41F4-84DD-45D3A4928352}">
      <dgm:prSet/>
      <dgm:spPr/>
      <dgm:t>
        <a:bodyPr/>
        <a:lstStyle/>
        <a:p>
          <a:r>
            <a:rPr lang="en-US" dirty="0" smtClean="0"/>
            <a:t>Oracle(ODP.NET)	</a:t>
          </a:r>
          <a:r>
            <a:rPr lang="en-US" dirty="0" err="1" smtClean="0"/>
            <a:t>OracleDataAdapter</a:t>
          </a:r>
          <a:endParaRPr lang="ja-JP" altLang="ja-JP" dirty="0" smtClean="0"/>
        </a:p>
      </dgm:t>
    </dgm:pt>
    <dgm:pt modelId="{2C55E73F-4B7D-4E57-9E96-2EE7E175B661}" type="parTrans" cxnId="{04761227-2479-4BC7-97B3-DD6A47044357}">
      <dgm:prSet/>
      <dgm:spPr/>
      <dgm:t>
        <a:bodyPr/>
        <a:lstStyle/>
        <a:p>
          <a:endParaRPr kumimoji="1" lang="ja-JP" altLang="en-US"/>
        </a:p>
      </dgm:t>
    </dgm:pt>
    <dgm:pt modelId="{52B802C7-ABFC-40C0-8B0F-A7B80CF0C19E}" type="sibTrans" cxnId="{04761227-2479-4BC7-97B3-DD6A47044357}">
      <dgm:prSet/>
      <dgm:spPr/>
      <dgm:t>
        <a:bodyPr/>
        <a:lstStyle/>
        <a:p>
          <a:endParaRPr kumimoji="1" lang="ja-JP" altLang="en-US"/>
        </a:p>
      </dgm:t>
    </dgm:pt>
    <dgm:pt modelId="{FA76A1C2-470F-4161-8770-0F928264F6EE}" type="pres">
      <dgm:prSet presAssocID="{18702F6F-FFAF-495F-A6CA-A1047820CFC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3230BC2-32C6-4140-9411-DBF504B3C475}" type="pres">
      <dgm:prSet presAssocID="{6BFEEBD0-264C-480F-B2FA-9236E89B855E}" presName="parentLin" presStyleCnt="0"/>
      <dgm:spPr/>
    </dgm:pt>
    <dgm:pt modelId="{45F9BF9D-397A-4269-B863-ED201373CCEA}" type="pres">
      <dgm:prSet presAssocID="{6BFEEBD0-264C-480F-B2FA-9236E89B855E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A0B10954-5904-4C34-89E6-ACD543B58D39}" type="pres">
      <dgm:prSet presAssocID="{6BFEEBD0-264C-480F-B2FA-9236E89B855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C74B4B5-7854-44BF-A087-6EED863F987F}" type="pres">
      <dgm:prSet presAssocID="{6BFEEBD0-264C-480F-B2FA-9236E89B855E}" presName="negativeSpace" presStyleCnt="0"/>
      <dgm:spPr/>
    </dgm:pt>
    <dgm:pt modelId="{BF67239D-873E-48DD-ACAB-83A60C61B60F}" type="pres">
      <dgm:prSet presAssocID="{6BFEEBD0-264C-480F-B2FA-9236E89B855E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0D184-9F08-4361-AC87-FCA9D116409D}" type="pres">
      <dgm:prSet presAssocID="{55CDCE98-F5A4-4221-86E0-5399D3FCC131}" presName="spaceBetweenRectangles" presStyleCnt="0"/>
      <dgm:spPr/>
    </dgm:pt>
    <dgm:pt modelId="{03A5FD0B-3E5D-4F5E-AA23-0A29C70E9942}" type="pres">
      <dgm:prSet presAssocID="{3DBB4C9C-5C98-41F4-84DD-45D3A4928352}" presName="parentLin" presStyleCnt="0"/>
      <dgm:spPr/>
    </dgm:pt>
    <dgm:pt modelId="{245BE4BA-E4D3-4805-92C4-27F490E09A61}" type="pres">
      <dgm:prSet presAssocID="{3DBB4C9C-5C98-41F4-84DD-45D3A492835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0D4B2142-25EA-4FE4-934A-91B972A45242}" type="pres">
      <dgm:prSet presAssocID="{3DBB4C9C-5C98-41F4-84DD-45D3A492835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A9972CB-9154-4625-A969-49E8ACBAA30D}" type="pres">
      <dgm:prSet presAssocID="{3DBB4C9C-5C98-41F4-84DD-45D3A4928352}" presName="negativeSpace" presStyleCnt="0"/>
      <dgm:spPr/>
    </dgm:pt>
    <dgm:pt modelId="{BDE6AC87-1A52-4BAC-AE1A-7C27E740D569}" type="pres">
      <dgm:prSet presAssocID="{3DBB4C9C-5C98-41F4-84DD-45D3A492835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C6A0177-818E-4D4F-A88E-7B2BA3538818}" type="presOf" srcId="{A6DA9413-8460-424C-B2E2-1158637D9FB9}" destId="{BF67239D-873E-48DD-ACAB-83A60C61B60F}" srcOrd="0" destOrd="6" presId="urn:microsoft.com/office/officeart/2005/8/layout/list1"/>
    <dgm:cxn modelId="{19B3FF0E-DC97-45AD-9A40-32BD633BC115}" type="presOf" srcId="{38F1F13A-F0E8-4F78-A9B9-1D066D76BC02}" destId="{BF67239D-873E-48DD-ACAB-83A60C61B60F}" srcOrd="0" destOrd="7" presId="urn:microsoft.com/office/officeart/2005/8/layout/list1"/>
    <dgm:cxn modelId="{981282A7-0261-4B4D-B249-3DC2026C38AF}" type="presOf" srcId="{3F0A3E76-6D23-4D0D-B390-55C0C0935B48}" destId="{BDE6AC87-1A52-4BAC-AE1A-7C27E740D569}" srcOrd="0" destOrd="1" presId="urn:microsoft.com/office/officeart/2005/8/layout/list1"/>
    <dgm:cxn modelId="{6229B826-38AA-4D79-A099-B35120471E15}" type="presOf" srcId="{ADAFCAE2-2DC8-44CB-B77E-32B5C2FFB569}" destId="{BF67239D-873E-48DD-ACAB-83A60C61B60F}" srcOrd="0" destOrd="2" presId="urn:microsoft.com/office/officeart/2005/8/layout/list1"/>
    <dgm:cxn modelId="{04761227-2479-4BC7-97B3-DD6A47044357}" srcId="{18702F6F-FFAF-495F-A6CA-A1047820CFCB}" destId="{3DBB4C9C-5C98-41F4-84DD-45D3A4928352}" srcOrd="1" destOrd="0" parTransId="{2C55E73F-4B7D-4E57-9E96-2EE7E175B661}" sibTransId="{52B802C7-ABFC-40C0-8B0F-A7B80CF0C19E}"/>
    <dgm:cxn modelId="{A9FDE0DB-2057-4796-B719-372003BA683F}" type="presOf" srcId="{329373C4-B0C5-4F9A-B8B7-20C6603E4612}" destId="{BF67239D-873E-48DD-ACAB-83A60C61B60F}" srcOrd="0" destOrd="4" presId="urn:microsoft.com/office/officeart/2005/8/layout/list1"/>
    <dgm:cxn modelId="{F3F7C228-2E51-44DA-9694-3C1623D580CD}" type="presOf" srcId="{3DBB4C9C-5C98-41F4-84DD-45D3A4928352}" destId="{0D4B2142-25EA-4FE4-934A-91B972A45242}" srcOrd="1" destOrd="0" presId="urn:microsoft.com/office/officeart/2005/8/layout/list1"/>
    <dgm:cxn modelId="{0E959846-0DDF-47B7-8604-DFA2A687D16E}" type="presOf" srcId="{A5157612-2403-4551-80C9-5E76D0FC12A2}" destId="{BF67239D-873E-48DD-ACAB-83A60C61B60F}" srcOrd="0" destOrd="5" presId="urn:microsoft.com/office/officeart/2005/8/layout/list1"/>
    <dgm:cxn modelId="{8625DDEA-51B4-4384-BBE4-EC2166C94457}" type="presOf" srcId="{5267E61B-5630-442B-A894-84B706390506}" destId="{BDE6AC87-1A52-4BAC-AE1A-7C27E740D569}" srcOrd="0" destOrd="5" presId="urn:microsoft.com/office/officeart/2005/8/layout/list1"/>
    <dgm:cxn modelId="{73C5E1B9-5814-4151-8B28-96B484DCA933}" srcId="{3DBB4C9C-5C98-41F4-84DD-45D3A4928352}" destId="{5267E61B-5630-442B-A894-84B706390506}" srcOrd="5" destOrd="0" parTransId="{0B68695C-008D-49EA-BE15-C21C93147B02}" sibTransId="{5E3D9F02-CF06-47BD-B801-A28FDDA231E7}"/>
    <dgm:cxn modelId="{86B1B005-42E6-4879-91AB-0326914D0181}" srcId="{6BFEEBD0-264C-480F-B2FA-9236E89B855E}" destId="{ADAFCAE2-2DC8-44CB-B77E-32B5C2FFB569}" srcOrd="2" destOrd="0" parTransId="{2207FA26-5F49-4F91-BB07-C919BE07C20D}" sibTransId="{2E896636-6D70-4278-AA0B-E853448AC657}"/>
    <dgm:cxn modelId="{345D5F63-7652-4608-93E3-728045BFBAD5}" srcId="{3DBB4C9C-5C98-41F4-84DD-45D3A4928352}" destId="{C1A9743C-A768-4D43-A033-99B8B4DCB986}" srcOrd="3" destOrd="0" parTransId="{839B7AD0-892C-4097-942D-8711745B5870}" sibTransId="{3C84BD9A-A4A9-43BE-A748-E3E434F30243}"/>
    <dgm:cxn modelId="{7B47A414-A681-406D-B319-0A86FEAC0C61}" type="presOf" srcId="{576CFEE3-2717-4860-B225-A5F29D3BBD15}" destId="{BDE6AC87-1A52-4BAC-AE1A-7C27E740D569}" srcOrd="0" destOrd="7" presId="urn:microsoft.com/office/officeart/2005/8/layout/list1"/>
    <dgm:cxn modelId="{568E9A89-52BC-4C07-A4ED-47AD8609367B}" srcId="{3DBB4C9C-5C98-41F4-84DD-45D3A4928352}" destId="{576CFEE3-2717-4860-B225-A5F29D3BBD15}" srcOrd="7" destOrd="0" parTransId="{0E760F64-6D6B-4DE0-8CA8-59DD9030D3B4}" sibTransId="{C3A20D13-D150-4366-8AE8-2C9A37E0EC7D}"/>
    <dgm:cxn modelId="{6497F2F7-3B71-4FE9-86E4-A4B20E2BF5AD}" srcId="{3DBB4C9C-5C98-41F4-84DD-45D3A4928352}" destId="{5B28071A-9692-4D54-87B1-7C01F44694E7}" srcOrd="4" destOrd="0" parTransId="{31C7C595-3C98-40D0-9D5C-B6DB32E47CA2}" sibTransId="{9E172E2E-7B52-4497-95FB-9EC55A5E5D5E}"/>
    <dgm:cxn modelId="{D5DB1454-5834-4BFA-A685-96757C314F9B}" srcId="{6BFEEBD0-264C-480F-B2FA-9236E89B855E}" destId="{329373C4-B0C5-4F9A-B8B7-20C6603E4612}" srcOrd="4" destOrd="0" parTransId="{CC0EF98B-3A68-4B27-87C6-CA60243C9F35}" sibTransId="{72A378F6-66CC-4212-9F39-17A90CF1D9F5}"/>
    <dgm:cxn modelId="{45AE43B1-96FF-4ED3-8500-72BCA1D5B7CB}" type="presOf" srcId="{BBE04E20-1A22-4F42-A217-F576DC59FAB4}" destId="{BF67239D-873E-48DD-ACAB-83A60C61B60F}" srcOrd="0" destOrd="1" presId="urn:microsoft.com/office/officeart/2005/8/layout/list1"/>
    <dgm:cxn modelId="{DD4C0C6F-C51D-4072-B0B9-C81B4DA30869}" srcId="{3DBB4C9C-5C98-41F4-84DD-45D3A4928352}" destId="{F766C53F-138B-466A-9921-B0F47B3DD4B2}" srcOrd="0" destOrd="0" parTransId="{0AE87FE4-012E-4418-87AA-F4607F644922}" sibTransId="{9446BF25-0AD5-4716-92D2-EF9EE3E35145}"/>
    <dgm:cxn modelId="{6E1C4F1B-90F0-4ADC-A8B8-5D1A46AEAFC4}" srcId="{6BFEEBD0-264C-480F-B2FA-9236E89B855E}" destId="{A6DA9413-8460-424C-B2E2-1158637D9FB9}" srcOrd="6" destOrd="0" parTransId="{10C14AD3-098B-4A78-9E59-2BC54A099F45}" sibTransId="{80DABAE8-D79D-4D1E-9723-D8B416722369}"/>
    <dgm:cxn modelId="{7F2FED77-3275-40C9-A0D0-650F0C21C21B}" srcId="{18702F6F-FFAF-495F-A6CA-A1047820CFCB}" destId="{6BFEEBD0-264C-480F-B2FA-9236E89B855E}" srcOrd="0" destOrd="0" parTransId="{679B653E-FAED-4EB6-A9AA-D591D066243B}" sibTransId="{55CDCE98-F5A4-4221-86E0-5399D3FCC131}"/>
    <dgm:cxn modelId="{09C089E5-302A-4AA7-893D-6ACE5AA075C2}" type="presOf" srcId="{6BFEEBD0-264C-480F-B2FA-9236E89B855E}" destId="{45F9BF9D-397A-4269-B863-ED201373CCEA}" srcOrd="0" destOrd="0" presId="urn:microsoft.com/office/officeart/2005/8/layout/list1"/>
    <dgm:cxn modelId="{4B711ED6-3121-4267-B9F1-327B95A09E83}" type="presOf" srcId="{67D2B403-8E2D-4E01-87AD-4551ED00A771}" destId="{BF67239D-873E-48DD-ACAB-83A60C61B60F}" srcOrd="0" destOrd="3" presId="urn:microsoft.com/office/officeart/2005/8/layout/list1"/>
    <dgm:cxn modelId="{79BB8DB3-535E-4AF0-BE76-AD085CE8615C}" type="presOf" srcId="{5B28071A-9692-4D54-87B1-7C01F44694E7}" destId="{BDE6AC87-1A52-4BAC-AE1A-7C27E740D569}" srcOrd="0" destOrd="4" presId="urn:microsoft.com/office/officeart/2005/8/layout/list1"/>
    <dgm:cxn modelId="{ECD5F638-EBC3-4C91-89F2-22DEE335B5EB}" srcId="{6BFEEBD0-264C-480F-B2FA-9236E89B855E}" destId="{525A6050-7DF7-4C9F-89D1-19A226F697DF}" srcOrd="0" destOrd="0" parTransId="{75036972-F364-4418-9001-1A7FBC09478C}" sibTransId="{31513991-92AE-4142-8F02-932B34A3FC64}"/>
    <dgm:cxn modelId="{D28D18A6-AAAC-4A9F-9640-5CC289036CD4}" type="presOf" srcId="{6BFEEBD0-264C-480F-B2FA-9236E89B855E}" destId="{A0B10954-5904-4C34-89E6-ACD543B58D39}" srcOrd="1" destOrd="0" presId="urn:microsoft.com/office/officeart/2005/8/layout/list1"/>
    <dgm:cxn modelId="{9975E2AA-4F81-4694-A4F5-8B85FEDFA596}" type="presOf" srcId="{7589B980-BCAE-4500-AD4E-04E4B166AF60}" destId="{BDE6AC87-1A52-4BAC-AE1A-7C27E740D569}" srcOrd="0" destOrd="6" presId="urn:microsoft.com/office/officeart/2005/8/layout/list1"/>
    <dgm:cxn modelId="{06A556F3-13D9-4355-98C0-59F922F6BF6B}" srcId="{3DBB4C9C-5C98-41F4-84DD-45D3A4928352}" destId="{7589B980-BCAE-4500-AD4E-04E4B166AF60}" srcOrd="6" destOrd="0" parTransId="{B1BDD3A4-F78F-4C58-A292-482F59B8AA61}" sibTransId="{4F7E66B7-A475-4928-AFA1-A6D42F5F5E8D}"/>
    <dgm:cxn modelId="{434B7E96-8317-40FD-AB91-E76D607FABFE}" srcId="{3DBB4C9C-5C98-41F4-84DD-45D3A4928352}" destId="{5AB4916A-4C4D-44BA-B8F4-77F85F55F460}" srcOrd="2" destOrd="0" parTransId="{1962AC1E-A9E1-4A3B-BF83-57E604231604}" sibTransId="{FB4AE5D8-34CE-4A20-9FFE-0B58D487BFEF}"/>
    <dgm:cxn modelId="{F885DD2E-EDF6-4B5D-B223-5E94BBE707CD}" srcId="{6BFEEBD0-264C-480F-B2FA-9236E89B855E}" destId="{A5157612-2403-4551-80C9-5E76D0FC12A2}" srcOrd="5" destOrd="0" parTransId="{0E324217-EE9C-48CA-87A9-2ECEC73AC076}" sibTransId="{7AC5A469-74C9-48ED-A1B4-0E2915143B34}"/>
    <dgm:cxn modelId="{D9A929B8-83DD-4EC8-9D09-7791EFFB1335}" type="presOf" srcId="{F766C53F-138B-466A-9921-B0F47B3DD4B2}" destId="{BDE6AC87-1A52-4BAC-AE1A-7C27E740D569}" srcOrd="0" destOrd="0" presId="urn:microsoft.com/office/officeart/2005/8/layout/list1"/>
    <dgm:cxn modelId="{29D23A35-8C56-4C06-937F-58D34D024EA3}" srcId="{6BFEEBD0-264C-480F-B2FA-9236E89B855E}" destId="{67D2B403-8E2D-4E01-87AD-4551ED00A771}" srcOrd="3" destOrd="0" parTransId="{ED19CCA8-36A6-4248-8AB9-FE5DCDD696FB}" sibTransId="{3071A304-08A1-4E9F-9F28-850AAADF0F02}"/>
    <dgm:cxn modelId="{F8E31340-4886-4B5D-B698-8C8956823F56}" type="presOf" srcId="{3DBB4C9C-5C98-41F4-84DD-45D3A4928352}" destId="{245BE4BA-E4D3-4805-92C4-27F490E09A61}" srcOrd="0" destOrd="0" presId="urn:microsoft.com/office/officeart/2005/8/layout/list1"/>
    <dgm:cxn modelId="{D3DD73F9-6513-4ED7-8592-EB28AED9ADDC}" type="presOf" srcId="{5AB4916A-4C4D-44BA-B8F4-77F85F55F460}" destId="{BDE6AC87-1A52-4BAC-AE1A-7C27E740D569}" srcOrd="0" destOrd="2" presId="urn:microsoft.com/office/officeart/2005/8/layout/list1"/>
    <dgm:cxn modelId="{96C4C3DF-1152-49BC-BD32-A56820541C63}" srcId="{6BFEEBD0-264C-480F-B2FA-9236E89B855E}" destId="{BBE04E20-1A22-4F42-A217-F576DC59FAB4}" srcOrd="1" destOrd="0" parTransId="{250D0B43-4AD4-4103-B08A-D16084874FB3}" sibTransId="{DEF7400F-8F9A-4839-A149-93286224486C}"/>
    <dgm:cxn modelId="{DF101958-48BF-4424-9C11-DB11CCC442A4}" type="presOf" srcId="{C1A9743C-A768-4D43-A033-99B8B4DCB986}" destId="{BDE6AC87-1A52-4BAC-AE1A-7C27E740D569}" srcOrd="0" destOrd="3" presId="urn:microsoft.com/office/officeart/2005/8/layout/list1"/>
    <dgm:cxn modelId="{1A92AB1F-2EFB-4282-9E8B-1E07592D48B5}" srcId="{3DBB4C9C-5C98-41F4-84DD-45D3A4928352}" destId="{3F0A3E76-6D23-4D0D-B390-55C0C0935B48}" srcOrd="1" destOrd="0" parTransId="{73C87901-22F5-487D-AD6E-A4F323C71277}" sibTransId="{AE200B8F-21DE-4713-A3F3-35E02ABF47F1}"/>
    <dgm:cxn modelId="{2C6F7946-1B8E-4E55-AEED-ADB788843D2C}" type="presOf" srcId="{525A6050-7DF7-4C9F-89D1-19A226F697DF}" destId="{BF67239D-873E-48DD-ACAB-83A60C61B60F}" srcOrd="0" destOrd="0" presId="urn:microsoft.com/office/officeart/2005/8/layout/list1"/>
    <dgm:cxn modelId="{30950F80-AC78-49F7-9185-507F8382BB98}" srcId="{6BFEEBD0-264C-480F-B2FA-9236E89B855E}" destId="{38F1F13A-F0E8-4F78-A9B9-1D066D76BC02}" srcOrd="7" destOrd="0" parTransId="{730F9E2E-227E-42B9-9D6D-149CEC2ECBB9}" sibTransId="{B3CC867B-5260-4FBE-9E76-73B6B46F3F0F}"/>
    <dgm:cxn modelId="{E3977DBC-EC8F-44CC-AACB-D7C3AC9CC1FE}" type="presOf" srcId="{18702F6F-FFAF-495F-A6CA-A1047820CFCB}" destId="{FA76A1C2-470F-4161-8770-0F928264F6EE}" srcOrd="0" destOrd="0" presId="urn:microsoft.com/office/officeart/2005/8/layout/list1"/>
    <dgm:cxn modelId="{51DA6E27-CEEE-4DCF-8F24-EE7B8891CFC2}" type="presParOf" srcId="{FA76A1C2-470F-4161-8770-0F928264F6EE}" destId="{F3230BC2-32C6-4140-9411-DBF504B3C475}" srcOrd="0" destOrd="0" presId="urn:microsoft.com/office/officeart/2005/8/layout/list1"/>
    <dgm:cxn modelId="{E91ACF9D-EF49-4753-92C8-E85E08849B25}" type="presParOf" srcId="{F3230BC2-32C6-4140-9411-DBF504B3C475}" destId="{45F9BF9D-397A-4269-B863-ED201373CCEA}" srcOrd="0" destOrd="0" presId="urn:microsoft.com/office/officeart/2005/8/layout/list1"/>
    <dgm:cxn modelId="{335F5B74-1539-4F9E-BA85-038A80EE6404}" type="presParOf" srcId="{F3230BC2-32C6-4140-9411-DBF504B3C475}" destId="{A0B10954-5904-4C34-89E6-ACD543B58D39}" srcOrd="1" destOrd="0" presId="urn:microsoft.com/office/officeart/2005/8/layout/list1"/>
    <dgm:cxn modelId="{E5C90AC9-04FD-4113-92E0-1EFF3A9F7B2B}" type="presParOf" srcId="{FA76A1C2-470F-4161-8770-0F928264F6EE}" destId="{FC74B4B5-7854-44BF-A087-6EED863F987F}" srcOrd="1" destOrd="0" presId="urn:microsoft.com/office/officeart/2005/8/layout/list1"/>
    <dgm:cxn modelId="{C5B9DBB0-196E-4BA7-A762-A692C59FCCCA}" type="presParOf" srcId="{FA76A1C2-470F-4161-8770-0F928264F6EE}" destId="{BF67239D-873E-48DD-ACAB-83A60C61B60F}" srcOrd="2" destOrd="0" presId="urn:microsoft.com/office/officeart/2005/8/layout/list1"/>
    <dgm:cxn modelId="{83671A0B-70D3-4B61-B956-1F74D75D12AC}" type="presParOf" srcId="{FA76A1C2-470F-4161-8770-0F928264F6EE}" destId="{0070D184-9F08-4361-AC87-FCA9D116409D}" srcOrd="3" destOrd="0" presId="urn:microsoft.com/office/officeart/2005/8/layout/list1"/>
    <dgm:cxn modelId="{EF303BDA-391F-494D-A190-12C783E5CE41}" type="presParOf" srcId="{FA76A1C2-470F-4161-8770-0F928264F6EE}" destId="{03A5FD0B-3E5D-4F5E-AA23-0A29C70E9942}" srcOrd="4" destOrd="0" presId="urn:microsoft.com/office/officeart/2005/8/layout/list1"/>
    <dgm:cxn modelId="{2B8E6C16-74E5-419F-AD03-1EAA421325CD}" type="presParOf" srcId="{03A5FD0B-3E5D-4F5E-AA23-0A29C70E9942}" destId="{245BE4BA-E4D3-4805-92C4-27F490E09A61}" srcOrd="0" destOrd="0" presId="urn:microsoft.com/office/officeart/2005/8/layout/list1"/>
    <dgm:cxn modelId="{33D094B0-E157-44B2-AD9A-D28E52072934}" type="presParOf" srcId="{03A5FD0B-3E5D-4F5E-AA23-0A29C70E9942}" destId="{0D4B2142-25EA-4FE4-934A-91B972A45242}" srcOrd="1" destOrd="0" presId="urn:microsoft.com/office/officeart/2005/8/layout/list1"/>
    <dgm:cxn modelId="{AC7C7DB1-942B-4A5D-BC22-185D64CFE0E9}" type="presParOf" srcId="{FA76A1C2-470F-4161-8770-0F928264F6EE}" destId="{FA9972CB-9154-4625-A969-49E8ACBAA30D}" srcOrd="5" destOrd="0" presId="urn:microsoft.com/office/officeart/2005/8/layout/list1"/>
    <dgm:cxn modelId="{CFC63F4D-3D02-4E68-8F65-061E5F304524}" type="presParOf" srcId="{FA76A1C2-470F-4161-8770-0F928264F6EE}" destId="{BDE6AC87-1A52-4BAC-AE1A-7C27E740D569}" srcOrd="6" destOrd="0" presId="urn:microsoft.com/office/officeart/2005/8/layout/list1"/>
  </dgm:cxnLst>
  <dgm:bg/>
  <dgm:whole/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1017F21-003D-4135-9B80-5DAF68D63DC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71A89B83-12A1-4B01-8550-3E7280ABCC91}">
      <dgm:prSet/>
      <dgm:spPr/>
      <dgm:t>
        <a:bodyPr/>
        <a:lstStyle/>
        <a:p>
          <a:pPr rtl="0"/>
          <a:r>
            <a:rPr lang="en-US" dirty="0" err="1" smtClean="0"/>
            <a:t>SetAllValues</a:t>
          </a:r>
          <a:r>
            <a:rPr lang="ja-JP" dirty="0" smtClean="0"/>
            <a:t>プロパティ</a:t>
          </a:r>
          <a:endParaRPr lang="en-US" dirty="0"/>
        </a:p>
      </dgm:t>
    </dgm:pt>
    <dgm:pt modelId="{B92FEB91-161E-4FC5-8625-1547409B7E9B}" type="parTrans" cxnId="{8AFB95B9-258C-4811-84E9-40AEDC8DE3CD}">
      <dgm:prSet/>
      <dgm:spPr/>
      <dgm:t>
        <a:bodyPr/>
        <a:lstStyle/>
        <a:p>
          <a:endParaRPr lang="ja-JP" altLang="en-US"/>
        </a:p>
      </dgm:t>
    </dgm:pt>
    <dgm:pt modelId="{DEB02862-CF95-4CBB-A31A-1318C08C5F2E}" type="sibTrans" cxnId="{8AFB95B9-258C-4811-84E9-40AEDC8DE3CD}">
      <dgm:prSet/>
      <dgm:spPr/>
      <dgm:t>
        <a:bodyPr/>
        <a:lstStyle/>
        <a:p>
          <a:endParaRPr lang="ja-JP" altLang="en-US"/>
        </a:p>
      </dgm:t>
    </dgm:pt>
    <dgm:pt modelId="{17846529-D382-4AD3-8972-E049494FAE7E}">
      <dgm:prSet/>
      <dgm:spPr/>
      <dgm:t>
        <a:bodyPr/>
        <a:lstStyle/>
        <a:p>
          <a:pPr rtl="0"/>
          <a:r>
            <a:rPr lang="en-US" dirty="0" err="1" smtClean="0"/>
            <a:t>True:UPDATE</a:t>
          </a:r>
          <a:r>
            <a:rPr lang="en-US" dirty="0" smtClean="0"/>
            <a:t> SQL</a:t>
          </a:r>
          <a:r>
            <a:rPr lang="ja-JP" dirty="0" smtClean="0"/>
            <a:t>の</a:t>
          </a:r>
          <a:r>
            <a:rPr lang="en-US" dirty="0" smtClean="0"/>
            <a:t>SET</a:t>
          </a:r>
          <a:r>
            <a:rPr lang="ja-JP" dirty="0" smtClean="0"/>
            <a:t>句に</a:t>
          </a:r>
          <a:r>
            <a:rPr lang="ja-JP" altLang="en-US" dirty="0" smtClean="0"/>
            <a:t>すべて</a:t>
          </a:r>
          <a:r>
            <a:rPr lang="ja-JP" dirty="0" smtClean="0"/>
            <a:t>セット</a:t>
          </a:r>
          <a:endParaRPr lang="en-US" dirty="0"/>
        </a:p>
      </dgm:t>
    </dgm:pt>
    <dgm:pt modelId="{554C1C8B-570D-44CB-AC98-3E81290144F0}" type="parTrans" cxnId="{E46AC503-567A-4FED-8A25-C112800140F1}">
      <dgm:prSet/>
      <dgm:spPr/>
      <dgm:t>
        <a:bodyPr/>
        <a:lstStyle/>
        <a:p>
          <a:endParaRPr lang="ja-JP" altLang="en-US"/>
        </a:p>
      </dgm:t>
    </dgm:pt>
    <dgm:pt modelId="{96D0E2AF-0992-4A1E-9C12-6F6161109A49}" type="sibTrans" cxnId="{E46AC503-567A-4FED-8A25-C112800140F1}">
      <dgm:prSet/>
      <dgm:spPr/>
      <dgm:t>
        <a:bodyPr/>
        <a:lstStyle/>
        <a:p>
          <a:endParaRPr lang="ja-JP" altLang="en-US"/>
        </a:p>
      </dgm:t>
    </dgm:pt>
    <dgm:pt modelId="{18EDEF8E-E196-4D72-8028-0F0D9F71C0D4}">
      <dgm:prSet/>
      <dgm:spPr/>
      <dgm:t>
        <a:bodyPr/>
        <a:lstStyle/>
        <a:p>
          <a:pPr rtl="0"/>
          <a:r>
            <a:rPr lang="ja-JP" dirty="0" smtClean="0"/>
            <a:t>利用状況モニタで確認</a:t>
          </a:r>
          <a:r>
            <a:rPr lang="en-US" altLang="ja-JP" dirty="0" smtClean="0"/>
            <a:t/>
          </a:r>
          <a:br>
            <a:rPr lang="en-US" altLang="ja-JP" dirty="0" smtClean="0"/>
          </a:br>
          <a:r>
            <a:rPr lang="en-US" dirty="0" smtClean="0"/>
            <a:t>SET [</a:t>
          </a:r>
          <a:r>
            <a:rPr lang="en-US" dirty="0" err="1" smtClean="0"/>
            <a:t>minit</a:t>
          </a:r>
          <a:r>
            <a:rPr lang="en-US" dirty="0" smtClean="0"/>
            <a:t>] = @p1</a:t>
          </a:r>
          <a:endParaRPr lang="en-US" dirty="0"/>
        </a:p>
      </dgm:t>
    </dgm:pt>
    <dgm:pt modelId="{3601786D-87BE-4714-9FA9-58522EA95AA9}" type="parTrans" cxnId="{3A298AAD-B857-4A47-892C-914DFE7DBA6A}">
      <dgm:prSet/>
      <dgm:spPr/>
      <dgm:t>
        <a:bodyPr/>
        <a:lstStyle/>
        <a:p>
          <a:endParaRPr lang="ja-JP" altLang="en-US"/>
        </a:p>
      </dgm:t>
    </dgm:pt>
    <dgm:pt modelId="{8867A4CF-72C9-4237-8167-8D9E1D46C4EA}" type="sibTrans" cxnId="{3A298AAD-B857-4A47-892C-914DFE7DBA6A}">
      <dgm:prSet/>
      <dgm:spPr/>
      <dgm:t>
        <a:bodyPr/>
        <a:lstStyle/>
        <a:p>
          <a:endParaRPr lang="ja-JP" altLang="en-US"/>
        </a:p>
      </dgm:t>
    </dgm:pt>
    <dgm:pt modelId="{E2DAAC34-D152-46F8-B51C-B026CB1A39DE}">
      <dgm:prSet/>
      <dgm:spPr/>
      <dgm:t>
        <a:bodyPr/>
        <a:lstStyle/>
        <a:p>
          <a:pPr rtl="0"/>
          <a:r>
            <a:rPr lang="en-US" dirty="0" err="1" smtClean="0"/>
            <a:t>ConflictOption</a:t>
          </a:r>
          <a:r>
            <a:rPr lang="ja-JP" dirty="0" smtClean="0"/>
            <a:t>プロパティ</a:t>
          </a:r>
          <a:endParaRPr lang="en-US" dirty="0"/>
        </a:p>
      </dgm:t>
    </dgm:pt>
    <dgm:pt modelId="{26EF983A-82F1-4428-AB3F-44DD419D9160}" type="parTrans" cxnId="{E32B5FE4-0FC3-4478-948B-EA4E9C799711}">
      <dgm:prSet/>
      <dgm:spPr/>
      <dgm:t>
        <a:bodyPr/>
        <a:lstStyle/>
        <a:p>
          <a:endParaRPr lang="ja-JP" altLang="en-US"/>
        </a:p>
      </dgm:t>
    </dgm:pt>
    <dgm:pt modelId="{BC68AFCD-38B2-42A9-9D84-89A5A98E65D5}" type="sibTrans" cxnId="{E32B5FE4-0FC3-4478-948B-EA4E9C799711}">
      <dgm:prSet/>
      <dgm:spPr/>
      <dgm:t>
        <a:bodyPr/>
        <a:lstStyle/>
        <a:p>
          <a:endParaRPr lang="ja-JP" altLang="en-US"/>
        </a:p>
      </dgm:t>
    </dgm:pt>
    <dgm:pt modelId="{9F5C5701-5EC4-4CF3-ADDD-F0D706EFD6D9}">
      <dgm:prSet/>
      <dgm:spPr/>
      <dgm:t>
        <a:bodyPr/>
        <a:lstStyle/>
        <a:p>
          <a:pPr rtl="0"/>
          <a:r>
            <a:rPr lang="en-US" dirty="0" err="1" smtClean="0"/>
            <a:t>CompareAllSearchableValues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WHERE (([</a:t>
          </a:r>
          <a:r>
            <a:rPr lang="en-US" dirty="0" err="1" smtClean="0"/>
            <a:t>emp_id</a:t>
          </a:r>
          <a:r>
            <a:rPr lang="en-US" dirty="0" smtClean="0"/>
            <a:t>] = @p9) AND ([</a:t>
          </a:r>
          <a:r>
            <a:rPr lang="en-US" dirty="0" err="1" smtClean="0"/>
            <a:t>fname</a:t>
          </a:r>
          <a:r>
            <a:rPr lang="en-US" dirty="0" smtClean="0"/>
            <a:t>] = @p10) AND ((@p11 = 1 AND [</a:t>
          </a:r>
          <a:r>
            <a:rPr lang="en-US" dirty="0" err="1" smtClean="0"/>
            <a:t>minit</a:t>
          </a:r>
          <a:r>
            <a:rPr lang="en-US" dirty="0" smtClean="0"/>
            <a:t>] IS NULL) OR ([</a:t>
          </a:r>
          <a:r>
            <a:rPr lang="en-US" dirty="0" err="1" smtClean="0"/>
            <a:t>minit</a:t>
          </a:r>
          <a:r>
            <a:rPr lang="en-US" dirty="0" smtClean="0"/>
            <a:t>] = @p12)) AND ([</a:t>
          </a:r>
          <a:r>
            <a:rPr lang="en-US" dirty="0" err="1" smtClean="0"/>
            <a:t>lname</a:t>
          </a:r>
          <a:r>
            <a:rPr lang="en-US" dirty="0" smtClean="0"/>
            <a:t>] = @p13) AND ([</a:t>
          </a:r>
          <a:r>
            <a:rPr lang="en-US" dirty="0" err="1" smtClean="0"/>
            <a:t>job_id</a:t>
          </a:r>
          <a:r>
            <a:rPr lang="en-US" dirty="0" smtClean="0"/>
            <a:t>] = @p14) AND ((@p15 = 1 AND [</a:t>
          </a:r>
          <a:r>
            <a:rPr lang="en-US" dirty="0" err="1" smtClean="0"/>
            <a:t>job_lvl</a:t>
          </a:r>
          <a:r>
            <a:rPr lang="en-US" dirty="0" smtClean="0"/>
            <a:t>] IS NULL) OR ([</a:t>
          </a:r>
          <a:r>
            <a:rPr lang="en-US" dirty="0" err="1" smtClean="0"/>
            <a:t>job_lvl</a:t>
          </a:r>
          <a:r>
            <a:rPr lang="en-US" dirty="0" smtClean="0"/>
            <a:t>] = @p16)) AND ([</a:t>
          </a:r>
          <a:r>
            <a:rPr lang="en-US" dirty="0" err="1" smtClean="0"/>
            <a:t>pub_id</a:t>
          </a:r>
          <a:r>
            <a:rPr lang="en-US" dirty="0" smtClean="0"/>
            <a:t>] = @p17) AND ([</a:t>
          </a:r>
          <a:r>
            <a:rPr lang="en-US" dirty="0" err="1" smtClean="0"/>
            <a:t>hire_date</a:t>
          </a:r>
          <a:r>
            <a:rPr lang="en-US" dirty="0" smtClean="0"/>
            <a:t>] = @p18))</a:t>
          </a:r>
          <a:endParaRPr lang="en-US" dirty="0"/>
        </a:p>
      </dgm:t>
    </dgm:pt>
    <dgm:pt modelId="{59FD1EA0-526F-479F-BCC2-3888EC896969}" type="parTrans" cxnId="{15438ACA-32A7-4A64-8592-BBC056A0A00B}">
      <dgm:prSet/>
      <dgm:spPr/>
      <dgm:t>
        <a:bodyPr/>
        <a:lstStyle/>
        <a:p>
          <a:endParaRPr lang="ja-JP" altLang="en-US"/>
        </a:p>
      </dgm:t>
    </dgm:pt>
    <dgm:pt modelId="{2B335630-1BBC-4896-82BE-A81BEDB01E4D}" type="sibTrans" cxnId="{15438ACA-32A7-4A64-8592-BBC056A0A00B}">
      <dgm:prSet/>
      <dgm:spPr/>
      <dgm:t>
        <a:bodyPr/>
        <a:lstStyle/>
        <a:p>
          <a:endParaRPr lang="ja-JP" altLang="en-US"/>
        </a:p>
      </dgm:t>
    </dgm:pt>
    <dgm:pt modelId="{E871443B-53A2-41CC-83C7-7DD97391E33C}">
      <dgm:prSet/>
      <dgm:spPr/>
      <dgm:t>
        <a:bodyPr/>
        <a:lstStyle/>
        <a:p>
          <a:pPr rtl="0"/>
          <a:r>
            <a:rPr lang="en-US" dirty="0" err="1" smtClean="0"/>
            <a:t>CompareRowVersion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WHERE (([</a:t>
          </a:r>
          <a:r>
            <a:rPr lang="en-US" dirty="0" err="1" smtClean="0"/>
            <a:t>emp_id</a:t>
          </a:r>
          <a:r>
            <a:rPr lang="en-US" dirty="0" smtClean="0"/>
            <a:t>] = @p9))</a:t>
          </a:r>
          <a:endParaRPr lang="en-US" dirty="0"/>
        </a:p>
      </dgm:t>
    </dgm:pt>
    <dgm:pt modelId="{C8F47F3D-DDC4-43F5-991B-F6EDCA3DD728}" type="parTrans" cxnId="{1EDE952D-2002-4F94-83E1-C395A1AB54D0}">
      <dgm:prSet/>
      <dgm:spPr/>
      <dgm:t>
        <a:bodyPr/>
        <a:lstStyle/>
        <a:p>
          <a:endParaRPr lang="ja-JP" altLang="en-US"/>
        </a:p>
      </dgm:t>
    </dgm:pt>
    <dgm:pt modelId="{E953068B-0441-4D79-86D0-5F89FC0E3A72}" type="sibTrans" cxnId="{1EDE952D-2002-4F94-83E1-C395A1AB54D0}">
      <dgm:prSet/>
      <dgm:spPr/>
      <dgm:t>
        <a:bodyPr/>
        <a:lstStyle/>
        <a:p>
          <a:endParaRPr lang="ja-JP" altLang="en-US"/>
        </a:p>
      </dgm:t>
    </dgm:pt>
    <dgm:pt modelId="{1034DED3-D396-4ED7-BA1D-ED22684761DF}">
      <dgm:prSet/>
      <dgm:spPr/>
      <dgm:t>
        <a:bodyPr/>
        <a:lstStyle/>
        <a:p>
          <a:pPr rtl="0"/>
          <a:r>
            <a:rPr lang="en-US" dirty="0" err="1" smtClean="0"/>
            <a:t>OverwriteChanges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WHERE (([</a:t>
          </a:r>
          <a:r>
            <a:rPr lang="en-US" dirty="0" err="1" smtClean="0"/>
            <a:t>emp_id</a:t>
          </a:r>
          <a:r>
            <a:rPr lang="en-US" dirty="0" smtClean="0"/>
            <a:t>] = @p9))</a:t>
          </a:r>
          <a:endParaRPr lang="en-US" dirty="0"/>
        </a:p>
      </dgm:t>
    </dgm:pt>
    <dgm:pt modelId="{E8527E1A-A300-4AAA-9D36-FCA139824B51}" type="parTrans" cxnId="{5502EF52-0D6A-4901-A966-AEDD1C8DF823}">
      <dgm:prSet/>
      <dgm:spPr/>
      <dgm:t>
        <a:bodyPr/>
        <a:lstStyle/>
        <a:p>
          <a:endParaRPr lang="ja-JP" altLang="en-US"/>
        </a:p>
      </dgm:t>
    </dgm:pt>
    <dgm:pt modelId="{5CA6C7AD-F72B-430E-A865-F4C86C40AB72}" type="sibTrans" cxnId="{5502EF52-0D6A-4901-A966-AEDD1C8DF823}">
      <dgm:prSet/>
      <dgm:spPr/>
      <dgm:t>
        <a:bodyPr/>
        <a:lstStyle/>
        <a:p>
          <a:endParaRPr lang="ja-JP" altLang="en-US"/>
        </a:p>
      </dgm:t>
    </dgm:pt>
    <dgm:pt modelId="{A3C3431D-BD09-479A-A200-F17969AA7B32}">
      <dgm:prSet/>
      <dgm:spPr/>
      <dgm:t>
        <a:bodyPr/>
        <a:lstStyle/>
        <a:p>
          <a:pPr rtl="0"/>
          <a:r>
            <a:rPr lang="en-US" dirty="0" err="1" smtClean="0"/>
            <a:t>False:UPDATE</a:t>
          </a:r>
          <a:r>
            <a:rPr lang="en-US" dirty="0" smtClean="0"/>
            <a:t> SQL</a:t>
          </a:r>
          <a:r>
            <a:rPr lang="ja-JP" dirty="0" smtClean="0"/>
            <a:t>の</a:t>
          </a:r>
          <a:r>
            <a:rPr lang="en-US" dirty="0" smtClean="0"/>
            <a:t>SET</a:t>
          </a:r>
          <a:r>
            <a:rPr lang="ja-JP" dirty="0" smtClean="0"/>
            <a:t>句に変更値だけをセット</a:t>
          </a:r>
          <a:endParaRPr lang="en-US" dirty="0"/>
        </a:p>
      </dgm:t>
    </dgm:pt>
    <dgm:pt modelId="{611C0D15-1B03-4FF0-B5AB-6C5D239C38A9}" type="parTrans" cxnId="{CE93CCD9-8A23-441F-A4FE-331DC09A1044}">
      <dgm:prSet/>
      <dgm:spPr/>
      <dgm:t>
        <a:bodyPr/>
        <a:lstStyle/>
        <a:p>
          <a:endParaRPr lang="ja-JP" altLang="en-US"/>
        </a:p>
      </dgm:t>
    </dgm:pt>
    <dgm:pt modelId="{A2C551AE-93BE-4F64-804C-F3505686E55E}" type="sibTrans" cxnId="{CE93CCD9-8A23-441F-A4FE-331DC09A1044}">
      <dgm:prSet/>
      <dgm:spPr/>
      <dgm:t>
        <a:bodyPr/>
        <a:lstStyle/>
        <a:p>
          <a:endParaRPr lang="ja-JP" altLang="en-US"/>
        </a:p>
      </dgm:t>
    </dgm:pt>
    <dgm:pt modelId="{BB2D38D8-779D-42D7-9CC8-E00B09BE58E1}" type="pres">
      <dgm:prSet presAssocID="{71017F21-003D-4135-9B80-5DAF68D63D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0BAD82C-CDD1-47CD-8975-60742D7BE3A2}" type="pres">
      <dgm:prSet presAssocID="{71A89B83-12A1-4B01-8550-3E7280ABCC91}" presName="parentLin" presStyleCnt="0"/>
      <dgm:spPr/>
    </dgm:pt>
    <dgm:pt modelId="{7F6FF71C-382E-4BA9-AFC4-DB5CBA3A22BA}" type="pres">
      <dgm:prSet presAssocID="{71A89B83-12A1-4B01-8550-3E7280ABCC91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FBC67DA1-D24A-4AA3-89EE-A71565FFCED8}" type="pres">
      <dgm:prSet presAssocID="{71A89B83-12A1-4B01-8550-3E7280ABCC9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27D6637-B2F8-4525-BF37-464C7360D0B7}" type="pres">
      <dgm:prSet presAssocID="{71A89B83-12A1-4B01-8550-3E7280ABCC91}" presName="negativeSpace" presStyleCnt="0"/>
      <dgm:spPr/>
    </dgm:pt>
    <dgm:pt modelId="{F4336EFA-0BB8-46FA-8381-4CD8FC0F1DE1}" type="pres">
      <dgm:prSet presAssocID="{71A89B83-12A1-4B01-8550-3E7280ABCC9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A051551-36B3-4211-886B-EF414C267DD0}" type="pres">
      <dgm:prSet presAssocID="{DEB02862-CF95-4CBB-A31A-1318C08C5F2E}" presName="spaceBetweenRectangles" presStyleCnt="0"/>
      <dgm:spPr/>
    </dgm:pt>
    <dgm:pt modelId="{F32B1350-96D1-4EF1-ABFA-AA2E720667B5}" type="pres">
      <dgm:prSet presAssocID="{E2DAAC34-D152-46F8-B51C-B026CB1A39DE}" presName="parentLin" presStyleCnt="0"/>
      <dgm:spPr/>
    </dgm:pt>
    <dgm:pt modelId="{684DF58B-BBA0-4828-8BEF-E34DC31DBC7C}" type="pres">
      <dgm:prSet presAssocID="{E2DAAC34-D152-46F8-B51C-B026CB1A39DE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342B45A9-F57A-4F6B-9E83-A0F707B5EB7C}" type="pres">
      <dgm:prSet presAssocID="{E2DAAC34-D152-46F8-B51C-B026CB1A39D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C5DAED4-2EE8-48EC-AA86-8E2658D58F4E}" type="pres">
      <dgm:prSet presAssocID="{E2DAAC34-D152-46F8-B51C-B026CB1A39DE}" presName="negativeSpace" presStyleCnt="0"/>
      <dgm:spPr/>
    </dgm:pt>
    <dgm:pt modelId="{366C6642-B811-4EB7-9B3F-26F12F2ED202}" type="pres">
      <dgm:prSet presAssocID="{E2DAAC34-D152-46F8-B51C-B026CB1A39DE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A5F15CA-A9B2-4E0D-91A9-43CC2CBE581E}" type="presOf" srcId="{E2DAAC34-D152-46F8-B51C-B026CB1A39DE}" destId="{342B45A9-F57A-4F6B-9E83-A0F707B5EB7C}" srcOrd="1" destOrd="0" presId="urn:microsoft.com/office/officeart/2005/8/layout/list1"/>
    <dgm:cxn modelId="{E32B5FE4-0FC3-4478-948B-EA4E9C799711}" srcId="{71017F21-003D-4135-9B80-5DAF68D63DC6}" destId="{E2DAAC34-D152-46F8-B51C-B026CB1A39DE}" srcOrd="1" destOrd="0" parTransId="{26EF983A-82F1-4428-AB3F-44DD419D9160}" sibTransId="{BC68AFCD-38B2-42A9-9D84-89A5A98E65D5}"/>
    <dgm:cxn modelId="{15438ACA-32A7-4A64-8592-BBC056A0A00B}" srcId="{E2DAAC34-D152-46F8-B51C-B026CB1A39DE}" destId="{9F5C5701-5EC4-4CF3-ADDD-F0D706EFD6D9}" srcOrd="0" destOrd="0" parTransId="{59FD1EA0-526F-479F-BCC2-3888EC896969}" sibTransId="{2B335630-1BBC-4896-82BE-A81BEDB01E4D}"/>
    <dgm:cxn modelId="{E2D0708B-E62D-458E-9AF0-4C0418FC3CAB}" type="presOf" srcId="{17846529-D382-4AD3-8972-E049494FAE7E}" destId="{F4336EFA-0BB8-46FA-8381-4CD8FC0F1DE1}" srcOrd="0" destOrd="0" presId="urn:microsoft.com/office/officeart/2005/8/layout/list1"/>
    <dgm:cxn modelId="{24645995-3EEB-4DE1-9D30-DE835B83219C}" type="presOf" srcId="{71A89B83-12A1-4B01-8550-3E7280ABCC91}" destId="{FBC67DA1-D24A-4AA3-89EE-A71565FFCED8}" srcOrd="1" destOrd="0" presId="urn:microsoft.com/office/officeart/2005/8/layout/list1"/>
    <dgm:cxn modelId="{923D6296-BCE9-4E2B-8E83-BEFC42891D73}" type="presOf" srcId="{A3C3431D-BD09-479A-A200-F17969AA7B32}" destId="{F4336EFA-0BB8-46FA-8381-4CD8FC0F1DE1}" srcOrd="0" destOrd="1" presId="urn:microsoft.com/office/officeart/2005/8/layout/list1"/>
    <dgm:cxn modelId="{5502EF52-0D6A-4901-A966-AEDD1C8DF823}" srcId="{E2DAAC34-D152-46F8-B51C-B026CB1A39DE}" destId="{1034DED3-D396-4ED7-BA1D-ED22684761DF}" srcOrd="2" destOrd="0" parTransId="{E8527E1A-A300-4AAA-9D36-FCA139824B51}" sibTransId="{5CA6C7AD-F72B-430E-A865-F4C86C40AB72}"/>
    <dgm:cxn modelId="{9C1F8498-1917-4669-A5D4-A017A2E54C50}" type="presOf" srcId="{9F5C5701-5EC4-4CF3-ADDD-F0D706EFD6D9}" destId="{366C6642-B811-4EB7-9B3F-26F12F2ED202}" srcOrd="0" destOrd="0" presId="urn:microsoft.com/office/officeart/2005/8/layout/list1"/>
    <dgm:cxn modelId="{3A298AAD-B857-4A47-892C-914DFE7DBA6A}" srcId="{71A89B83-12A1-4B01-8550-3E7280ABCC91}" destId="{18EDEF8E-E196-4D72-8028-0F0D9F71C0D4}" srcOrd="2" destOrd="0" parTransId="{3601786D-87BE-4714-9FA9-58522EA95AA9}" sibTransId="{8867A4CF-72C9-4237-8167-8D9E1D46C4EA}"/>
    <dgm:cxn modelId="{27F115B3-4930-404F-99D2-B75D9DE70291}" type="presOf" srcId="{18EDEF8E-E196-4D72-8028-0F0D9F71C0D4}" destId="{F4336EFA-0BB8-46FA-8381-4CD8FC0F1DE1}" srcOrd="0" destOrd="2" presId="urn:microsoft.com/office/officeart/2005/8/layout/list1"/>
    <dgm:cxn modelId="{1EDE952D-2002-4F94-83E1-C395A1AB54D0}" srcId="{E2DAAC34-D152-46F8-B51C-B026CB1A39DE}" destId="{E871443B-53A2-41CC-83C7-7DD97391E33C}" srcOrd="1" destOrd="0" parTransId="{C8F47F3D-DDC4-43F5-991B-F6EDCA3DD728}" sibTransId="{E953068B-0441-4D79-86D0-5F89FC0E3A72}"/>
    <dgm:cxn modelId="{84326233-C2A8-45CB-8316-AAE92B8B3152}" type="presOf" srcId="{71017F21-003D-4135-9B80-5DAF68D63DC6}" destId="{BB2D38D8-779D-42D7-9CC8-E00B09BE58E1}" srcOrd="0" destOrd="0" presId="urn:microsoft.com/office/officeart/2005/8/layout/list1"/>
    <dgm:cxn modelId="{E46AC503-567A-4FED-8A25-C112800140F1}" srcId="{71A89B83-12A1-4B01-8550-3E7280ABCC91}" destId="{17846529-D382-4AD3-8972-E049494FAE7E}" srcOrd="0" destOrd="0" parTransId="{554C1C8B-570D-44CB-AC98-3E81290144F0}" sibTransId="{96D0E2AF-0992-4A1E-9C12-6F6161109A49}"/>
    <dgm:cxn modelId="{D83EE654-433F-4984-9D56-D655572E2510}" type="presOf" srcId="{71A89B83-12A1-4B01-8550-3E7280ABCC91}" destId="{7F6FF71C-382E-4BA9-AFC4-DB5CBA3A22BA}" srcOrd="0" destOrd="0" presId="urn:microsoft.com/office/officeart/2005/8/layout/list1"/>
    <dgm:cxn modelId="{629C47C0-BA3B-40DC-9060-02BF02747FD7}" type="presOf" srcId="{E871443B-53A2-41CC-83C7-7DD97391E33C}" destId="{366C6642-B811-4EB7-9B3F-26F12F2ED202}" srcOrd="0" destOrd="1" presId="urn:microsoft.com/office/officeart/2005/8/layout/list1"/>
    <dgm:cxn modelId="{A207B440-6139-4C71-BF01-D132832550AC}" type="presOf" srcId="{1034DED3-D396-4ED7-BA1D-ED22684761DF}" destId="{366C6642-B811-4EB7-9B3F-26F12F2ED202}" srcOrd="0" destOrd="2" presId="urn:microsoft.com/office/officeart/2005/8/layout/list1"/>
    <dgm:cxn modelId="{510AF9FC-1EC8-49FF-96AC-20845DD7CDC7}" type="presOf" srcId="{E2DAAC34-D152-46F8-B51C-B026CB1A39DE}" destId="{684DF58B-BBA0-4828-8BEF-E34DC31DBC7C}" srcOrd="0" destOrd="0" presId="urn:microsoft.com/office/officeart/2005/8/layout/list1"/>
    <dgm:cxn modelId="{8AFB95B9-258C-4811-84E9-40AEDC8DE3CD}" srcId="{71017F21-003D-4135-9B80-5DAF68D63DC6}" destId="{71A89B83-12A1-4B01-8550-3E7280ABCC91}" srcOrd="0" destOrd="0" parTransId="{B92FEB91-161E-4FC5-8625-1547409B7E9B}" sibTransId="{DEB02862-CF95-4CBB-A31A-1318C08C5F2E}"/>
    <dgm:cxn modelId="{CE93CCD9-8A23-441F-A4FE-331DC09A1044}" srcId="{71A89B83-12A1-4B01-8550-3E7280ABCC91}" destId="{A3C3431D-BD09-479A-A200-F17969AA7B32}" srcOrd="1" destOrd="0" parTransId="{611C0D15-1B03-4FF0-B5AB-6C5D239C38A9}" sibTransId="{A2C551AE-93BE-4F64-804C-F3505686E55E}"/>
    <dgm:cxn modelId="{C8FF7108-9BEA-434D-8E42-D0A31CF436A7}" type="presParOf" srcId="{BB2D38D8-779D-42D7-9CC8-E00B09BE58E1}" destId="{80BAD82C-CDD1-47CD-8975-60742D7BE3A2}" srcOrd="0" destOrd="0" presId="urn:microsoft.com/office/officeart/2005/8/layout/list1"/>
    <dgm:cxn modelId="{2D948704-BDE6-4114-8394-AB6EF7A81949}" type="presParOf" srcId="{80BAD82C-CDD1-47CD-8975-60742D7BE3A2}" destId="{7F6FF71C-382E-4BA9-AFC4-DB5CBA3A22BA}" srcOrd="0" destOrd="0" presId="urn:microsoft.com/office/officeart/2005/8/layout/list1"/>
    <dgm:cxn modelId="{05D1020D-B3E8-4D0A-A38C-42A3AA1828E9}" type="presParOf" srcId="{80BAD82C-CDD1-47CD-8975-60742D7BE3A2}" destId="{FBC67DA1-D24A-4AA3-89EE-A71565FFCED8}" srcOrd="1" destOrd="0" presId="urn:microsoft.com/office/officeart/2005/8/layout/list1"/>
    <dgm:cxn modelId="{1D7183E9-5AF0-46F5-9388-1DD3681C835F}" type="presParOf" srcId="{BB2D38D8-779D-42D7-9CC8-E00B09BE58E1}" destId="{627D6637-B2F8-4525-BF37-464C7360D0B7}" srcOrd="1" destOrd="0" presId="urn:microsoft.com/office/officeart/2005/8/layout/list1"/>
    <dgm:cxn modelId="{34DD8F0C-EC0C-49C6-AD5C-4AFE234E6AB0}" type="presParOf" srcId="{BB2D38D8-779D-42D7-9CC8-E00B09BE58E1}" destId="{F4336EFA-0BB8-46FA-8381-4CD8FC0F1DE1}" srcOrd="2" destOrd="0" presId="urn:microsoft.com/office/officeart/2005/8/layout/list1"/>
    <dgm:cxn modelId="{9E2E1000-095B-448F-A04F-7678E175A4E4}" type="presParOf" srcId="{BB2D38D8-779D-42D7-9CC8-E00B09BE58E1}" destId="{9A051551-36B3-4211-886B-EF414C267DD0}" srcOrd="3" destOrd="0" presId="urn:microsoft.com/office/officeart/2005/8/layout/list1"/>
    <dgm:cxn modelId="{2CB2F951-76CB-4789-8003-4B54A627FC26}" type="presParOf" srcId="{BB2D38D8-779D-42D7-9CC8-E00B09BE58E1}" destId="{F32B1350-96D1-4EF1-ABFA-AA2E720667B5}" srcOrd="4" destOrd="0" presId="urn:microsoft.com/office/officeart/2005/8/layout/list1"/>
    <dgm:cxn modelId="{02697CD7-8A90-415A-81F4-E84159B7486B}" type="presParOf" srcId="{F32B1350-96D1-4EF1-ABFA-AA2E720667B5}" destId="{684DF58B-BBA0-4828-8BEF-E34DC31DBC7C}" srcOrd="0" destOrd="0" presId="urn:microsoft.com/office/officeart/2005/8/layout/list1"/>
    <dgm:cxn modelId="{CBF5EB78-05BA-47CC-8002-95EC3E4522FE}" type="presParOf" srcId="{F32B1350-96D1-4EF1-ABFA-AA2E720667B5}" destId="{342B45A9-F57A-4F6B-9E83-A0F707B5EB7C}" srcOrd="1" destOrd="0" presId="urn:microsoft.com/office/officeart/2005/8/layout/list1"/>
    <dgm:cxn modelId="{40FA5180-A089-453C-9297-54EA78EA6B63}" type="presParOf" srcId="{BB2D38D8-779D-42D7-9CC8-E00B09BE58E1}" destId="{7C5DAED4-2EE8-48EC-AA86-8E2658D58F4E}" srcOrd="5" destOrd="0" presId="urn:microsoft.com/office/officeart/2005/8/layout/list1"/>
    <dgm:cxn modelId="{1123B044-853C-47D1-B0FE-F89B4714E7C0}" type="presParOf" srcId="{BB2D38D8-779D-42D7-9CC8-E00B09BE58E1}" destId="{366C6642-B811-4EB7-9B3F-26F12F2ED202}" srcOrd="6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/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/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/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/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C7035D49-42E2-4C99-95E8-0F752D9114B1}" type="presOf" srcId="{7E1B1378-75C9-4F7B-A46F-2E6A36BD8691}" destId="{7EB79C6A-AC9A-4EA6-ADAC-443A32300999}" srcOrd="0" destOrd="0" presId="urn:microsoft.com/office/officeart/2005/8/layout/vList2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53204702-F0A1-4D8E-B724-75A9D468E358}" type="presOf" srcId="{5E8044B7-B98A-437A-A7F6-598D444985D8}" destId="{A22F1911-7C13-43D3-B660-2679E8A0D99B}" srcOrd="0" destOrd="0" presId="urn:microsoft.com/office/officeart/2005/8/layout/vList2"/>
    <dgm:cxn modelId="{8557BF3B-A9FF-432D-A208-A19706B44974}" type="presOf" srcId="{9ECB6C7C-35E9-4A91-912E-E4199D704633}" destId="{3A711BC6-9ADF-48D6-9880-A54A7BE39F8F}" srcOrd="0" destOrd="0" presId="urn:microsoft.com/office/officeart/2005/8/layout/vList2"/>
    <dgm:cxn modelId="{38591970-1FE6-4219-843D-0D51F7BAB3BC}" type="presOf" srcId="{179E9738-F5BC-4C9A-AAA6-F902AAC6EDD1}" destId="{D1DAAB86-5AB1-47D5-BF41-61C5EAC3CCCA}" srcOrd="0" destOrd="0" presId="urn:microsoft.com/office/officeart/2005/8/layout/vList2"/>
    <dgm:cxn modelId="{1DC68542-6A36-4256-968A-A9A15340C8F5}" type="presOf" srcId="{A72BFCF8-4F6E-43C6-AD4E-2CC48537FE9F}" destId="{BD87FD86-8CBC-4198-9CB2-1E0B56BE0DD6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EE759267-8743-4D3D-BF49-44FC24EEAC72}" type="presParOf" srcId="{7EB79C6A-AC9A-4EA6-ADAC-443A32300999}" destId="{D1DAAB86-5AB1-47D5-BF41-61C5EAC3CCCA}" srcOrd="0" destOrd="0" presId="urn:microsoft.com/office/officeart/2005/8/layout/vList2"/>
    <dgm:cxn modelId="{C9E5D9F8-B862-4903-9E97-97842F76F849}" type="presParOf" srcId="{7EB79C6A-AC9A-4EA6-ADAC-443A32300999}" destId="{C7D1C3B1-CEDD-47B6-96A7-00BFD58626AE}" srcOrd="1" destOrd="0" presId="urn:microsoft.com/office/officeart/2005/8/layout/vList2"/>
    <dgm:cxn modelId="{9A46C150-D490-4EA5-9A33-50ADFD375A04}" type="presParOf" srcId="{7EB79C6A-AC9A-4EA6-ADAC-443A32300999}" destId="{BD87FD86-8CBC-4198-9CB2-1E0B56BE0DD6}" srcOrd="2" destOrd="0" presId="urn:microsoft.com/office/officeart/2005/8/layout/vList2"/>
    <dgm:cxn modelId="{59E9E559-B423-42AB-8B64-50020C0036C9}" type="presParOf" srcId="{7EB79C6A-AC9A-4EA6-ADAC-443A32300999}" destId="{6C47ED29-3607-4FBA-95C0-E1268B099E4A}" srcOrd="3" destOrd="0" presId="urn:microsoft.com/office/officeart/2005/8/layout/vList2"/>
    <dgm:cxn modelId="{D4D444A8-5340-480B-A19A-8C17F9EAE599}" type="presParOf" srcId="{7EB79C6A-AC9A-4EA6-ADAC-443A32300999}" destId="{A22F1911-7C13-43D3-B660-2679E8A0D99B}" srcOrd="4" destOrd="0" presId="urn:microsoft.com/office/officeart/2005/8/layout/vList2"/>
    <dgm:cxn modelId="{87BFF678-536F-4A3B-BE3E-9DB2932D861A}" type="presParOf" srcId="{7EB79C6A-AC9A-4EA6-ADAC-443A32300999}" destId="{887F26EF-D24D-4810-B824-41D606A9C3E2}" srcOrd="5" destOrd="0" presId="urn:microsoft.com/office/officeart/2005/8/layout/vList2"/>
    <dgm:cxn modelId="{96D3F8B0-3380-45C1-996C-6874381A5B22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A46DD12A-67E5-4E85-AA8F-AF50F42696D1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56A1A8A6-769D-4340-B31F-7B63FFF51519}">
      <dgm:prSet/>
      <dgm:spPr/>
      <dgm:t>
        <a:bodyPr/>
        <a:lstStyle/>
        <a:p>
          <a:pPr rtl="0"/>
          <a:r>
            <a:rPr kumimoji="1" lang="en-US" dirty="0" smtClean="0"/>
            <a:t>SQL Server</a:t>
          </a:r>
          <a:r>
            <a:rPr kumimoji="1" lang="ja-JP" dirty="0" smtClean="0"/>
            <a:t>の</a:t>
          </a:r>
          <a:r>
            <a:rPr kumimoji="1" lang="en-US" dirty="0" smtClean="0"/>
            <a:t>10</a:t>
          </a:r>
          <a:r>
            <a:rPr kumimoji="1" lang="ja-JP" dirty="0" smtClean="0"/>
            <a:t>進数型の扱い</a:t>
          </a:r>
          <a:endParaRPr lang="ja-JP" dirty="0"/>
        </a:p>
      </dgm:t>
    </dgm:pt>
    <dgm:pt modelId="{8C70A36A-3BA5-4523-A6DF-F6864AC16082}" type="parTrans" cxnId="{4ADDA04A-4FCB-46F3-A961-9B80FE7A2CBF}">
      <dgm:prSet/>
      <dgm:spPr/>
      <dgm:t>
        <a:bodyPr/>
        <a:lstStyle/>
        <a:p>
          <a:endParaRPr kumimoji="1" lang="ja-JP" altLang="en-US"/>
        </a:p>
      </dgm:t>
    </dgm:pt>
    <dgm:pt modelId="{02F531FE-8F0E-4955-8479-650CCF60F2D7}" type="sibTrans" cxnId="{4ADDA04A-4FCB-46F3-A961-9B80FE7A2CBF}">
      <dgm:prSet/>
      <dgm:spPr/>
      <dgm:t>
        <a:bodyPr/>
        <a:lstStyle/>
        <a:p>
          <a:endParaRPr kumimoji="1" lang="ja-JP" altLang="en-US"/>
        </a:p>
      </dgm:t>
    </dgm:pt>
    <dgm:pt modelId="{68A9EF55-5AA4-4710-B6CA-0839FBFC1EA1}">
      <dgm:prSet/>
      <dgm:spPr/>
      <dgm:t>
        <a:bodyPr/>
        <a:lstStyle/>
        <a:p>
          <a:pPr rtl="0"/>
          <a:r>
            <a:rPr kumimoji="1" lang="en-US" dirty="0" smtClean="0"/>
            <a:t>SQL Server</a:t>
          </a:r>
          <a:r>
            <a:rPr kumimoji="1" lang="ja-JP" dirty="0" smtClean="0"/>
            <a:t>の</a:t>
          </a:r>
          <a:r>
            <a:rPr kumimoji="1" lang="en-US" dirty="0" smtClean="0"/>
            <a:t>10</a:t>
          </a:r>
          <a:r>
            <a:rPr kumimoji="1" lang="ja-JP" dirty="0" smtClean="0"/>
            <a:t>進数型の有効桁数</a:t>
          </a:r>
          <a:endParaRPr lang="ja-JP" dirty="0"/>
        </a:p>
      </dgm:t>
    </dgm:pt>
    <dgm:pt modelId="{8BDE4648-6F32-472F-83EB-9BF2FE46DD95}" type="par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026F66A9-67DE-4E2C-BFDA-A1BD982B5328}" type="sib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C3F4E874-202C-4828-BF2A-9756CDD2F301}">
      <dgm:prSet/>
      <dgm:spPr/>
      <dgm:t>
        <a:bodyPr/>
        <a:lstStyle/>
        <a:p>
          <a:pPr rtl="0"/>
          <a:r>
            <a:rPr kumimoji="1" lang="en-US" dirty="0" smtClean="0"/>
            <a:t>38</a:t>
          </a:r>
          <a:r>
            <a:rPr kumimoji="1" lang="ja-JP" dirty="0" smtClean="0"/>
            <a:t>桁</a:t>
          </a:r>
          <a:endParaRPr lang="ja-JP" dirty="0"/>
        </a:p>
      </dgm:t>
    </dgm:pt>
    <dgm:pt modelId="{63AFD340-154D-4524-B3C7-8B8DA24A1350}" type="parTrans" cxnId="{F059F36F-C093-40B1-9401-BB95EB197397}">
      <dgm:prSet/>
      <dgm:spPr/>
      <dgm:t>
        <a:bodyPr/>
        <a:lstStyle/>
        <a:p>
          <a:endParaRPr kumimoji="1" lang="ja-JP" altLang="en-US"/>
        </a:p>
      </dgm:t>
    </dgm:pt>
    <dgm:pt modelId="{EF10253F-51A0-4298-9E0C-DFBE14FB646E}" type="sibTrans" cxnId="{F059F36F-C093-40B1-9401-BB95EB197397}">
      <dgm:prSet/>
      <dgm:spPr/>
      <dgm:t>
        <a:bodyPr/>
        <a:lstStyle/>
        <a:p>
          <a:endParaRPr kumimoji="1" lang="ja-JP" altLang="en-US"/>
        </a:p>
      </dgm:t>
    </dgm:pt>
    <dgm:pt modelId="{0E85D1EE-3E33-4021-B959-9BF7F56453D5}">
      <dgm:prSet/>
      <dgm:spPr/>
      <dgm:t>
        <a:bodyPr/>
        <a:lstStyle/>
        <a:p>
          <a:pPr rtl="0"/>
          <a:r>
            <a:rPr kumimoji="1" lang="en-US" dirty="0" err="1" smtClean="0"/>
            <a:t>DataSet</a:t>
          </a:r>
          <a:r>
            <a:rPr kumimoji="1" lang="ja-JP" dirty="0" smtClean="0"/>
            <a:t>　</a:t>
          </a:r>
          <a:r>
            <a:rPr kumimoji="1" lang="en-US" dirty="0" smtClean="0"/>
            <a:t>(CLR)</a:t>
          </a:r>
          <a:r>
            <a:rPr kumimoji="1" lang="ja-JP" dirty="0" smtClean="0"/>
            <a:t>の</a:t>
          </a:r>
          <a:r>
            <a:rPr kumimoji="1" lang="en-US" dirty="0" smtClean="0"/>
            <a:t>10</a:t>
          </a:r>
          <a:r>
            <a:rPr kumimoji="1" lang="ja-JP" dirty="0" smtClean="0"/>
            <a:t>進数型の有効桁数</a:t>
          </a:r>
          <a:endParaRPr lang="ja-JP" dirty="0"/>
        </a:p>
      </dgm:t>
    </dgm:pt>
    <dgm:pt modelId="{0A117C20-C5AA-4515-BD85-07271690B709}" type="parTrans" cxnId="{AEDB3FD5-0B66-42E4-A287-775CD134620B}">
      <dgm:prSet/>
      <dgm:spPr/>
      <dgm:t>
        <a:bodyPr/>
        <a:lstStyle/>
        <a:p>
          <a:endParaRPr kumimoji="1" lang="ja-JP" altLang="en-US"/>
        </a:p>
      </dgm:t>
    </dgm:pt>
    <dgm:pt modelId="{212DE55F-4DB7-416F-BD9E-DDA8630B08B9}" type="sibTrans" cxnId="{AEDB3FD5-0B66-42E4-A287-775CD134620B}">
      <dgm:prSet/>
      <dgm:spPr/>
      <dgm:t>
        <a:bodyPr/>
        <a:lstStyle/>
        <a:p>
          <a:endParaRPr kumimoji="1" lang="ja-JP" altLang="en-US"/>
        </a:p>
      </dgm:t>
    </dgm:pt>
    <dgm:pt modelId="{A556AE7E-2D69-46C9-A94F-5C20A085B769}">
      <dgm:prSet/>
      <dgm:spPr/>
      <dgm:t>
        <a:bodyPr/>
        <a:lstStyle/>
        <a:p>
          <a:pPr rtl="0"/>
          <a:r>
            <a:rPr kumimoji="1" lang="en-US" dirty="0" smtClean="0"/>
            <a:t>28</a:t>
          </a:r>
          <a:r>
            <a:rPr kumimoji="1" lang="ja-JP" dirty="0" smtClean="0"/>
            <a:t>桁</a:t>
          </a:r>
          <a:endParaRPr kumimoji="1" lang="ja-JP" dirty="0"/>
        </a:p>
      </dgm:t>
    </dgm:pt>
    <dgm:pt modelId="{233D79B9-98BB-4624-B16F-9CD8241AEC79}" type="parTrans" cxnId="{61800F9D-A5CC-41A5-B55D-DA9D4E71D06E}">
      <dgm:prSet/>
      <dgm:spPr/>
      <dgm:t>
        <a:bodyPr/>
        <a:lstStyle/>
        <a:p>
          <a:endParaRPr kumimoji="1" lang="ja-JP" altLang="en-US"/>
        </a:p>
      </dgm:t>
    </dgm:pt>
    <dgm:pt modelId="{AE0C0887-7928-484C-B507-41107E9763B4}" type="sibTrans" cxnId="{61800F9D-A5CC-41A5-B55D-DA9D4E71D06E}">
      <dgm:prSet/>
      <dgm:spPr/>
      <dgm:t>
        <a:bodyPr/>
        <a:lstStyle/>
        <a:p>
          <a:endParaRPr kumimoji="1" lang="ja-JP" altLang="en-US"/>
        </a:p>
      </dgm:t>
    </dgm:pt>
    <dgm:pt modelId="{70E3B6E3-5217-48C5-88A7-0BA01F383FDA}">
      <dgm:prSet/>
      <dgm:spPr/>
      <dgm:t>
        <a:bodyPr/>
        <a:lstStyle/>
        <a:p>
          <a:pPr rtl="0"/>
          <a:r>
            <a:rPr kumimoji="1" lang="ja-JP" dirty="0" smtClean="0"/>
            <a:t>実行時エラー</a:t>
          </a:r>
          <a:endParaRPr lang="ja-JP" dirty="0"/>
        </a:p>
      </dgm:t>
    </dgm:pt>
    <dgm:pt modelId="{2372D829-A9A6-455F-AA11-13C1DEAF42CF}" type="parTrans" cxnId="{73A2794F-DCFE-48E6-887B-2C50C57C1898}">
      <dgm:prSet/>
      <dgm:spPr/>
      <dgm:t>
        <a:bodyPr/>
        <a:lstStyle/>
        <a:p>
          <a:endParaRPr kumimoji="1" lang="ja-JP" altLang="en-US"/>
        </a:p>
      </dgm:t>
    </dgm:pt>
    <dgm:pt modelId="{F619D364-1BD0-4F51-BAF5-DCD5E71871A8}" type="sibTrans" cxnId="{73A2794F-DCFE-48E6-887B-2C50C57C1898}">
      <dgm:prSet/>
      <dgm:spPr/>
      <dgm:t>
        <a:bodyPr/>
        <a:lstStyle/>
        <a:p>
          <a:endParaRPr kumimoji="1" lang="ja-JP" altLang="en-US"/>
        </a:p>
      </dgm:t>
    </dgm:pt>
    <dgm:pt modelId="{50EA5A8E-F482-46DC-AA3D-8790C3C54254}">
      <dgm:prSet/>
      <dgm:spPr/>
      <dgm:t>
        <a:bodyPr/>
        <a:lstStyle/>
        <a:p>
          <a:pPr rtl="0"/>
          <a:r>
            <a:rPr kumimoji="1" lang="en-US" dirty="0" smtClean="0"/>
            <a:t>Fill</a:t>
          </a:r>
          <a:r>
            <a:rPr kumimoji="1" lang="ja-JP" dirty="0" smtClean="0"/>
            <a:t>メソッド実行時に</a:t>
          </a:r>
          <a:r>
            <a:rPr kumimoji="1" lang="en-US" dirty="0" smtClean="0"/>
            <a:t>10</a:t>
          </a:r>
          <a:r>
            <a:rPr kumimoji="1" lang="ja-JP" dirty="0" smtClean="0"/>
            <a:t>進数型の値が</a:t>
          </a:r>
          <a:r>
            <a:rPr kumimoji="1" lang="en-US" dirty="0" smtClean="0"/>
            <a:t>28</a:t>
          </a:r>
          <a:r>
            <a:rPr kumimoji="1" lang="ja-JP" dirty="0" smtClean="0"/>
            <a:t>桁を超えたとき</a:t>
          </a:r>
          <a:endParaRPr kumimoji="1" lang="ja-JP" dirty="0"/>
        </a:p>
      </dgm:t>
    </dgm:pt>
    <dgm:pt modelId="{D9F42293-98CD-4A53-8236-F29F79AC5A8E}" type="parTrans" cxnId="{949F39E9-3CDE-4419-AF19-FF4DC351375B}">
      <dgm:prSet/>
      <dgm:spPr/>
      <dgm:t>
        <a:bodyPr/>
        <a:lstStyle/>
        <a:p>
          <a:endParaRPr kumimoji="1" lang="ja-JP" altLang="en-US"/>
        </a:p>
      </dgm:t>
    </dgm:pt>
    <dgm:pt modelId="{8772C993-5D97-402D-8AE1-56CAE8B4F763}" type="sibTrans" cxnId="{949F39E9-3CDE-4419-AF19-FF4DC351375B}">
      <dgm:prSet/>
      <dgm:spPr/>
      <dgm:t>
        <a:bodyPr/>
        <a:lstStyle/>
        <a:p>
          <a:endParaRPr kumimoji="1" lang="ja-JP" altLang="en-US"/>
        </a:p>
      </dgm:t>
    </dgm:pt>
    <dgm:pt modelId="{9A1DBE60-89C6-4E68-A035-6F9FBEB92C67}">
      <dgm:prSet/>
      <dgm:spPr/>
      <dgm:t>
        <a:bodyPr/>
        <a:lstStyle/>
        <a:p>
          <a:pPr rtl="0"/>
          <a:r>
            <a:rPr kumimoji="1" lang="ja-JP" dirty="0" smtClean="0"/>
            <a:t>対策</a:t>
          </a:r>
          <a:endParaRPr lang="ja-JP" dirty="0"/>
        </a:p>
      </dgm:t>
    </dgm:pt>
    <dgm:pt modelId="{65ED79D9-52DB-4519-B2F0-50FBCE4D5010}" type="parTrans" cxnId="{2C75C56E-46D2-41F2-B0DA-7D04FBDB998E}">
      <dgm:prSet/>
      <dgm:spPr/>
      <dgm:t>
        <a:bodyPr/>
        <a:lstStyle/>
        <a:p>
          <a:endParaRPr kumimoji="1" lang="ja-JP" altLang="en-US"/>
        </a:p>
      </dgm:t>
    </dgm:pt>
    <dgm:pt modelId="{E6E4F4D5-62F3-4E42-8EC1-DF4B1C54EFC0}" type="sibTrans" cxnId="{2C75C56E-46D2-41F2-B0DA-7D04FBDB998E}">
      <dgm:prSet/>
      <dgm:spPr/>
      <dgm:t>
        <a:bodyPr/>
        <a:lstStyle/>
        <a:p>
          <a:endParaRPr kumimoji="1" lang="ja-JP" altLang="en-US"/>
        </a:p>
      </dgm:t>
    </dgm:pt>
    <dgm:pt modelId="{FF96D0DC-A570-4655-973E-2BB979EA9A44}">
      <dgm:prSet/>
      <dgm:spPr/>
      <dgm:t>
        <a:bodyPr/>
        <a:lstStyle/>
        <a:p>
          <a:pPr rtl="0"/>
          <a:r>
            <a:rPr kumimoji="1" lang="en-US" altLang="ja-JP" dirty="0" err="1" smtClean="0"/>
            <a:t>System.Data.SqlTypes</a:t>
          </a:r>
          <a:r>
            <a:rPr kumimoji="1" lang="ja-JP" altLang="en-US" dirty="0" smtClean="0"/>
            <a:t>を明示的に使用（</a:t>
          </a:r>
          <a:r>
            <a:rPr kumimoji="1" lang="en-US" altLang="ja-JP" dirty="0" smtClean="0"/>
            <a:t>ADO.NET 2.0</a:t>
          </a:r>
          <a:r>
            <a:rPr kumimoji="1" lang="ja-JP" altLang="en-US" dirty="0" smtClean="0"/>
            <a:t>以降</a:t>
          </a:r>
          <a:r>
            <a:rPr kumimoji="1" lang="en-US" altLang="ja-JP" dirty="0" smtClean="0"/>
            <a:t>)</a:t>
          </a:r>
          <a:endParaRPr lang="ja-JP" dirty="0"/>
        </a:p>
      </dgm:t>
    </dgm:pt>
    <dgm:pt modelId="{69F7F086-D05F-46C1-8796-4C621FC0BEB7}" type="parTrans" cxnId="{D5D75577-D6C8-4D9E-94D8-4366748D034D}">
      <dgm:prSet/>
      <dgm:spPr/>
      <dgm:t>
        <a:bodyPr/>
        <a:lstStyle/>
        <a:p>
          <a:endParaRPr kumimoji="1" lang="ja-JP" altLang="en-US"/>
        </a:p>
      </dgm:t>
    </dgm:pt>
    <dgm:pt modelId="{ECB7143C-85C5-4A3F-9E21-E8B5A0B45495}" type="sibTrans" cxnId="{D5D75577-D6C8-4D9E-94D8-4366748D034D}">
      <dgm:prSet/>
      <dgm:spPr/>
      <dgm:t>
        <a:bodyPr/>
        <a:lstStyle/>
        <a:p>
          <a:endParaRPr kumimoji="1" lang="ja-JP" altLang="en-US"/>
        </a:p>
      </dgm:t>
    </dgm:pt>
    <dgm:pt modelId="{BD33FCA0-F36C-4296-8663-DF04E3B1ACDD}">
      <dgm:prSet/>
      <dgm:spPr/>
      <dgm:t>
        <a:bodyPr/>
        <a:lstStyle/>
        <a:p>
          <a:pPr rtl="0"/>
          <a:r>
            <a:rPr kumimoji="1" lang="en-US" altLang="ja-JP" dirty="0" smtClean="0"/>
            <a:t>http://msdn.microsoft.com/ja-jp/library/bh8kx08z.aspx</a:t>
          </a:r>
          <a:endParaRPr lang="ja-JP" dirty="0"/>
        </a:p>
      </dgm:t>
    </dgm:pt>
    <dgm:pt modelId="{6A4AC51D-7C8D-41A7-A996-9A2011ED09C8}" type="parTrans" cxnId="{52E985A0-9F4F-4D3B-8A89-630C9F91DE8F}">
      <dgm:prSet/>
      <dgm:spPr/>
      <dgm:t>
        <a:bodyPr/>
        <a:lstStyle/>
        <a:p>
          <a:endParaRPr kumimoji="1" lang="ja-JP" altLang="en-US"/>
        </a:p>
      </dgm:t>
    </dgm:pt>
    <dgm:pt modelId="{0536FF20-E72B-47BD-83FF-5B938F0E9423}" type="sibTrans" cxnId="{52E985A0-9F4F-4D3B-8A89-630C9F91DE8F}">
      <dgm:prSet/>
      <dgm:spPr/>
      <dgm:t>
        <a:bodyPr/>
        <a:lstStyle/>
        <a:p>
          <a:endParaRPr kumimoji="1" lang="ja-JP" altLang="en-US"/>
        </a:p>
      </dgm:t>
    </dgm:pt>
    <dgm:pt modelId="{4E6388C1-6695-4B9F-BC1C-B1E6CC5DC0BA}" type="pres">
      <dgm:prSet presAssocID="{A46DD12A-67E5-4E85-AA8F-AF50F42696D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E3EDD164-4E5B-4A26-98EB-194C5C1BF660}" type="pres">
      <dgm:prSet presAssocID="{56A1A8A6-769D-4340-B31F-7B63FFF51519}" presName="parentLin" presStyleCnt="0"/>
      <dgm:spPr/>
    </dgm:pt>
    <dgm:pt modelId="{61971A22-571F-4FE6-844F-1EC2374EFDE7}" type="pres">
      <dgm:prSet presAssocID="{56A1A8A6-769D-4340-B31F-7B63FFF51519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6099A49E-6D22-426F-948E-042CE2172F3C}" type="pres">
      <dgm:prSet presAssocID="{56A1A8A6-769D-4340-B31F-7B63FFF5151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2051BF-9D17-4901-895D-A0D3DC7D6224}" type="pres">
      <dgm:prSet presAssocID="{56A1A8A6-769D-4340-B31F-7B63FFF51519}" presName="negativeSpace" presStyleCnt="0"/>
      <dgm:spPr/>
    </dgm:pt>
    <dgm:pt modelId="{726F83F6-352B-4284-8E0A-B8647D3F398E}" type="pres">
      <dgm:prSet presAssocID="{56A1A8A6-769D-4340-B31F-7B63FFF51519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D463F46-8D3F-4257-AD27-93CC72F4FE36}" type="pres">
      <dgm:prSet presAssocID="{02F531FE-8F0E-4955-8479-650CCF60F2D7}" presName="spaceBetweenRectangles" presStyleCnt="0"/>
      <dgm:spPr/>
    </dgm:pt>
    <dgm:pt modelId="{8935D146-84AC-46F1-9984-DB8D037CD56C}" type="pres">
      <dgm:prSet presAssocID="{70E3B6E3-5217-48C5-88A7-0BA01F383FDA}" presName="parentLin" presStyleCnt="0"/>
      <dgm:spPr/>
    </dgm:pt>
    <dgm:pt modelId="{C2B8B304-E271-4127-B20F-73FC72678794}" type="pres">
      <dgm:prSet presAssocID="{70E3B6E3-5217-48C5-88A7-0BA01F383FDA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1F38D756-E829-488A-8676-872A62B3F8EF}" type="pres">
      <dgm:prSet presAssocID="{70E3B6E3-5217-48C5-88A7-0BA01F383FD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18916FF-2412-4C7F-AD3E-CF4F2822746F}" type="pres">
      <dgm:prSet presAssocID="{70E3B6E3-5217-48C5-88A7-0BA01F383FDA}" presName="negativeSpace" presStyleCnt="0"/>
      <dgm:spPr/>
    </dgm:pt>
    <dgm:pt modelId="{5EB56520-99FA-4249-9449-0B1DD9E377FD}" type="pres">
      <dgm:prSet presAssocID="{70E3B6E3-5217-48C5-88A7-0BA01F383FDA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F36CC25-A6D5-4164-9C14-6FF302894973}" type="pres">
      <dgm:prSet presAssocID="{F619D364-1BD0-4F51-BAF5-DCD5E71871A8}" presName="spaceBetweenRectangles" presStyleCnt="0"/>
      <dgm:spPr/>
    </dgm:pt>
    <dgm:pt modelId="{9A43E8B9-B071-4236-A76D-7C3C678895D2}" type="pres">
      <dgm:prSet presAssocID="{9A1DBE60-89C6-4E68-A035-6F9FBEB92C67}" presName="parentLin" presStyleCnt="0"/>
      <dgm:spPr/>
    </dgm:pt>
    <dgm:pt modelId="{7E4B12A6-EC57-4E64-A244-DCEB34F4E9BB}" type="pres">
      <dgm:prSet presAssocID="{9A1DBE60-89C6-4E68-A035-6F9FBEB92C67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297C6A83-C377-4F54-A062-A20C189642EC}" type="pres">
      <dgm:prSet presAssocID="{9A1DBE60-89C6-4E68-A035-6F9FBEB92C6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D0E96E-A42D-4249-B345-790A9DCE53DF}" type="pres">
      <dgm:prSet presAssocID="{9A1DBE60-89C6-4E68-A035-6F9FBEB92C67}" presName="negativeSpace" presStyleCnt="0"/>
      <dgm:spPr/>
    </dgm:pt>
    <dgm:pt modelId="{26878401-D3E1-4F06-9E44-38AD8F642E6B}" type="pres">
      <dgm:prSet presAssocID="{9A1DBE60-89C6-4E68-A035-6F9FBEB92C67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452AF3B-ED58-4EA8-97DE-66FE05944066}" type="presOf" srcId="{68A9EF55-5AA4-4710-B6CA-0839FBFC1EA1}" destId="{726F83F6-352B-4284-8E0A-B8647D3F398E}" srcOrd="0" destOrd="0" presId="urn:microsoft.com/office/officeart/2005/8/layout/list1"/>
    <dgm:cxn modelId="{0B980A1A-D0CA-4171-84FE-BCFDCBFFECC1}" type="presOf" srcId="{A46DD12A-67E5-4E85-AA8F-AF50F42696D1}" destId="{4E6388C1-6695-4B9F-BC1C-B1E6CC5DC0BA}" srcOrd="0" destOrd="0" presId="urn:microsoft.com/office/officeart/2005/8/layout/list1"/>
    <dgm:cxn modelId="{D5D75577-D6C8-4D9E-94D8-4366748D034D}" srcId="{9A1DBE60-89C6-4E68-A035-6F9FBEB92C67}" destId="{FF96D0DC-A570-4655-973E-2BB979EA9A44}" srcOrd="0" destOrd="0" parTransId="{69F7F086-D05F-46C1-8796-4C621FC0BEB7}" sibTransId="{ECB7143C-85C5-4A3F-9E21-E8B5A0B45495}"/>
    <dgm:cxn modelId="{949F39E9-3CDE-4419-AF19-FF4DC351375B}" srcId="{70E3B6E3-5217-48C5-88A7-0BA01F383FDA}" destId="{50EA5A8E-F482-46DC-AA3D-8790C3C54254}" srcOrd="0" destOrd="0" parTransId="{D9F42293-98CD-4A53-8236-F29F79AC5A8E}" sibTransId="{8772C993-5D97-402D-8AE1-56CAE8B4F763}"/>
    <dgm:cxn modelId="{92C549F3-1CBF-4666-A64F-2D60A8C65CDD}" type="presOf" srcId="{56A1A8A6-769D-4340-B31F-7B63FFF51519}" destId="{6099A49E-6D22-426F-948E-042CE2172F3C}" srcOrd="1" destOrd="0" presId="urn:microsoft.com/office/officeart/2005/8/layout/list1"/>
    <dgm:cxn modelId="{2A1837C8-161B-43F7-8A53-E3F16950B534}" type="presOf" srcId="{0E85D1EE-3E33-4021-B959-9BF7F56453D5}" destId="{726F83F6-352B-4284-8E0A-B8647D3F398E}" srcOrd="0" destOrd="2" presId="urn:microsoft.com/office/officeart/2005/8/layout/list1"/>
    <dgm:cxn modelId="{A43C361E-ED45-4574-810A-F6091FB796F2}" srcId="{56A1A8A6-769D-4340-B31F-7B63FFF51519}" destId="{68A9EF55-5AA4-4710-B6CA-0839FBFC1EA1}" srcOrd="0" destOrd="0" parTransId="{8BDE4648-6F32-472F-83EB-9BF2FE46DD95}" sibTransId="{026F66A9-67DE-4E2C-BFDA-A1BD982B5328}"/>
    <dgm:cxn modelId="{41060A73-9AB3-49AD-80D5-6731CF5B99B0}" type="presOf" srcId="{70E3B6E3-5217-48C5-88A7-0BA01F383FDA}" destId="{1F38D756-E829-488A-8676-872A62B3F8EF}" srcOrd="1" destOrd="0" presId="urn:microsoft.com/office/officeart/2005/8/layout/list1"/>
    <dgm:cxn modelId="{1CB47FB1-ECC3-4A65-B7DD-5E22A54A16C0}" type="presOf" srcId="{C3F4E874-202C-4828-BF2A-9756CDD2F301}" destId="{726F83F6-352B-4284-8E0A-B8647D3F398E}" srcOrd="0" destOrd="1" presId="urn:microsoft.com/office/officeart/2005/8/layout/list1"/>
    <dgm:cxn modelId="{2C75C56E-46D2-41F2-B0DA-7D04FBDB998E}" srcId="{A46DD12A-67E5-4E85-AA8F-AF50F42696D1}" destId="{9A1DBE60-89C6-4E68-A035-6F9FBEB92C67}" srcOrd="2" destOrd="0" parTransId="{65ED79D9-52DB-4519-B2F0-50FBCE4D5010}" sibTransId="{E6E4F4D5-62F3-4E42-8EC1-DF4B1C54EFC0}"/>
    <dgm:cxn modelId="{D476989A-CC89-493B-8CC2-388FA7007D72}" type="presOf" srcId="{BD33FCA0-F36C-4296-8663-DF04E3B1ACDD}" destId="{26878401-D3E1-4F06-9E44-38AD8F642E6B}" srcOrd="0" destOrd="1" presId="urn:microsoft.com/office/officeart/2005/8/layout/list1"/>
    <dgm:cxn modelId="{997A33E9-0BA7-4B6D-9B17-4F2FCFDBB21E}" type="presOf" srcId="{70E3B6E3-5217-48C5-88A7-0BA01F383FDA}" destId="{C2B8B304-E271-4127-B20F-73FC72678794}" srcOrd="0" destOrd="0" presId="urn:microsoft.com/office/officeart/2005/8/layout/list1"/>
    <dgm:cxn modelId="{73A2794F-DCFE-48E6-887B-2C50C57C1898}" srcId="{A46DD12A-67E5-4E85-AA8F-AF50F42696D1}" destId="{70E3B6E3-5217-48C5-88A7-0BA01F383FDA}" srcOrd="1" destOrd="0" parTransId="{2372D829-A9A6-455F-AA11-13C1DEAF42CF}" sibTransId="{F619D364-1BD0-4F51-BAF5-DCD5E71871A8}"/>
    <dgm:cxn modelId="{18593CDF-6F76-412E-9DD0-E00F7D13A3A1}" type="presOf" srcId="{FF96D0DC-A570-4655-973E-2BB979EA9A44}" destId="{26878401-D3E1-4F06-9E44-38AD8F642E6B}" srcOrd="0" destOrd="0" presId="urn:microsoft.com/office/officeart/2005/8/layout/list1"/>
    <dgm:cxn modelId="{C30F88BF-E84C-4C07-B900-7FA5F2B1F2FB}" type="presOf" srcId="{9A1DBE60-89C6-4E68-A035-6F9FBEB92C67}" destId="{7E4B12A6-EC57-4E64-A244-DCEB34F4E9BB}" srcOrd="0" destOrd="0" presId="urn:microsoft.com/office/officeart/2005/8/layout/list1"/>
    <dgm:cxn modelId="{61800F9D-A5CC-41A5-B55D-DA9D4E71D06E}" srcId="{0E85D1EE-3E33-4021-B959-9BF7F56453D5}" destId="{A556AE7E-2D69-46C9-A94F-5C20A085B769}" srcOrd="0" destOrd="0" parTransId="{233D79B9-98BB-4624-B16F-9CD8241AEC79}" sibTransId="{AE0C0887-7928-484C-B507-41107E9763B4}"/>
    <dgm:cxn modelId="{AEDB3FD5-0B66-42E4-A287-775CD134620B}" srcId="{56A1A8A6-769D-4340-B31F-7B63FFF51519}" destId="{0E85D1EE-3E33-4021-B959-9BF7F56453D5}" srcOrd="1" destOrd="0" parTransId="{0A117C20-C5AA-4515-BD85-07271690B709}" sibTransId="{212DE55F-4DB7-416F-BD9E-DDA8630B08B9}"/>
    <dgm:cxn modelId="{52E985A0-9F4F-4D3B-8A89-630C9F91DE8F}" srcId="{9A1DBE60-89C6-4E68-A035-6F9FBEB92C67}" destId="{BD33FCA0-F36C-4296-8663-DF04E3B1ACDD}" srcOrd="1" destOrd="0" parTransId="{6A4AC51D-7C8D-41A7-A996-9A2011ED09C8}" sibTransId="{0536FF20-E72B-47BD-83FF-5B938F0E9423}"/>
    <dgm:cxn modelId="{F059F36F-C093-40B1-9401-BB95EB197397}" srcId="{68A9EF55-5AA4-4710-B6CA-0839FBFC1EA1}" destId="{C3F4E874-202C-4828-BF2A-9756CDD2F301}" srcOrd="0" destOrd="0" parTransId="{63AFD340-154D-4524-B3C7-8B8DA24A1350}" sibTransId="{EF10253F-51A0-4298-9E0C-DFBE14FB646E}"/>
    <dgm:cxn modelId="{4ADDA04A-4FCB-46F3-A961-9B80FE7A2CBF}" srcId="{A46DD12A-67E5-4E85-AA8F-AF50F42696D1}" destId="{56A1A8A6-769D-4340-B31F-7B63FFF51519}" srcOrd="0" destOrd="0" parTransId="{8C70A36A-3BA5-4523-A6DF-F6864AC16082}" sibTransId="{02F531FE-8F0E-4955-8479-650CCF60F2D7}"/>
    <dgm:cxn modelId="{790DF674-CEDC-4EC7-AA45-86A36FAAECFB}" type="presOf" srcId="{9A1DBE60-89C6-4E68-A035-6F9FBEB92C67}" destId="{297C6A83-C377-4F54-A062-A20C189642EC}" srcOrd="1" destOrd="0" presId="urn:microsoft.com/office/officeart/2005/8/layout/list1"/>
    <dgm:cxn modelId="{93E503FE-3702-4D49-ACED-970DA818F51F}" type="presOf" srcId="{50EA5A8E-F482-46DC-AA3D-8790C3C54254}" destId="{5EB56520-99FA-4249-9449-0B1DD9E377FD}" srcOrd="0" destOrd="0" presId="urn:microsoft.com/office/officeart/2005/8/layout/list1"/>
    <dgm:cxn modelId="{37E616A6-1145-4EF4-95BB-3F0C18DCA3F3}" type="presOf" srcId="{56A1A8A6-769D-4340-B31F-7B63FFF51519}" destId="{61971A22-571F-4FE6-844F-1EC2374EFDE7}" srcOrd="0" destOrd="0" presId="urn:microsoft.com/office/officeart/2005/8/layout/list1"/>
    <dgm:cxn modelId="{5608D364-79E7-448E-89D2-DA9B123AF247}" type="presOf" srcId="{A556AE7E-2D69-46C9-A94F-5C20A085B769}" destId="{726F83F6-352B-4284-8E0A-B8647D3F398E}" srcOrd="0" destOrd="3" presId="urn:microsoft.com/office/officeart/2005/8/layout/list1"/>
    <dgm:cxn modelId="{0EB4A413-F6DB-42B5-80C3-FDC09383DF42}" type="presParOf" srcId="{4E6388C1-6695-4B9F-BC1C-B1E6CC5DC0BA}" destId="{E3EDD164-4E5B-4A26-98EB-194C5C1BF660}" srcOrd="0" destOrd="0" presId="urn:microsoft.com/office/officeart/2005/8/layout/list1"/>
    <dgm:cxn modelId="{111E9E33-2EAA-444E-84F5-E22F68052081}" type="presParOf" srcId="{E3EDD164-4E5B-4A26-98EB-194C5C1BF660}" destId="{61971A22-571F-4FE6-844F-1EC2374EFDE7}" srcOrd="0" destOrd="0" presId="urn:microsoft.com/office/officeart/2005/8/layout/list1"/>
    <dgm:cxn modelId="{6B03C28D-4DC4-4E2B-A7DD-E72482C11056}" type="presParOf" srcId="{E3EDD164-4E5B-4A26-98EB-194C5C1BF660}" destId="{6099A49E-6D22-426F-948E-042CE2172F3C}" srcOrd="1" destOrd="0" presId="urn:microsoft.com/office/officeart/2005/8/layout/list1"/>
    <dgm:cxn modelId="{8A17B060-E8BC-4714-A253-1484FB0A1BB4}" type="presParOf" srcId="{4E6388C1-6695-4B9F-BC1C-B1E6CC5DC0BA}" destId="{522051BF-9D17-4901-895D-A0D3DC7D6224}" srcOrd="1" destOrd="0" presId="urn:microsoft.com/office/officeart/2005/8/layout/list1"/>
    <dgm:cxn modelId="{6021A151-D73F-4853-8579-B090834855FE}" type="presParOf" srcId="{4E6388C1-6695-4B9F-BC1C-B1E6CC5DC0BA}" destId="{726F83F6-352B-4284-8E0A-B8647D3F398E}" srcOrd="2" destOrd="0" presId="urn:microsoft.com/office/officeart/2005/8/layout/list1"/>
    <dgm:cxn modelId="{84AF0CE3-6B9F-4280-B1CE-9E63153BFBE5}" type="presParOf" srcId="{4E6388C1-6695-4B9F-BC1C-B1E6CC5DC0BA}" destId="{2D463F46-8D3F-4257-AD27-93CC72F4FE36}" srcOrd="3" destOrd="0" presId="urn:microsoft.com/office/officeart/2005/8/layout/list1"/>
    <dgm:cxn modelId="{440647C9-2C8B-4120-8C70-265901E15100}" type="presParOf" srcId="{4E6388C1-6695-4B9F-BC1C-B1E6CC5DC0BA}" destId="{8935D146-84AC-46F1-9984-DB8D037CD56C}" srcOrd="4" destOrd="0" presId="urn:microsoft.com/office/officeart/2005/8/layout/list1"/>
    <dgm:cxn modelId="{0787A42E-6306-4B04-AAFC-BA1256B3FD26}" type="presParOf" srcId="{8935D146-84AC-46F1-9984-DB8D037CD56C}" destId="{C2B8B304-E271-4127-B20F-73FC72678794}" srcOrd="0" destOrd="0" presId="urn:microsoft.com/office/officeart/2005/8/layout/list1"/>
    <dgm:cxn modelId="{1AA2DB92-513E-4334-B722-D646467A0ED2}" type="presParOf" srcId="{8935D146-84AC-46F1-9984-DB8D037CD56C}" destId="{1F38D756-E829-488A-8676-872A62B3F8EF}" srcOrd="1" destOrd="0" presId="urn:microsoft.com/office/officeart/2005/8/layout/list1"/>
    <dgm:cxn modelId="{F1DD4C89-438A-4C11-837E-BBBA143A555E}" type="presParOf" srcId="{4E6388C1-6695-4B9F-BC1C-B1E6CC5DC0BA}" destId="{418916FF-2412-4C7F-AD3E-CF4F2822746F}" srcOrd="5" destOrd="0" presId="urn:microsoft.com/office/officeart/2005/8/layout/list1"/>
    <dgm:cxn modelId="{B1A7D04B-3448-428F-862B-7BFA561ED200}" type="presParOf" srcId="{4E6388C1-6695-4B9F-BC1C-B1E6CC5DC0BA}" destId="{5EB56520-99FA-4249-9449-0B1DD9E377FD}" srcOrd="6" destOrd="0" presId="urn:microsoft.com/office/officeart/2005/8/layout/list1"/>
    <dgm:cxn modelId="{F8EB1FA7-146F-4EE0-853C-5658B7A358B4}" type="presParOf" srcId="{4E6388C1-6695-4B9F-BC1C-B1E6CC5DC0BA}" destId="{8F36CC25-A6D5-4164-9C14-6FF302894973}" srcOrd="7" destOrd="0" presId="urn:microsoft.com/office/officeart/2005/8/layout/list1"/>
    <dgm:cxn modelId="{92637F6C-2308-47F1-ABAB-E06B154EA816}" type="presParOf" srcId="{4E6388C1-6695-4B9F-BC1C-B1E6CC5DC0BA}" destId="{9A43E8B9-B071-4236-A76D-7C3C678895D2}" srcOrd="8" destOrd="0" presId="urn:microsoft.com/office/officeart/2005/8/layout/list1"/>
    <dgm:cxn modelId="{CB7B238F-6ED4-44DC-981D-BC6EF348A6D1}" type="presParOf" srcId="{9A43E8B9-B071-4236-A76D-7C3C678895D2}" destId="{7E4B12A6-EC57-4E64-A244-DCEB34F4E9BB}" srcOrd="0" destOrd="0" presId="urn:microsoft.com/office/officeart/2005/8/layout/list1"/>
    <dgm:cxn modelId="{D1F2353E-4EAC-470E-B227-63B6E9763B5C}" type="presParOf" srcId="{9A43E8B9-B071-4236-A76D-7C3C678895D2}" destId="{297C6A83-C377-4F54-A062-A20C189642EC}" srcOrd="1" destOrd="0" presId="urn:microsoft.com/office/officeart/2005/8/layout/list1"/>
    <dgm:cxn modelId="{56FCA953-CB0C-4500-8547-5E601C4AC83A}" type="presParOf" srcId="{4E6388C1-6695-4B9F-BC1C-B1E6CC5DC0BA}" destId="{8DD0E96E-A42D-4249-B345-790A9DCE53DF}" srcOrd="9" destOrd="0" presId="urn:microsoft.com/office/officeart/2005/8/layout/list1"/>
    <dgm:cxn modelId="{383339F3-7A8B-468F-BB5B-269431240680}" type="presParOf" srcId="{4E6388C1-6695-4B9F-BC1C-B1E6CC5DC0BA}" destId="{26878401-D3E1-4F06-9E44-38AD8F642E6B}" srcOrd="10" destOrd="0" presId="urn:microsoft.com/office/officeart/2005/8/layout/list1"/>
  </dgm:cxnLst>
  <dgm:bg/>
  <dgm:whole/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A46DD12A-67E5-4E85-AA8F-AF50F42696D1}" type="doc">
      <dgm:prSet loTypeId="urn:microsoft.com/office/officeart/2005/8/layout/vProcess5" loCatId="process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kumimoji="1" lang="ja-JP" altLang="en-US"/>
        </a:p>
      </dgm:t>
    </dgm:pt>
    <dgm:pt modelId="{68A9EF55-5AA4-4710-B6CA-0839FBFC1EA1}">
      <dgm:prSet/>
      <dgm:spPr/>
      <dgm:t>
        <a:bodyPr/>
        <a:lstStyle/>
        <a:p>
          <a:pPr rtl="0"/>
          <a:r>
            <a:rPr lang="en-US" altLang="ja-JP" dirty="0" smtClean="0"/>
            <a:t>Fill</a:t>
          </a:r>
          <a:r>
            <a:rPr lang="ja-JP" altLang="en-US" dirty="0" smtClean="0"/>
            <a:t>メソッドで全データ取得</a:t>
          </a:r>
          <a:endParaRPr lang="en-US" altLang="ja-JP" dirty="0" smtClean="0"/>
        </a:p>
      </dgm:t>
    </dgm:pt>
    <dgm:pt modelId="{8BDE4648-6F32-472F-83EB-9BF2FE46DD95}" type="par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026F66A9-67DE-4E2C-BFDA-A1BD982B5328}" type="sib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B39D0F6A-14C1-4AC1-8200-E0C3F3E6CAEE}">
      <dgm:prSet/>
      <dgm:spPr/>
      <dgm:t>
        <a:bodyPr/>
        <a:lstStyle/>
        <a:p>
          <a:pPr rtl="0"/>
          <a:r>
            <a:rPr lang="en-US" altLang="ja-JP" dirty="0" smtClean="0"/>
            <a:t>select</a:t>
          </a:r>
          <a:r>
            <a:rPr lang="ja-JP" altLang="en-US" dirty="0" smtClean="0"/>
            <a:t>メソッドで必要な情報取得</a:t>
          </a:r>
          <a:endParaRPr lang="ja-JP" dirty="0"/>
        </a:p>
      </dgm:t>
    </dgm:pt>
    <dgm:pt modelId="{D30F2538-5582-44D2-BC71-722C6F250697}" type="parTrans" cxnId="{74275481-2DD6-490D-B90C-9DBA6869B9D4}">
      <dgm:prSet/>
      <dgm:spPr/>
      <dgm:t>
        <a:bodyPr/>
        <a:lstStyle/>
        <a:p>
          <a:endParaRPr kumimoji="1" lang="ja-JP" altLang="en-US"/>
        </a:p>
      </dgm:t>
    </dgm:pt>
    <dgm:pt modelId="{5126B26F-1F45-4646-8730-F31050478333}" type="sibTrans" cxnId="{74275481-2DD6-490D-B90C-9DBA6869B9D4}">
      <dgm:prSet/>
      <dgm:spPr/>
      <dgm:t>
        <a:bodyPr/>
        <a:lstStyle/>
        <a:p>
          <a:endParaRPr kumimoji="1" lang="ja-JP" altLang="en-US"/>
        </a:p>
      </dgm:t>
    </dgm:pt>
    <dgm:pt modelId="{1B844569-61D8-4BBD-AD1A-9E028E858698}" type="pres">
      <dgm:prSet presAssocID="{A46DD12A-67E5-4E85-AA8F-AF50F42696D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954815-B5D8-478F-89A3-AB57226353BE}" type="pres">
      <dgm:prSet presAssocID="{A46DD12A-67E5-4E85-AA8F-AF50F42696D1}" presName="dummyMaxCanvas" presStyleCnt="0">
        <dgm:presLayoutVars/>
      </dgm:prSet>
      <dgm:spPr/>
      <dgm:t>
        <a:bodyPr/>
        <a:lstStyle/>
        <a:p>
          <a:endParaRPr kumimoji="1" lang="ja-JP" altLang="en-US"/>
        </a:p>
      </dgm:t>
    </dgm:pt>
    <dgm:pt modelId="{4603E9E1-2C67-4354-9069-007FB03632A0}" type="pres">
      <dgm:prSet presAssocID="{A46DD12A-67E5-4E85-AA8F-AF50F42696D1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E000997-92F2-42FB-864F-B3D9041C58C2}" type="pres">
      <dgm:prSet presAssocID="{A46DD12A-67E5-4E85-AA8F-AF50F42696D1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76CFD66-FDF2-405E-9262-C6FF811049E4}" type="pres">
      <dgm:prSet presAssocID="{A46DD12A-67E5-4E85-AA8F-AF50F42696D1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BA378D0-9959-4905-8FF7-93CF39767462}" type="pres">
      <dgm:prSet presAssocID="{A46DD12A-67E5-4E85-AA8F-AF50F42696D1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B92BD91-BE22-4EA4-AB4A-2C6696A55FC3}" type="pres">
      <dgm:prSet presAssocID="{A46DD12A-67E5-4E85-AA8F-AF50F42696D1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4275481-2DD6-490D-B90C-9DBA6869B9D4}" srcId="{A46DD12A-67E5-4E85-AA8F-AF50F42696D1}" destId="{B39D0F6A-14C1-4AC1-8200-E0C3F3E6CAEE}" srcOrd="1" destOrd="0" parTransId="{D30F2538-5582-44D2-BC71-722C6F250697}" sibTransId="{5126B26F-1F45-4646-8730-F31050478333}"/>
    <dgm:cxn modelId="{9B7040B7-8837-4064-A5D3-E6396715D111}" type="presOf" srcId="{026F66A9-67DE-4E2C-BFDA-A1BD982B5328}" destId="{F76CFD66-FDF2-405E-9262-C6FF811049E4}" srcOrd="0" destOrd="0" presId="urn:microsoft.com/office/officeart/2005/8/layout/vProcess5"/>
    <dgm:cxn modelId="{C1C16B5F-ACA8-4771-9D7D-F6B155A69A63}" type="presOf" srcId="{B39D0F6A-14C1-4AC1-8200-E0C3F3E6CAEE}" destId="{5B92BD91-BE22-4EA4-AB4A-2C6696A55FC3}" srcOrd="1" destOrd="0" presId="urn:microsoft.com/office/officeart/2005/8/layout/vProcess5"/>
    <dgm:cxn modelId="{45EBC358-05C1-4AB6-B1DE-2B0EFBA97875}" type="presOf" srcId="{68A9EF55-5AA4-4710-B6CA-0839FBFC1EA1}" destId="{2BA378D0-9959-4905-8FF7-93CF39767462}" srcOrd="1" destOrd="0" presId="urn:microsoft.com/office/officeart/2005/8/layout/vProcess5"/>
    <dgm:cxn modelId="{47CCC5C1-2387-46B1-B3C7-DDB044865053}" type="presOf" srcId="{68A9EF55-5AA4-4710-B6CA-0839FBFC1EA1}" destId="{4603E9E1-2C67-4354-9069-007FB03632A0}" srcOrd="0" destOrd="0" presId="urn:microsoft.com/office/officeart/2005/8/layout/vProcess5"/>
    <dgm:cxn modelId="{6010F0E8-4508-4DA4-A926-4D071F4656D6}" type="presOf" srcId="{B39D0F6A-14C1-4AC1-8200-E0C3F3E6CAEE}" destId="{7E000997-92F2-42FB-864F-B3D9041C58C2}" srcOrd="0" destOrd="0" presId="urn:microsoft.com/office/officeart/2005/8/layout/vProcess5"/>
    <dgm:cxn modelId="{A43C361E-ED45-4574-810A-F6091FB796F2}" srcId="{A46DD12A-67E5-4E85-AA8F-AF50F42696D1}" destId="{68A9EF55-5AA4-4710-B6CA-0839FBFC1EA1}" srcOrd="0" destOrd="0" parTransId="{8BDE4648-6F32-472F-83EB-9BF2FE46DD95}" sibTransId="{026F66A9-67DE-4E2C-BFDA-A1BD982B5328}"/>
    <dgm:cxn modelId="{BD63444C-BC75-4E17-A642-B0CDF69EBE46}" type="presOf" srcId="{A46DD12A-67E5-4E85-AA8F-AF50F42696D1}" destId="{1B844569-61D8-4BBD-AD1A-9E028E858698}" srcOrd="0" destOrd="0" presId="urn:microsoft.com/office/officeart/2005/8/layout/vProcess5"/>
    <dgm:cxn modelId="{BA6F7180-16F2-4A4C-93B5-D13E98DDC4DC}" type="presParOf" srcId="{1B844569-61D8-4BBD-AD1A-9E028E858698}" destId="{C9954815-B5D8-478F-89A3-AB57226353BE}" srcOrd="0" destOrd="0" presId="urn:microsoft.com/office/officeart/2005/8/layout/vProcess5"/>
    <dgm:cxn modelId="{2CCF81AA-8BB2-4467-BD68-84669C750162}" type="presParOf" srcId="{1B844569-61D8-4BBD-AD1A-9E028E858698}" destId="{4603E9E1-2C67-4354-9069-007FB03632A0}" srcOrd="1" destOrd="0" presId="urn:microsoft.com/office/officeart/2005/8/layout/vProcess5"/>
    <dgm:cxn modelId="{171D064F-0993-4FF7-9A4E-CE72616BE520}" type="presParOf" srcId="{1B844569-61D8-4BBD-AD1A-9E028E858698}" destId="{7E000997-92F2-42FB-864F-B3D9041C58C2}" srcOrd="2" destOrd="0" presId="urn:microsoft.com/office/officeart/2005/8/layout/vProcess5"/>
    <dgm:cxn modelId="{3C0FD2E0-AFCE-4EEC-A24C-5695F43FD2CE}" type="presParOf" srcId="{1B844569-61D8-4BBD-AD1A-9E028E858698}" destId="{F76CFD66-FDF2-405E-9262-C6FF811049E4}" srcOrd="3" destOrd="0" presId="urn:microsoft.com/office/officeart/2005/8/layout/vProcess5"/>
    <dgm:cxn modelId="{227E211F-AC84-43C4-B9B0-744BFF5E44B1}" type="presParOf" srcId="{1B844569-61D8-4BBD-AD1A-9E028E858698}" destId="{2BA378D0-9959-4905-8FF7-93CF39767462}" srcOrd="4" destOrd="0" presId="urn:microsoft.com/office/officeart/2005/8/layout/vProcess5"/>
    <dgm:cxn modelId="{9845F673-0A22-4A5E-A9E7-DFEDB39B7F3F}" type="presParOf" srcId="{1B844569-61D8-4BBD-AD1A-9E028E858698}" destId="{5B92BD91-BE22-4EA4-AB4A-2C6696A55FC3}" srcOrd="5" destOrd="0" presId="urn:microsoft.com/office/officeart/2005/8/layout/vProcess5"/>
  </dgm:cxnLst>
  <dgm:bg/>
  <dgm:whole/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A46DD12A-67E5-4E85-AA8F-AF50F42696D1}" type="doc">
      <dgm:prSet loTypeId="urn:microsoft.com/office/officeart/2005/8/layout/vProcess5" loCatId="process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kumimoji="1" lang="ja-JP" altLang="en-US"/>
        </a:p>
      </dgm:t>
    </dgm:pt>
    <dgm:pt modelId="{68A9EF55-5AA4-4710-B6CA-0839FBFC1EA1}">
      <dgm:prSet/>
      <dgm:spPr/>
      <dgm:t>
        <a:bodyPr/>
        <a:lstStyle/>
        <a:p>
          <a:pPr rtl="0"/>
          <a:r>
            <a:rPr lang="en-US" altLang="ja-JP" dirty="0" smtClean="0"/>
            <a:t>Fill</a:t>
          </a:r>
          <a:r>
            <a:rPr lang="ja-JP" altLang="en-US" dirty="0" smtClean="0"/>
            <a:t>メソッドで必要データのみ取得</a:t>
          </a:r>
          <a:endParaRPr lang="en-US" altLang="ja-JP" dirty="0" smtClean="0"/>
        </a:p>
      </dgm:t>
    </dgm:pt>
    <dgm:pt modelId="{8BDE4648-6F32-472F-83EB-9BF2FE46DD95}" type="par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026F66A9-67DE-4E2C-BFDA-A1BD982B5328}" type="sibTrans" cxnId="{A43C361E-ED45-4574-810A-F6091FB796F2}">
      <dgm:prSet/>
      <dgm:spPr/>
      <dgm:t>
        <a:bodyPr/>
        <a:lstStyle/>
        <a:p>
          <a:endParaRPr kumimoji="1" lang="ja-JP" altLang="en-US"/>
        </a:p>
      </dgm:t>
    </dgm:pt>
    <dgm:pt modelId="{B39D0F6A-14C1-4AC1-8200-E0C3F3E6CAEE}">
      <dgm:prSet/>
      <dgm:spPr/>
      <dgm:t>
        <a:bodyPr/>
        <a:lstStyle/>
        <a:p>
          <a:pPr rtl="0"/>
          <a:r>
            <a:rPr lang="ja-JP" altLang="en-US" dirty="0" smtClean="0"/>
            <a:t>表示データから選択データ抽出</a:t>
          </a:r>
          <a:endParaRPr lang="ja-JP" dirty="0"/>
        </a:p>
      </dgm:t>
    </dgm:pt>
    <dgm:pt modelId="{D30F2538-5582-44D2-BC71-722C6F250697}" type="parTrans" cxnId="{74275481-2DD6-490D-B90C-9DBA6869B9D4}">
      <dgm:prSet/>
      <dgm:spPr/>
      <dgm:t>
        <a:bodyPr/>
        <a:lstStyle/>
        <a:p>
          <a:endParaRPr kumimoji="1" lang="ja-JP" altLang="en-US"/>
        </a:p>
      </dgm:t>
    </dgm:pt>
    <dgm:pt modelId="{5126B26F-1F45-4646-8730-F31050478333}" type="sibTrans" cxnId="{74275481-2DD6-490D-B90C-9DBA6869B9D4}">
      <dgm:prSet/>
      <dgm:spPr/>
      <dgm:t>
        <a:bodyPr/>
        <a:lstStyle/>
        <a:p>
          <a:endParaRPr kumimoji="1" lang="ja-JP" altLang="en-US"/>
        </a:p>
      </dgm:t>
    </dgm:pt>
    <dgm:pt modelId="{0AD6A277-07CE-47A8-981D-FA9E42DB202A}">
      <dgm:prSet/>
      <dgm:spPr/>
      <dgm:t>
        <a:bodyPr/>
        <a:lstStyle/>
        <a:p>
          <a:pPr rtl="0"/>
          <a:r>
            <a:rPr lang="en-US" altLang="ja-JP" dirty="0" smtClean="0"/>
            <a:t>select</a:t>
          </a:r>
          <a:r>
            <a:rPr lang="ja-JP" altLang="en-US" dirty="0" smtClean="0"/>
            <a:t>メソッド利用</a:t>
          </a:r>
          <a:endParaRPr lang="ja-JP" dirty="0"/>
        </a:p>
      </dgm:t>
    </dgm:pt>
    <dgm:pt modelId="{0BC87382-D937-4203-9956-15AEEFA37543}" type="parTrans" cxnId="{FAB3A800-DCFB-4AB6-A49D-E6AF7643948C}">
      <dgm:prSet/>
      <dgm:spPr/>
      <dgm:t>
        <a:bodyPr/>
        <a:lstStyle/>
        <a:p>
          <a:endParaRPr kumimoji="1" lang="ja-JP" altLang="en-US"/>
        </a:p>
      </dgm:t>
    </dgm:pt>
    <dgm:pt modelId="{C9ED233C-C3A6-4120-87DF-B38FE73AF41D}" type="sibTrans" cxnId="{FAB3A800-DCFB-4AB6-A49D-E6AF7643948C}">
      <dgm:prSet/>
      <dgm:spPr/>
      <dgm:t>
        <a:bodyPr/>
        <a:lstStyle/>
        <a:p>
          <a:endParaRPr kumimoji="1" lang="ja-JP" altLang="en-US"/>
        </a:p>
      </dgm:t>
    </dgm:pt>
    <dgm:pt modelId="{1B844569-61D8-4BBD-AD1A-9E028E858698}" type="pres">
      <dgm:prSet presAssocID="{A46DD12A-67E5-4E85-AA8F-AF50F42696D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954815-B5D8-478F-89A3-AB57226353BE}" type="pres">
      <dgm:prSet presAssocID="{A46DD12A-67E5-4E85-AA8F-AF50F42696D1}" presName="dummyMaxCanvas" presStyleCnt="0">
        <dgm:presLayoutVars/>
      </dgm:prSet>
      <dgm:spPr/>
      <dgm:t>
        <a:bodyPr/>
        <a:lstStyle/>
        <a:p>
          <a:endParaRPr kumimoji="1" lang="ja-JP" altLang="en-US"/>
        </a:p>
      </dgm:t>
    </dgm:pt>
    <dgm:pt modelId="{1D19E72A-C834-4E1C-8028-430491C588E2}" type="pres">
      <dgm:prSet presAssocID="{A46DD12A-67E5-4E85-AA8F-AF50F42696D1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96CD7F7-28B2-47CC-B2DF-C084947CE3E4}" type="pres">
      <dgm:prSet presAssocID="{A46DD12A-67E5-4E85-AA8F-AF50F42696D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BE05252-F247-48E9-AB4F-085DEB60DF95}" type="pres">
      <dgm:prSet presAssocID="{A46DD12A-67E5-4E85-AA8F-AF50F42696D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2FA9992-7318-4231-A237-2B408CAAF68B}" type="pres">
      <dgm:prSet presAssocID="{A46DD12A-67E5-4E85-AA8F-AF50F42696D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26944FD-CFC9-4CCC-8DB9-5601DB03B85D}" type="pres">
      <dgm:prSet presAssocID="{A46DD12A-67E5-4E85-AA8F-AF50F42696D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36EEC3-A601-40A9-8EC4-CEC6C3799EB9}" type="pres">
      <dgm:prSet presAssocID="{A46DD12A-67E5-4E85-AA8F-AF50F42696D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DAAED16-A683-4E27-BFA6-D18A94177E4F}" type="pres">
      <dgm:prSet presAssocID="{A46DD12A-67E5-4E85-AA8F-AF50F42696D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7E85B31-8545-4632-B860-6B53C8BFC360}" type="pres">
      <dgm:prSet presAssocID="{A46DD12A-67E5-4E85-AA8F-AF50F42696D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4275481-2DD6-490D-B90C-9DBA6869B9D4}" srcId="{A46DD12A-67E5-4E85-AA8F-AF50F42696D1}" destId="{B39D0F6A-14C1-4AC1-8200-E0C3F3E6CAEE}" srcOrd="1" destOrd="0" parTransId="{D30F2538-5582-44D2-BC71-722C6F250697}" sibTransId="{5126B26F-1F45-4646-8730-F31050478333}"/>
    <dgm:cxn modelId="{FE1AD613-D3FE-4999-87BB-F2141F9DC7C7}" type="presOf" srcId="{68A9EF55-5AA4-4710-B6CA-0839FBFC1EA1}" destId="{1D19E72A-C834-4E1C-8028-430491C588E2}" srcOrd="0" destOrd="0" presId="urn:microsoft.com/office/officeart/2005/8/layout/vProcess5"/>
    <dgm:cxn modelId="{505C6577-B8E9-4483-BFA9-2CA761F1BBD1}" type="presOf" srcId="{A46DD12A-67E5-4E85-AA8F-AF50F42696D1}" destId="{1B844569-61D8-4BBD-AD1A-9E028E858698}" srcOrd="0" destOrd="0" presId="urn:microsoft.com/office/officeart/2005/8/layout/vProcess5"/>
    <dgm:cxn modelId="{A5766B7E-A5D5-4284-9B50-7AF5D94305D0}" type="presOf" srcId="{68A9EF55-5AA4-4710-B6CA-0839FBFC1EA1}" destId="{3036EEC3-A601-40A9-8EC4-CEC6C3799EB9}" srcOrd="1" destOrd="0" presId="urn:microsoft.com/office/officeart/2005/8/layout/vProcess5"/>
    <dgm:cxn modelId="{A43C361E-ED45-4574-810A-F6091FB796F2}" srcId="{A46DD12A-67E5-4E85-AA8F-AF50F42696D1}" destId="{68A9EF55-5AA4-4710-B6CA-0839FBFC1EA1}" srcOrd="0" destOrd="0" parTransId="{8BDE4648-6F32-472F-83EB-9BF2FE46DD95}" sibTransId="{026F66A9-67DE-4E2C-BFDA-A1BD982B5328}"/>
    <dgm:cxn modelId="{FAB3A800-DCFB-4AB6-A49D-E6AF7643948C}" srcId="{A46DD12A-67E5-4E85-AA8F-AF50F42696D1}" destId="{0AD6A277-07CE-47A8-981D-FA9E42DB202A}" srcOrd="2" destOrd="0" parTransId="{0BC87382-D937-4203-9956-15AEEFA37543}" sibTransId="{C9ED233C-C3A6-4120-87DF-B38FE73AF41D}"/>
    <dgm:cxn modelId="{D6DC5CBC-206C-4600-A376-EFA35858FE80}" type="presOf" srcId="{B39D0F6A-14C1-4AC1-8200-E0C3F3E6CAEE}" destId="{896CD7F7-28B2-47CC-B2DF-C084947CE3E4}" srcOrd="0" destOrd="0" presId="urn:microsoft.com/office/officeart/2005/8/layout/vProcess5"/>
    <dgm:cxn modelId="{9F2B2225-59D9-4A2B-B1DE-83572BA9D47E}" type="presOf" srcId="{0AD6A277-07CE-47A8-981D-FA9E42DB202A}" destId="{BBE05252-F247-48E9-AB4F-085DEB60DF95}" srcOrd="0" destOrd="0" presId="urn:microsoft.com/office/officeart/2005/8/layout/vProcess5"/>
    <dgm:cxn modelId="{75BE2364-843F-4DEF-9080-327963A05B1A}" type="presOf" srcId="{5126B26F-1F45-4646-8730-F31050478333}" destId="{526944FD-CFC9-4CCC-8DB9-5601DB03B85D}" srcOrd="0" destOrd="0" presId="urn:microsoft.com/office/officeart/2005/8/layout/vProcess5"/>
    <dgm:cxn modelId="{8B83AEDC-9046-4BF8-8D9E-F07834CEFA90}" type="presOf" srcId="{0AD6A277-07CE-47A8-981D-FA9E42DB202A}" destId="{E7E85B31-8545-4632-B860-6B53C8BFC360}" srcOrd="1" destOrd="0" presId="urn:microsoft.com/office/officeart/2005/8/layout/vProcess5"/>
    <dgm:cxn modelId="{3B1C01F0-EEA3-41A4-9DD0-CA95D4336FBB}" type="presOf" srcId="{026F66A9-67DE-4E2C-BFDA-A1BD982B5328}" destId="{02FA9992-7318-4231-A237-2B408CAAF68B}" srcOrd="0" destOrd="0" presId="urn:microsoft.com/office/officeart/2005/8/layout/vProcess5"/>
    <dgm:cxn modelId="{C45697AD-7632-4CD7-AB0B-0E8E62A0E564}" type="presOf" srcId="{B39D0F6A-14C1-4AC1-8200-E0C3F3E6CAEE}" destId="{ADAAED16-A683-4E27-BFA6-D18A94177E4F}" srcOrd="1" destOrd="0" presId="urn:microsoft.com/office/officeart/2005/8/layout/vProcess5"/>
    <dgm:cxn modelId="{CA656C42-23DC-4403-9AFE-7A0188B5D1AA}" type="presParOf" srcId="{1B844569-61D8-4BBD-AD1A-9E028E858698}" destId="{C9954815-B5D8-478F-89A3-AB57226353BE}" srcOrd="0" destOrd="0" presId="urn:microsoft.com/office/officeart/2005/8/layout/vProcess5"/>
    <dgm:cxn modelId="{42DEFFBE-D6E6-4E94-B0EA-F22F0E048F37}" type="presParOf" srcId="{1B844569-61D8-4BBD-AD1A-9E028E858698}" destId="{1D19E72A-C834-4E1C-8028-430491C588E2}" srcOrd="1" destOrd="0" presId="urn:microsoft.com/office/officeart/2005/8/layout/vProcess5"/>
    <dgm:cxn modelId="{F2212199-FF91-4507-A098-6FA5A55BF940}" type="presParOf" srcId="{1B844569-61D8-4BBD-AD1A-9E028E858698}" destId="{896CD7F7-28B2-47CC-B2DF-C084947CE3E4}" srcOrd="2" destOrd="0" presId="urn:microsoft.com/office/officeart/2005/8/layout/vProcess5"/>
    <dgm:cxn modelId="{82FB6473-CC05-4C1F-BB42-551E9D362C01}" type="presParOf" srcId="{1B844569-61D8-4BBD-AD1A-9E028E858698}" destId="{BBE05252-F247-48E9-AB4F-085DEB60DF95}" srcOrd="3" destOrd="0" presId="urn:microsoft.com/office/officeart/2005/8/layout/vProcess5"/>
    <dgm:cxn modelId="{9CE01581-A85B-4248-B9C4-B0D58E625514}" type="presParOf" srcId="{1B844569-61D8-4BBD-AD1A-9E028E858698}" destId="{02FA9992-7318-4231-A237-2B408CAAF68B}" srcOrd="4" destOrd="0" presId="urn:microsoft.com/office/officeart/2005/8/layout/vProcess5"/>
    <dgm:cxn modelId="{33E614DA-0646-45A2-8A3E-A109232FC9EC}" type="presParOf" srcId="{1B844569-61D8-4BBD-AD1A-9E028E858698}" destId="{526944FD-CFC9-4CCC-8DB9-5601DB03B85D}" srcOrd="5" destOrd="0" presId="urn:microsoft.com/office/officeart/2005/8/layout/vProcess5"/>
    <dgm:cxn modelId="{78072A56-4C2B-418B-9CBF-14127B326A7A}" type="presParOf" srcId="{1B844569-61D8-4BBD-AD1A-9E028E858698}" destId="{3036EEC3-A601-40A9-8EC4-CEC6C3799EB9}" srcOrd="6" destOrd="0" presId="urn:microsoft.com/office/officeart/2005/8/layout/vProcess5"/>
    <dgm:cxn modelId="{A5498F88-B53F-4658-BDB1-3D95E44E9EA7}" type="presParOf" srcId="{1B844569-61D8-4BBD-AD1A-9E028E858698}" destId="{ADAAED16-A683-4E27-BFA6-D18A94177E4F}" srcOrd="7" destOrd="0" presId="urn:microsoft.com/office/officeart/2005/8/layout/vProcess5"/>
    <dgm:cxn modelId="{3E5BBBB7-A29B-4D92-9795-C78B10704704}" type="presParOf" srcId="{1B844569-61D8-4BBD-AD1A-9E028E858698}" destId="{E7E85B31-8545-4632-B860-6B53C8BFC360}" srcOrd="8" destOrd="0" presId="urn:microsoft.com/office/officeart/2005/8/layout/vProcess5"/>
  </dgm:cxnLst>
  <dgm:bg/>
  <dgm:whole/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9834F45D-6A7B-4837-8427-73E88001EB20}" type="doc">
      <dgm:prSet loTypeId="urn:microsoft.com/office/officeart/2005/8/layout/vProcess5" loCatId="process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889168FB-C14E-4FE2-B97E-D57B32E0105F}">
      <dgm:prSet/>
      <dgm:spPr/>
      <dgm:t>
        <a:bodyPr/>
        <a:lstStyle/>
        <a:p>
          <a:pPr rtl="0"/>
          <a:r>
            <a:rPr lang="en-US" dirty="0" err="1" smtClean="0"/>
            <a:t>LINQtoSQL</a:t>
          </a:r>
          <a:r>
            <a:rPr lang="ja-JP" dirty="0" smtClean="0"/>
            <a:t>クラスを追加</a:t>
          </a:r>
          <a:r>
            <a:rPr lang="en-US" dirty="0" smtClean="0"/>
            <a:t>(.</a:t>
          </a:r>
          <a:r>
            <a:rPr lang="en-US" dirty="0" err="1" smtClean="0"/>
            <a:t>dbml</a:t>
          </a:r>
          <a:r>
            <a:rPr lang="en-US" dirty="0" smtClean="0"/>
            <a:t>)</a:t>
          </a:r>
          <a:endParaRPr lang="ja-JP" dirty="0"/>
        </a:p>
      </dgm:t>
    </dgm:pt>
    <dgm:pt modelId="{328A6A77-EAB2-4D9C-82B0-48B24080AF96}" type="parTrans" cxnId="{843281D2-0E88-42EA-9AA4-2696BA4E0ED8}">
      <dgm:prSet/>
      <dgm:spPr/>
      <dgm:t>
        <a:bodyPr/>
        <a:lstStyle/>
        <a:p>
          <a:endParaRPr lang="ja-JP" altLang="en-US"/>
        </a:p>
      </dgm:t>
    </dgm:pt>
    <dgm:pt modelId="{9345672C-FA17-4423-AF79-1C8F7F297DD7}" type="sibTrans" cxnId="{843281D2-0E88-42EA-9AA4-2696BA4E0ED8}">
      <dgm:prSet/>
      <dgm:spPr/>
      <dgm:t>
        <a:bodyPr/>
        <a:lstStyle/>
        <a:p>
          <a:endParaRPr lang="ja-JP" altLang="en-US"/>
        </a:p>
      </dgm:t>
    </dgm:pt>
    <dgm:pt modelId="{C9E1B223-BA99-478F-A429-8BF41115C03A}">
      <dgm:prSet/>
      <dgm:spPr/>
      <dgm:t>
        <a:bodyPr/>
        <a:lstStyle/>
        <a:p>
          <a:pPr rtl="0"/>
          <a:r>
            <a:rPr lang="ja-JP" dirty="0" smtClean="0"/>
            <a:t>サーバエクスプローラから</a:t>
          </a:r>
          <a:r>
            <a:rPr lang="en-US" dirty="0" err="1" smtClean="0"/>
            <a:t>Drag&amp;Drop</a:t>
          </a:r>
          <a:endParaRPr lang="en-US" dirty="0"/>
        </a:p>
      </dgm:t>
    </dgm:pt>
    <dgm:pt modelId="{6B29A902-DF26-45B1-AACE-C8F022E56C62}" type="parTrans" cxnId="{7FEF4810-22D7-4E0B-988A-898F12B1E509}">
      <dgm:prSet/>
      <dgm:spPr/>
      <dgm:t>
        <a:bodyPr/>
        <a:lstStyle/>
        <a:p>
          <a:endParaRPr lang="ja-JP" altLang="en-US"/>
        </a:p>
      </dgm:t>
    </dgm:pt>
    <dgm:pt modelId="{49616157-3C87-4A93-B836-712D35AE56D5}" type="sibTrans" cxnId="{7FEF4810-22D7-4E0B-988A-898F12B1E509}">
      <dgm:prSet/>
      <dgm:spPr/>
      <dgm:t>
        <a:bodyPr/>
        <a:lstStyle/>
        <a:p>
          <a:endParaRPr lang="ja-JP" altLang="en-US"/>
        </a:p>
      </dgm:t>
    </dgm:pt>
    <dgm:pt modelId="{4660C48D-05AF-4C5B-A743-D1A14EE08968}">
      <dgm:prSet/>
      <dgm:spPr/>
      <dgm:t>
        <a:bodyPr/>
        <a:lstStyle/>
        <a:p>
          <a:pPr rtl="0"/>
          <a:r>
            <a:rPr lang="ja-JP" dirty="0" smtClean="0"/>
            <a:t>標準クエリ演算子を記述</a:t>
          </a:r>
          <a:endParaRPr lang="en-US" dirty="0"/>
        </a:p>
      </dgm:t>
    </dgm:pt>
    <dgm:pt modelId="{E0578603-D5A4-4F2D-9334-5CA48ECAAC88}" type="parTrans" cxnId="{2BFBEEC5-D03B-4B2E-8782-649B050C48F2}">
      <dgm:prSet/>
      <dgm:spPr/>
      <dgm:t>
        <a:bodyPr/>
        <a:lstStyle/>
        <a:p>
          <a:endParaRPr lang="ja-JP" altLang="en-US"/>
        </a:p>
      </dgm:t>
    </dgm:pt>
    <dgm:pt modelId="{261588CC-A762-4593-9EDE-412D0997D522}" type="sibTrans" cxnId="{2BFBEEC5-D03B-4B2E-8782-649B050C48F2}">
      <dgm:prSet/>
      <dgm:spPr/>
      <dgm:t>
        <a:bodyPr/>
        <a:lstStyle/>
        <a:p>
          <a:endParaRPr lang="ja-JP" altLang="en-US"/>
        </a:p>
      </dgm:t>
    </dgm:pt>
    <dgm:pt modelId="{76BE68EB-9BDD-4D6A-A438-655C67352F0F}" type="pres">
      <dgm:prSet presAssocID="{9834F45D-6A7B-4837-8427-73E88001EB2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976DF105-0ED9-4AAA-9EE1-A1093E31FD2E}" type="pres">
      <dgm:prSet presAssocID="{9834F45D-6A7B-4837-8427-73E88001EB20}" presName="dummyMaxCanvas" presStyleCnt="0">
        <dgm:presLayoutVars/>
      </dgm:prSet>
      <dgm:spPr/>
    </dgm:pt>
    <dgm:pt modelId="{51C82E25-A7DA-40DC-A645-5401B8984EDC}" type="pres">
      <dgm:prSet presAssocID="{9834F45D-6A7B-4837-8427-73E88001EB20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71D2A4-8257-46AD-B143-6CE453240EDF}" type="pres">
      <dgm:prSet presAssocID="{9834F45D-6A7B-4837-8427-73E88001EB20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2DCB780-626A-46B8-850C-6D26A9B7643F}" type="pres">
      <dgm:prSet presAssocID="{9834F45D-6A7B-4837-8427-73E88001EB20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22CDF08-E9C6-443A-82EC-CA98C2F2D940}" type="pres">
      <dgm:prSet presAssocID="{9834F45D-6A7B-4837-8427-73E88001EB20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B426C84-5BDF-4445-8A17-7BA6C2936A1A}" type="pres">
      <dgm:prSet presAssocID="{9834F45D-6A7B-4837-8427-73E88001EB20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60F766-CEAD-4009-AF3F-91659BFBD11A}" type="pres">
      <dgm:prSet presAssocID="{9834F45D-6A7B-4837-8427-73E88001EB20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AEB205-0829-44BF-8604-0A010693F720}" type="pres">
      <dgm:prSet presAssocID="{9834F45D-6A7B-4837-8427-73E88001EB20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EE41014-5D3D-4376-8465-B7AC9273A970}" type="pres">
      <dgm:prSet presAssocID="{9834F45D-6A7B-4837-8427-73E88001EB20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24ED5A2-B249-43D1-82F8-04BCC6B61F3B}" type="presOf" srcId="{889168FB-C14E-4FE2-B97E-D57B32E0105F}" destId="{51C82E25-A7DA-40DC-A645-5401B8984EDC}" srcOrd="0" destOrd="0" presId="urn:microsoft.com/office/officeart/2005/8/layout/vProcess5"/>
    <dgm:cxn modelId="{11C1D0F2-1B66-4272-86B9-61EF6E43020D}" type="presOf" srcId="{9345672C-FA17-4423-AF79-1C8F7F297DD7}" destId="{E22CDF08-E9C6-443A-82EC-CA98C2F2D940}" srcOrd="0" destOrd="0" presId="urn:microsoft.com/office/officeart/2005/8/layout/vProcess5"/>
    <dgm:cxn modelId="{F08CA2F1-02E4-4FA0-8EF6-69B64AB46B3D}" type="presOf" srcId="{C9E1B223-BA99-478F-A429-8BF41115C03A}" destId="{C4AEB205-0829-44BF-8604-0A010693F720}" srcOrd="1" destOrd="0" presId="urn:microsoft.com/office/officeart/2005/8/layout/vProcess5"/>
    <dgm:cxn modelId="{94102256-64AB-4E99-9198-555C78491645}" type="presOf" srcId="{889168FB-C14E-4FE2-B97E-D57B32E0105F}" destId="{9660F766-CEAD-4009-AF3F-91659BFBD11A}" srcOrd="1" destOrd="0" presId="urn:microsoft.com/office/officeart/2005/8/layout/vProcess5"/>
    <dgm:cxn modelId="{2BFBEEC5-D03B-4B2E-8782-649B050C48F2}" srcId="{9834F45D-6A7B-4837-8427-73E88001EB20}" destId="{4660C48D-05AF-4C5B-A743-D1A14EE08968}" srcOrd="2" destOrd="0" parTransId="{E0578603-D5A4-4F2D-9334-5CA48ECAAC88}" sibTransId="{261588CC-A762-4593-9EDE-412D0997D522}"/>
    <dgm:cxn modelId="{17A4AA2F-8FB2-4E94-8A5D-318508223194}" type="presOf" srcId="{9834F45D-6A7B-4837-8427-73E88001EB20}" destId="{76BE68EB-9BDD-4D6A-A438-655C67352F0F}" srcOrd="0" destOrd="0" presId="urn:microsoft.com/office/officeart/2005/8/layout/vProcess5"/>
    <dgm:cxn modelId="{843281D2-0E88-42EA-9AA4-2696BA4E0ED8}" srcId="{9834F45D-6A7B-4837-8427-73E88001EB20}" destId="{889168FB-C14E-4FE2-B97E-D57B32E0105F}" srcOrd="0" destOrd="0" parTransId="{328A6A77-EAB2-4D9C-82B0-48B24080AF96}" sibTransId="{9345672C-FA17-4423-AF79-1C8F7F297DD7}"/>
    <dgm:cxn modelId="{EA91A6F0-7C52-419E-85CB-7D267911AF53}" type="presOf" srcId="{4660C48D-05AF-4C5B-A743-D1A14EE08968}" destId="{0EE41014-5D3D-4376-8465-B7AC9273A970}" srcOrd="1" destOrd="0" presId="urn:microsoft.com/office/officeart/2005/8/layout/vProcess5"/>
    <dgm:cxn modelId="{C6BAD410-5524-49DD-9DFE-646DE9468F0C}" type="presOf" srcId="{49616157-3C87-4A93-B836-712D35AE56D5}" destId="{4B426C84-5BDF-4445-8A17-7BA6C2936A1A}" srcOrd="0" destOrd="0" presId="urn:microsoft.com/office/officeart/2005/8/layout/vProcess5"/>
    <dgm:cxn modelId="{8B1593B8-2F39-4253-9026-7F45E3080FE4}" type="presOf" srcId="{C9E1B223-BA99-478F-A429-8BF41115C03A}" destId="{C471D2A4-8257-46AD-B143-6CE453240EDF}" srcOrd="0" destOrd="0" presId="urn:microsoft.com/office/officeart/2005/8/layout/vProcess5"/>
    <dgm:cxn modelId="{7FEF4810-22D7-4E0B-988A-898F12B1E509}" srcId="{9834F45D-6A7B-4837-8427-73E88001EB20}" destId="{C9E1B223-BA99-478F-A429-8BF41115C03A}" srcOrd="1" destOrd="0" parTransId="{6B29A902-DF26-45B1-AACE-C8F022E56C62}" sibTransId="{49616157-3C87-4A93-B836-712D35AE56D5}"/>
    <dgm:cxn modelId="{3DD0E9AE-E3D4-49F0-A813-4AA4079A06F8}" type="presOf" srcId="{4660C48D-05AF-4C5B-A743-D1A14EE08968}" destId="{22DCB780-626A-46B8-850C-6D26A9B7643F}" srcOrd="0" destOrd="0" presId="urn:microsoft.com/office/officeart/2005/8/layout/vProcess5"/>
    <dgm:cxn modelId="{5B55ACBE-004F-4556-9653-5D3DD1B528F6}" type="presParOf" srcId="{76BE68EB-9BDD-4D6A-A438-655C67352F0F}" destId="{976DF105-0ED9-4AAA-9EE1-A1093E31FD2E}" srcOrd="0" destOrd="0" presId="urn:microsoft.com/office/officeart/2005/8/layout/vProcess5"/>
    <dgm:cxn modelId="{B7F32BC9-2651-49E5-9910-EB69651C9711}" type="presParOf" srcId="{76BE68EB-9BDD-4D6A-A438-655C67352F0F}" destId="{51C82E25-A7DA-40DC-A645-5401B8984EDC}" srcOrd="1" destOrd="0" presId="urn:microsoft.com/office/officeart/2005/8/layout/vProcess5"/>
    <dgm:cxn modelId="{4B089B48-DF2A-4E3C-B520-5B9ECC39E8B7}" type="presParOf" srcId="{76BE68EB-9BDD-4D6A-A438-655C67352F0F}" destId="{C471D2A4-8257-46AD-B143-6CE453240EDF}" srcOrd="2" destOrd="0" presId="urn:microsoft.com/office/officeart/2005/8/layout/vProcess5"/>
    <dgm:cxn modelId="{9EE6E446-B7DA-443F-B0C0-CED306AD1AF2}" type="presParOf" srcId="{76BE68EB-9BDD-4D6A-A438-655C67352F0F}" destId="{22DCB780-626A-46B8-850C-6D26A9B7643F}" srcOrd="3" destOrd="0" presId="urn:microsoft.com/office/officeart/2005/8/layout/vProcess5"/>
    <dgm:cxn modelId="{EC792410-A069-40B8-A619-FE9BE15957F0}" type="presParOf" srcId="{76BE68EB-9BDD-4D6A-A438-655C67352F0F}" destId="{E22CDF08-E9C6-443A-82EC-CA98C2F2D940}" srcOrd="4" destOrd="0" presId="urn:microsoft.com/office/officeart/2005/8/layout/vProcess5"/>
    <dgm:cxn modelId="{04240C8F-842A-405B-9B14-7BC3DA24F8AC}" type="presParOf" srcId="{76BE68EB-9BDD-4D6A-A438-655C67352F0F}" destId="{4B426C84-5BDF-4445-8A17-7BA6C2936A1A}" srcOrd="5" destOrd="0" presId="urn:microsoft.com/office/officeart/2005/8/layout/vProcess5"/>
    <dgm:cxn modelId="{6A0CDA81-E1CC-4996-B642-CB4E93AA7284}" type="presParOf" srcId="{76BE68EB-9BDD-4D6A-A438-655C67352F0F}" destId="{9660F766-CEAD-4009-AF3F-91659BFBD11A}" srcOrd="6" destOrd="0" presId="urn:microsoft.com/office/officeart/2005/8/layout/vProcess5"/>
    <dgm:cxn modelId="{504860C4-A70F-4DF8-AF68-9C4DC1F12201}" type="presParOf" srcId="{76BE68EB-9BDD-4D6A-A438-655C67352F0F}" destId="{C4AEB205-0829-44BF-8604-0A010693F720}" srcOrd="7" destOrd="0" presId="urn:microsoft.com/office/officeart/2005/8/layout/vProcess5"/>
    <dgm:cxn modelId="{FD950EF6-F80E-43B8-A846-3BF4145B8415}" type="presParOf" srcId="{76BE68EB-9BDD-4D6A-A438-655C67352F0F}" destId="{0EE41014-5D3D-4376-8465-B7AC9273A970}" srcOrd="8" destOrd="0" presId="urn:microsoft.com/office/officeart/2005/8/layout/vProcess5"/>
  </dgm:cxnLst>
  <dgm:bg/>
  <dgm:whole/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/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DADE032D-F19E-420A-9C00-4A38D9CBBC2B}" type="presOf" srcId="{9ECB6C7C-35E9-4A91-912E-E4199D704633}" destId="{3A711BC6-9ADF-48D6-9880-A54A7BE39F8F}" srcOrd="0" destOrd="0" presId="urn:microsoft.com/office/officeart/2005/8/layout/vList2"/>
    <dgm:cxn modelId="{B82216B8-F85A-4A18-B536-8FEACC08E45C}" type="presOf" srcId="{5E8044B7-B98A-437A-A7F6-598D444985D8}" destId="{A22F1911-7C13-43D3-B660-2679E8A0D99B}" srcOrd="0" destOrd="0" presId="urn:microsoft.com/office/officeart/2005/8/layout/vList2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F0B85C28-8AC2-40AB-8DFC-454B92083F92}" type="presOf" srcId="{179E9738-F5BC-4C9A-AAA6-F902AAC6EDD1}" destId="{D1DAAB86-5AB1-47D5-BF41-61C5EAC3CCCA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59DB864A-8380-4A36-87AE-C85B00C33B35}" type="presOf" srcId="{A72BFCF8-4F6E-43C6-AD4E-2CC48537FE9F}" destId="{BD87FD86-8CBC-4198-9CB2-1E0B56BE0DD6}" srcOrd="0" destOrd="0" presId="urn:microsoft.com/office/officeart/2005/8/layout/vList2"/>
    <dgm:cxn modelId="{938C6606-F95A-462C-91DA-D919719D154A}" type="presOf" srcId="{7E1B1378-75C9-4F7B-A46F-2E6A36BD8691}" destId="{7EB79C6A-AC9A-4EA6-ADAC-443A32300999}" srcOrd="0" destOrd="0" presId="urn:microsoft.com/office/officeart/2005/8/layout/vList2"/>
    <dgm:cxn modelId="{DB66E2F7-E421-4603-98DA-D981F6783A66}" type="presParOf" srcId="{7EB79C6A-AC9A-4EA6-ADAC-443A32300999}" destId="{D1DAAB86-5AB1-47D5-BF41-61C5EAC3CCCA}" srcOrd="0" destOrd="0" presId="urn:microsoft.com/office/officeart/2005/8/layout/vList2"/>
    <dgm:cxn modelId="{72D3124B-B224-4890-9B44-9B3BE168A104}" type="presParOf" srcId="{7EB79C6A-AC9A-4EA6-ADAC-443A32300999}" destId="{C7D1C3B1-CEDD-47B6-96A7-00BFD58626AE}" srcOrd="1" destOrd="0" presId="urn:microsoft.com/office/officeart/2005/8/layout/vList2"/>
    <dgm:cxn modelId="{AE453578-866E-4856-9AE9-178C61F36DBB}" type="presParOf" srcId="{7EB79C6A-AC9A-4EA6-ADAC-443A32300999}" destId="{BD87FD86-8CBC-4198-9CB2-1E0B56BE0DD6}" srcOrd="2" destOrd="0" presId="urn:microsoft.com/office/officeart/2005/8/layout/vList2"/>
    <dgm:cxn modelId="{0BEAEF6B-72B7-422C-ADEA-37459538E2BD}" type="presParOf" srcId="{7EB79C6A-AC9A-4EA6-ADAC-443A32300999}" destId="{6C47ED29-3607-4FBA-95C0-E1268B099E4A}" srcOrd="3" destOrd="0" presId="urn:microsoft.com/office/officeart/2005/8/layout/vList2"/>
    <dgm:cxn modelId="{73CE5A03-1E26-469C-9D07-90EEF0529D30}" type="presParOf" srcId="{7EB79C6A-AC9A-4EA6-ADAC-443A32300999}" destId="{A22F1911-7C13-43D3-B660-2679E8A0D99B}" srcOrd="4" destOrd="0" presId="urn:microsoft.com/office/officeart/2005/8/layout/vList2"/>
    <dgm:cxn modelId="{22A2E195-94D8-48C7-B3DB-3AE0B64A6D74}" type="presParOf" srcId="{7EB79C6A-AC9A-4EA6-ADAC-443A32300999}" destId="{887F26EF-D24D-4810-B824-41D606A9C3E2}" srcOrd="5" destOrd="0" presId="urn:microsoft.com/office/officeart/2005/8/layout/vList2"/>
    <dgm:cxn modelId="{FA35FEB7-EA92-4B23-B164-D772CEB36E72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90A5C5A9-AA4F-4553-9DCE-988490A61842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4E8BF223-97AC-41C4-A1D0-BCBC09C98F60}">
      <dgm:prSet/>
      <dgm:spPr/>
      <dgm:t>
        <a:bodyPr/>
        <a:lstStyle/>
        <a:p>
          <a:pPr rtl="0"/>
          <a:r>
            <a:rPr kumimoji="1" lang="ja-JP" dirty="0" smtClean="0"/>
            <a:t>接続は、アプリ固有ユーザ</a:t>
          </a:r>
          <a:r>
            <a:rPr kumimoji="1" lang="en-US" dirty="0" smtClean="0"/>
            <a:t>ID</a:t>
          </a:r>
          <a:endParaRPr lang="ja-JP" dirty="0"/>
        </a:p>
      </dgm:t>
    </dgm:pt>
    <dgm:pt modelId="{1A6DEBA5-F745-41A6-9D8E-0F5818569E89}" type="parTrans" cxnId="{1B3F6F4D-7523-4331-AB40-BE7EFBC665E7}">
      <dgm:prSet/>
      <dgm:spPr/>
      <dgm:t>
        <a:bodyPr/>
        <a:lstStyle/>
        <a:p>
          <a:endParaRPr kumimoji="1" lang="ja-JP" altLang="en-US"/>
        </a:p>
      </dgm:t>
    </dgm:pt>
    <dgm:pt modelId="{38AB23E5-FD15-4B34-A895-621F776ACFE3}" type="sibTrans" cxnId="{1B3F6F4D-7523-4331-AB40-BE7EFBC665E7}">
      <dgm:prSet/>
      <dgm:spPr/>
      <dgm:t>
        <a:bodyPr/>
        <a:lstStyle/>
        <a:p>
          <a:endParaRPr kumimoji="1" lang="ja-JP" altLang="en-US"/>
        </a:p>
      </dgm:t>
    </dgm:pt>
    <dgm:pt modelId="{2F76A5A6-F711-423E-AB0F-FF48334A0912}">
      <dgm:prSet/>
      <dgm:spPr/>
      <dgm:t>
        <a:bodyPr/>
        <a:lstStyle/>
        <a:p>
          <a:pPr rtl="0"/>
          <a:r>
            <a:rPr kumimoji="1" lang="ja-JP" dirty="0" smtClean="0"/>
            <a:t>コネクションプーリング</a:t>
          </a:r>
          <a:endParaRPr kumimoji="1" lang="en-US" dirty="0"/>
        </a:p>
      </dgm:t>
    </dgm:pt>
    <dgm:pt modelId="{D416A6C9-C734-465A-AFFA-3FDB68BCFC4B}" type="parTrans" cxnId="{53E89218-AE8D-43A2-A3C1-BA8BEDE9DF0E}">
      <dgm:prSet/>
      <dgm:spPr/>
      <dgm:t>
        <a:bodyPr/>
        <a:lstStyle/>
        <a:p>
          <a:endParaRPr kumimoji="1" lang="ja-JP" altLang="en-US"/>
        </a:p>
      </dgm:t>
    </dgm:pt>
    <dgm:pt modelId="{4262ADB8-70FC-4482-B543-FAD5647C03BA}" type="sibTrans" cxnId="{53E89218-AE8D-43A2-A3C1-BA8BEDE9DF0E}">
      <dgm:prSet/>
      <dgm:spPr/>
      <dgm:t>
        <a:bodyPr/>
        <a:lstStyle/>
        <a:p>
          <a:endParaRPr kumimoji="1" lang="ja-JP" altLang="en-US"/>
        </a:p>
      </dgm:t>
    </dgm:pt>
    <dgm:pt modelId="{11163BEE-2FA6-4744-B752-496E2D187AAE}">
      <dgm:prSet/>
      <dgm:spPr/>
      <dgm:t>
        <a:bodyPr/>
        <a:lstStyle/>
        <a:p>
          <a:pPr rtl="0"/>
          <a:r>
            <a:rPr kumimoji="1" lang="ja-JP" dirty="0" smtClean="0"/>
            <a:t>アプリ側でアクセス制御</a:t>
          </a:r>
          <a:endParaRPr kumimoji="1" lang="en-US" dirty="0"/>
        </a:p>
      </dgm:t>
    </dgm:pt>
    <dgm:pt modelId="{2CE09F73-A95F-47C5-9DEC-D07A00D2EA89}" type="parTrans" cxnId="{5A7FDB0E-FB04-4EB8-BE96-B9C63CE8BB6F}">
      <dgm:prSet/>
      <dgm:spPr/>
      <dgm:t>
        <a:bodyPr/>
        <a:lstStyle/>
        <a:p>
          <a:endParaRPr kumimoji="1" lang="ja-JP" altLang="en-US"/>
        </a:p>
      </dgm:t>
    </dgm:pt>
    <dgm:pt modelId="{16469F45-81E6-40F1-9B17-740367176857}" type="sibTrans" cxnId="{5A7FDB0E-FB04-4EB8-BE96-B9C63CE8BB6F}">
      <dgm:prSet/>
      <dgm:spPr/>
      <dgm:t>
        <a:bodyPr/>
        <a:lstStyle/>
        <a:p>
          <a:endParaRPr kumimoji="1" lang="ja-JP" altLang="en-US"/>
        </a:p>
      </dgm:t>
    </dgm:pt>
    <dgm:pt modelId="{9B51FA21-F731-478A-A9F0-9E54A9613799}">
      <dgm:prSet/>
      <dgm:spPr/>
      <dgm:t>
        <a:bodyPr/>
        <a:lstStyle/>
        <a:p>
          <a:pPr rtl="0"/>
          <a:r>
            <a:rPr kumimoji="1" lang="ja-JP" dirty="0" smtClean="0"/>
            <a:t>直接ツールで接続されたら？</a:t>
          </a:r>
          <a:endParaRPr kumimoji="1" lang="en-US" dirty="0"/>
        </a:p>
      </dgm:t>
    </dgm:pt>
    <dgm:pt modelId="{C50F8034-CEF7-4545-B88B-D7517C2528D9}" type="parTrans" cxnId="{21FF2A6D-FAA7-4913-BB09-D0A62671525D}">
      <dgm:prSet/>
      <dgm:spPr/>
      <dgm:t>
        <a:bodyPr/>
        <a:lstStyle/>
        <a:p>
          <a:endParaRPr kumimoji="1" lang="ja-JP" altLang="en-US"/>
        </a:p>
      </dgm:t>
    </dgm:pt>
    <dgm:pt modelId="{B3AEF250-F990-4137-994B-DA6219F20591}" type="sibTrans" cxnId="{21FF2A6D-FAA7-4913-BB09-D0A62671525D}">
      <dgm:prSet/>
      <dgm:spPr/>
      <dgm:t>
        <a:bodyPr/>
        <a:lstStyle/>
        <a:p>
          <a:endParaRPr kumimoji="1" lang="ja-JP" altLang="en-US"/>
        </a:p>
      </dgm:t>
    </dgm:pt>
    <dgm:pt modelId="{BEE29AB5-875C-4E14-AE48-890A7BFD5D73}">
      <dgm:prSet/>
      <dgm:spPr/>
      <dgm:t>
        <a:bodyPr/>
        <a:lstStyle/>
        <a:p>
          <a:pPr rtl="0"/>
          <a:r>
            <a:rPr kumimoji="1" lang="ja-JP" dirty="0" smtClean="0"/>
            <a:t>アプリ側にバグがあったら？</a:t>
          </a:r>
          <a:endParaRPr kumimoji="1" lang="en-US" dirty="0"/>
        </a:p>
      </dgm:t>
    </dgm:pt>
    <dgm:pt modelId="{2D173951-81B2-4C6B-A2B4-88D587E70148}" type="parTrans" cxnId="{35DEC650-BEEE-4109-B3E2-BCBC54750A81}">
      <dgm:prSet/>
      <dgm:spPr/>
      <dgm:t>
        <a:bodyPr/>
        <a:lstStyle/>
        <a:p>
          <a:endParaRPr kumimoji="1" lang="ja-JP" altLang="en-US"/>
        </a:p>
      </dgm:t>
    </dgm:pt>
    <dgm:pt modelId="{EA81B18A-113D-4C70-9125-2E2326B93BCE}" type="sibTrans" cxnId="{35DEC650-BEEE-4109-B3E2-BCBC54750A81}">
      <dgm:prSet/>
      <dgm:spPr/>
      <dgm:t>
        <a:bodyPr/>
        <a:lstStyle/>
        <a:p>
          <a:endParaRPr kumimoji="1" lang="ja-JP" altLang="en-US"/>
        </a:p>
      </dgm:t>
    </dgm:pt>
    <dgm:pt modelId="{C71B9CDB-F51C-4EEB-AB19-A30C4E9B7F8D}">
      <dgm:prSet/>
      <dgm:spPr/>
      <dgm:t>
        <a:bodyPr/>
        <a:lstStyle/>
        <a:p>
          <a:pPr rtl="0"/>
          <a:r>
            <a:rPr kumimoji="1" lang="ja-JP" dirty="0" smtClean="0"/>
            <a:t>接続は、利用者固有ユーザ</a:t>
          </a:r>
          <a:r>
            <a:rPr kumimoji="1" lang="en-US" dirty="0" smtClean="0"/>
            <a:t>ID</a:t>
          </a:r>
          <a:endParaRPr lang="ja-JP" dirty="0"/>
        </a:p>
      </dgm:t>
    </dgm:pt>
    <dgm:pt modelId="{31F7C601-F9BC-4CFC-8B8F-C9251E86C390}" type="parTrans" cxnId="{424BB758-CF00-4E58-97ED-8C859A36D060}">
      <dgm:prSet/>
      <dgm:spPr/>
      <dgm:t>
        <a:bodyPr/>
        <a:lstStyle/>
        <a:p>
          <a:endParaRPr kumimoji="1" lang="ja-JP" altLang="en-US"/>
        </a:p>
      </dgm:t>
    </dgm:pt>
    <dgm:pt modelId="{CD9381EB-2074-4DF7-92F1-F3185C697F52}" type="sibTrans" cxnId="{424BB758-CF00-4E58-97ED-8C859A36D060}">
      <dgm:prSet/>
      <dgm:spPr/>
      <dgm:t>
        <a:bodyPr/>
        <a:lstStyle/>
        <a:p>
          <a:endParaRPr kumimoji="1" lang="ja-JP" altLang="en-US"/>
        </a:p>
      </dgm:t>
    </dgm:pt>
    <dgm:pt modelId="{A2239E57-3C86-4227-AFCF-B9C352076A41}">
      <dgm:prSet/>
      <dgm:spPr/>
      <dgm:t>
        <a:bodyPr/>
        <a:lstStyle/>
        <a:p>
          <a:pPr rtl="0"/>
          <a:r>
            <a:rPr kumimoji="1" lang="ja-JP" dirty="0" smtClean="0"/>
            <a:t>コネクションプーリング</a:t>
          </a:r>
          <a:endParaRPr kumimoji="1" lang="en-US" dirty="0"/>
        </a:p>
      </dgm:t>
    </dgm:pt>
    <dgm:pt modelId="{C0781964-34B9-42F3-BCD2-0DB36FE079D5}" type="parTrans" cxnId="{0B7A549F-99EB-4040-9C62-320F804E0D4E}">
      <dgm:prSet/>
      <dgm:spPr/>
      <dgm:t>
        <a:bodyPr/>
        <a:lstStyle/>
        <a:p>
          <a:endParaRPr kumimoji="1" lang="ja-JP" altLang="en-US"/>
        </a:p>
      </dgm:t>
    </dgm:pt>
    <dgm:pt modelId="{DC66D61A-A80A-496C-801D-9AE4301CC3D4}" type="sibTrans" cxnId="{0B7A549F-99EB-4040-9C62-320F804E0D4E}">
      <dgm:prSet/>
      <dgm:spPr/>
      <dgm:t>
        <a:bodyPr/>
        <a:lstStyle/>
        <a:p>
          <a:endParaRPr kumimoji="1" lang="ja-JP" altLang="en-US"/>
        </a:p>
      </dgm:t>
    </dgm:pt>
    <dgm:pt modelId="{A3C32828-877B-42FD-87E7-4C0170B9E0B5}">
      <dgm:prSet/>
      <dgm:spPr/>
      <dgm:t>
        <a:bodyPr/>
        <a:lstStyle/>
        <a:p>
          <a:pPr rtl="0"/>
          <a:r>
            <a:rPr kumimoji="1" lang="en-US" dirty="0" smtClean="0"/>
            <a:t>DB</a:t>
          </a:r>
          <a:r>
            <a:rPr kumimoji="1" lang="ja-JP" dirty="0" smtClean="0"/>
            <a:t>の設定でアクセス制御</a:t>
          </a:r>
          <a:endParaRPr kumimoji="1" lang="en-US" dirty="0"/>
        </a:p>
      </dgm:t>
    </dgm:pt>
    <dgm:pt modelId="{7087700E-0574-441C-8737-41BAFC66C020}" type="parTrans" cxnId="{CD33AFB1-3CB2-4F03-ABAC-714D8CFEF16D}">
      <dgm:prSet/>
      <dgm:spPr/>
      <dgm:t>
        <a:bodyPr/>
        <a:lstStyle/>
        <a:p>
          <a:endParaRPr kumimoji="1" lang="ja-JP" altLang="en-US"/>
        </a:p>
      </dgm:t>
    </dgm:pt>
    <dgm:pt modelId="{48775664-0A69-40DC-9163-99A39A9BC78E}" type="sibTrans" cxnId="{CD33AFB1-3CB2-4F03-ABAC-714D8CFEF16D}">
      <dgm:prSet/>
      <dgm:spPr/>
      <dgm:t>
        <a:bodyPr/>
        <a:lstStyle/>
        <a:p>
          <a:endParaRPr kumimoji="1" lang="ja-JP" altLang="en-US"/>
        </a:p>
      </dgm:t>
    </dgm:pt>
    <dgm:pt modelId="{539613EC-E869-4CE8-98A7-DA03F9BF88EF}">
      <dgm:prSet/>
      <dgm:spPr/>
      <dgm:t>
        <a:bodyPr/>
        <a:lstStyle/>
        <a:p>
          <a:pPr rtl="0"/>
          <a:r>
            <a:rPr kumimoji="1" lang="ja-JP" dirty="0" smtClean="0"/>
            <a:t>直接ツールで接続されても安全</a:t>
          </a:r>
          <a:endParaRPr kumimoji="1" lang="en-US" dirty="0"/>
        </a:p>
      </dgm:t>
    </dgm:pt>
    <dgm:pt modelId="{1AA5435C-4924-4D0D-9FC9-FA139BB6CB4D}" type="parTrans" cxnId="{8C55D4E4-6D73-4D41-BFD5-6DB1368787D7}">
      <dgm:prSet/>
      <dgm:spPr/>
      <dgm:t>
        <a:bodyPr/>
        <a:lstStyle/>
        <a:p>
          <a:endParaRPr kumimoji="1" lang="ja-JP" altLang="en-US"/>
        </a:p>
      </dgm:t>
    </dgm:pt>
    <dgm:pt modelId="{38EA706A-84C6-409A-B857-6FBA34217606}" type="sibTrans" cxnId="{8C55D4E4-6D73-4D41-BFD5-6DB1368787D7}">
      <dgm:prSet/>
      <dgm:spPr/>
      <dgm:t>
        <a:bodyPr/>
        <a:lstStyle/>
        <a:p>
          <a:endParaRPr kumimoji="1" lang="ja-JP" altLang="en-US"/>
        </a:p>
      </dgm:t>
    </dgm:pt>
    <dgm:pt modelId="{06612997-2430-49C6-B7D4-FB9527B443F6}">
      <dgm:prSet/>
      <dgm:spPr/>
      <dgm:t>
        <a:bodyPr/>
        <a:lstStyle/>
        <a:p>
          <a:pPr rtl="0"/>
          <a:r>
            <a:rPr kumimoji="1" lang="ja-JP" dirty="0" smtClean="0"/>
            <a:t>アプリ側にバグがあっても安全</a:t>
          </a:r>
          <a:endParaRPr kumimoji="1" lang="en-US" dirty="0"/>
        </a:p>
      </dgm:t>
    </dgm:pt>
    <dgm:pt modelId="{1D22D0C4-26D8-45D6-A958-3BA9D0FB8B84}" type="parTrans" cxnId="{B1CD0F08-1FF4-4DD6-9127-8C1067A38BA2}">
      <dgm:prSet/>
      <dgm:spPr/>
      <dgm:t>
        <a:bodyPr/>
        <a:lstStyle/>
        <a:p>
          <a:endParaRPr kumimoji="1" lang="ja-JP" altLang="en-US"/>
        </a:p>
      </dgm:t>
    </dgm:pt>
    <dgm:pt modelId="{8439B90A-4C6B-4697-AF35-173DA45FD481}" type="sibTrans" cxnId="{B1CD0F08-1FF4-4DD6-9127-8C1067A38BA2}">
      <dgm:prSet/>
      <dgm:spPr/>
      <dgm:t>
        <a:bodyPr/>
        <a:lstStyle/>
        <a:p>
          <a:endParaRPr kumimoji="1" lang="ja-JP" altLang="en-US"/>
        </a:p>
      </dgm:t>
    </dgm:pt>
    <dgm:pt modelId="{C08B452D-DF7B-4715-BA90-74493D6C5DDB}" type="pres">
      <dgm:prSet presAssocID="{90A5C5A9-AA4F-4553-9DCE-988490A6184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1A9AC31-26E7-4860-B870-C0581C10707D}" type="pres">
      <dgm:prSet presAssocID="{4E8BF223-97AC-41C4-A1D0-BCBC09C98F60}" presName="parentLin" presStyleCnt="0"/>
      <dgm:spPr/>
    </dgm:pt>
    <dgm:pt modelId="{F199C069-63DD-441E-B529-88EFF20CBC06}" type="pres">
      <dgm:prSet presAssocID="{4E8BF223-97AC-41C4-A1D0-BCBC09C98F60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759CE5ED-BDAF-4DE8-B026-EE8F8375EE3F}" type="pres">
      <dgm:prSet presAssocID="{4E8BF223-97AC-41C4-A1D0-BCBC09C98F6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69CFA92-C34E-4090-B158-93AE7F90E53A}" type="pres">
      <dgm:prSet presAssocID="{4E8BF223-97AC-41C4-A1D0-BCBC09C98F60}" presName="negativeSpace" presStyleCnt="0"/>
      <dgm:spPr/>
    </dgm:pt>
    <dgm:pt modelId="{8421C32E-554D-4C6B-9090-2F83964FE33B}" type="pres">
      <dgm:prSet presAssocID="{4E8BF223-97AC-41C4-A1D0-BCBC09C98F6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0F19E3E-2D8E-4F8A-B6C6-361EC506A9FF}" type="pres">
      <dgm:prSet presAssocID="{38AB23E5-FD15-4B34-A895-621F776ACFE3}" presName="spaceBetweenRectangles" presStyleCnt="0"/>
      <dgm:spPr/>
    </dgm:pt>
    <dgm:pt modelId="{7806C4B8-4DA9-4EB7-AD51-B9900E501D78}" type="pres">
      <dgm:prSet presAssocID="{C71B9CDB-F51C-4EEB-AB19-A30C4E9B7F8D}" presName="parentLin" presStyleCnt="0"/>
      <dgm:spPr/>
    </dgm:pt>
    <dgm:pt modelId="{51A82EED-CE94-4A6D-B99E-BA4F22544E16}" type="pres">
      <dgm:prSet presAssocID="{C71B9CDB-F51C-4EEB-AB19-A30C4E9B7F8D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2816A753-34EB-490F-AB91-C93109F55D71}" type="pres">
      <dgm:prSet presAssocID="{C71B9CDB-F51C-4EEB-AB19-A30C4E9B7F8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24FB9AD-4D68-47E9-9E68-928E967F71C1}" type="pres">
      <dgm:prSet presAssocID="{C71B9CDB-F51C-4EEB-AB19-A30C4E9B7F8D}" presName="negativeSpace" presStyleCnt="0"/>
      <dgm:spPr/>
    </dgm:pt>
    <dgm:pt modelId="{4C61F80D-446B-4F9F-B34B-9DCC9297C95C}" type="pres">
      <dgm:prSet presAssocID="{C71B9CDB-F51C-4EEB-AB19-A30C4E9B7F8D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62BEB21-0624-4AB4-B482-4BD85C312EC7}" type="presOf" srcId="{9B51FA21-F731-478A-A9F0-9E54A9613799}" destId="{8421C32E-554D-4C6B-9090-2F83964FE33B}" srcOrd="0" destOrd="2" presId="urn:microsoft.com/office/officeart/2005/8/layout/list1"/>
    <dgm:cxn modelId="{1B3F6F4D-7523-4331-AB40-BE7EFBC665E7}" srcId="{90A5C5A9-AA4F-4553-9DCE-988490A61842}" destId="{4E8BF223-97AC-41C4-A1D0-BCBC09C98F60}" srcOrd="0" destOrd="0" parTransId="{1A6DEBA5-F745-41A6-9D8E-0F5818569E89}" sibTransId="{38AB23E5-FD15-4B34-A895-621F776ACFE3}"/>
    <dgm:cxn modelId="{26660F26-2AEC-4807-B3CC-E003834F32C1}" type="presOf" srcId="{C71B9CDB-F51C-4EEB-AB19-A30C4E9B7F8D}" destId="{2816A753-34EB-490F-AB91-C93109F55D71}" srcOrd="1" destOrd="0" presId="urn:microsoft.com/office/officeart/2005/8/layout/list1"/>
    <dgm:cxn modelId="{8682FD80-11F9-4E9A-8A9A-7CEABA3B7D25}" type="presOf" srcId="{539613EC-E869-4CE8-98A7-DA03F9BF88EF}" destId="{4C61F80D-446B-4F9F-B34B-9DCC9297C95C}" srcOrd="0" destOrd="2" presId="urn:microsoft.com/office/officeart/2005/8/layout/list1"/>
    <dgm:cxn modelId="{B10C6CB9-9018-4D38-8D7B-57A4151E9DAD}" type="presOf" srcId="{C71B9CDB-F51C-4EEB-AB19-A30C4E9B7F8D}" destId="{51A82EED-CE94-4A6D-B99E-BA4F22544E16}" srcOrd="0" destOrd="0" presId="urn:microsoft.com/office/officeart/2005/8/layout/list1"/>
    <dgm:cxn modelId="{8C55D4E4-6D73-4D41-BFD5-6DB1368787D7}" srcId="{C71B9CDB-F51C-4EEB-AB19-A30C4E9B7F8D}" destId="{539613EC-E869-4CE8-98A7-DA03F9BF88EF}" srcOrd="2" destOrd="0" parTransId="{1AA5435C-4924-4D0D-9FC9-FA139BB6CB4D}" sibTransId="{38EA706A-84C6-409A-B857-6FBA34217606}"/>
    <dgm:cxn modelId="{E3DF0FD0-F4B4-4C9C-B973-20C0B8B55428}" type="presOf" srcId="{90A5C5A9-AA4F-4553-9DCE-988490A61842}" destId="{C08B452D-DF7B-4715-BA90-74493D6C5DDB}" srcOrd="0" destOrd="0" presId="urn:microsoft.com/office/officeart/2005/8/layout/list1"/>
    <dgm:cxn modelId="{0B7A549F-99EB-4040-9C62-320F804E0D4E}" srcId="{C71B9CDB-F51C-4EEB-AB19-A30C4E9B7F8D}" destId="{A2239E57-3C86-4227-AFCF-B9C352076A41}" srcOrd="0" destOrd="0" parTransId="{C0781964-34B9-42F3-BCD2-0DB36FE079D5}" sibTransId="{DC66D61A-A80A-496C-801D-9AE4301CC3D4}"/>
    <dgm:cxn modelId="{166D299C-E9AD-4B1F-96A2-DD8A30E535F8}" type="presOf" srcId="{2F76A5A6-F711-423E-AB0F-FF48334A0912}" destId="{8421C32E-554D-4C6B-9090-2F83964FE33B}" srcOrd="0" destOrd="0" presId="urn:microsoft.com/office/officeart/2005/8/layout/list1"/>
    <dgm:cxn modelId="{15A2F9D8-96CB-4D62-8C8F-6D711DBBB599}" type="presOf" srcId="{A3C32828-877B-42FD-87E7-4C0170B9E0B5}" destId="{4C61F80D-446B-4F9F-B34B-9DCC9297C95C}" srcOrd="0" destOrd="1" presId="urn:microsoft.com/office/officeart/2005/8/layout/list1"/>
    <dgm:cxn modelId="{CD33AFB1-3CB2-4F03-ABAC-714D8CFEF16D}" srcId="{C71B9CDB-F51C-4EEB-AB19-A30C4E9B7F8D}" destId="{A3C32828-877B-42FD-87E7-4C0170B9E0B5}" srcOrd="1" destOrd="0" parTransId="{7087700E-0574-441C-8737-41BAFC66C020}" sibTransId="{48775664-0A69-40DC-9163-99A39A9BC78E}"/>
    <dgm:cxn modelId="{35DEC650-BEEE-4109-B3E2-BCBC54750A81}" srcId="{4E8BF223-97AC-41C4-A1D0-BCBC09C98F60}" destId="{BEE29AB5-875C-4E14-AE48-890A7BFD5D73}" srcOrd="3" destOrd="0" parTransId="{2D173951-81B2-4C6B-A2B4-88D587E70148}" sibTransId="{EA81B18A-113D-4C70-9125-2E2326B93BCE}"/>
    <dgm:cxn modelId="{53E89218-AE8D-43A2-A3C1-BA8BEDE9DF0E}" srcId="{4E8BF223-97AC-41C4-A1D0-BCBC09C98F60}" destId="{2F76A5A6-F711-423E-AB0F-FF48334A0912}" srcOrd="0" destOrd="0" parTransId="{D416A6C9-C734-465A-AFFA-3FDB68BCFC4B}" sibTransId="{4262ADB8-70FC-4482-B543-FAD5647C03BA}"/>
    <dgm:cxn modelId="{424BB758-CF00-4E58-97ED-8C859A36D060}" srcId="{90A5C5A9-AA4F-4553-9DCE-988490A61842}" destId="{C71B9CDB-F51C-4EEB-AB19-A30C4E9B7F8D}" srcOrd="1" destOrd="0" parTransId="{31F7C601-F9BC-4CFC-8B8F-C9251E86C390}" sibTransId="{CD9381EB-2074-4DF7-92F1-F3185C697F52}"/>
    <dgm:cxn modelId="{D12BBE47-6F91-403B-A9FE-A93AEBD5A8FC}" type="presOf" srcId="{11163BEE-2FA6-4744-B752-496E2D187AAE}" destId="{8421C32E-554D-4C6B-9090-2F83964FE33B}" srcOrd="0" destOrd="1" presId="urn:microsoft.com/office/officeart/2005/8/layout/list1"/>
    <dgm:cxn modelId="{5A7FDB0E-FB04-4EB8-BE96-B9C63CE8BB6F}" srcId="{4E8BF223-97AC-41C4-A1D0-BCBC09C98F60}" destId="{11163BEE-2FA6-4744-B752-496E2D187AAE}" srcOrd="1" destOrd="0" parTransId="{2CE09F73-A95F-47C5-9DEC-D07A00D2EA89}" sibTransId="{16469F45-81E6-40F1-9B17-740367176857}"/>
    <dgm:cxn modelId="{21FF2A6D-FAA7-4913-BB09-D0A62671525D}" srcId="{4E8BF223-97AC-41C4-A1D0-BCBC09C98F60}" destId="{9B51FA21-F731-478A-A9F0-9E54A9613799}" srcOrd="2" destOrd="0" parTransId="{C50F8034-CEF7-4545-B88B-D7517C2528D9}" sibTransId="{B3AEF250-F990-4137-994B-DA6219F20591}"/>
    <dgm:cxn modelId="{3701CB0E-D03B-4D64-8F24-ACBEC2B59A8F}" type="presOf" srcId="{06612997-2430-49C6-B7D4-FB9527B443F6}" destId="{4C61F80D-446B-4F9F-B34B-9DCC9297C95C}" srcOrd="0" destOrd="3" presId="urn:microsoft.com/office/officeart/2005/8/layout/list1"/>
    <dgm:cxn modelId="{41203D3C-AFB7-4194-9DCD-3C6978422162}" type="presOf" srcId="{A2239E57-3C86-4227-AFCF-B9C352076A41}" destId="{4C61F80D-446B-4F9F-B34B-9DCC9297C95C}" srcOrd="0" destOrd="0" presId="urn:microsoft.com/office/officeart/2005/8/layout/list1"/>
    <dgm:cxn modelId="{DA82B097-B2C0-48A3-8CE3-C86CF9E05034}" type="presOf" srcId="{BEE29AB5-875C-4E14-AE48-890A7BFD5D73}" destId="{8421C32E-554D-4C6B-9090-2F83964FE33B}" srcOrd="0" destOrd="3" presId="urn:microsoft.com/office/officeart/2005/8/layout/list1"/>
    <dgm:cxn modelId="{265C5577-C1D6-49D6-9C7E-EA8B4B9E9175}" type="presOf" srcId="{4E8BF223-97AC-41C4-A1D0-BCBC09C98F60}" destId="{759CE5ED-BDAF-4DE8-B026-EE8F8375EE3F}" srcOrd="1" destOrd="0" presId="urn:microsoft.com/office/officeart/2005/8/layout/list1"/>
    <dgm:cxn modelId="{E3B77897-B2CC-49F4-855A-67554C0E127E}" type="presOf" srcId="{4E8BF223-97AC-41C4-A1D0-BCBC09C98F60}" destId="{F199C069-63DD-441E-B529-88EFF20CBC06}" srcOrd="0" destOrd="0" presId="urn:microsoft.com/office/officeart/2005/8/layout/list1"/>
    <dgm:cxn modelId="{B1CD0F08-1FF4-4DD6-9127-8C1067A38BA2}" srcId="{C71B9CDB-F51C-4EEB-AB19-A30C4E9B7F8D}" destId="{06612997-2430-49C6-B7D4-FB9527B443F6}" srcOrd="3" destOrd="0" parTransId="{1D22D0C4-26D8-45D6-A958-3BA9D0FB8B84}" sibTransId="{8439B90A-4C6B-4697-AF35-173DA45FD481}"/>
    <dgm:cxn modelId="{085244DD-7A72-44DA-91AA-733067F96E07}" type="presParOf" srcId="{C08B452D-DF7B-4715-BA90-74493D6C5DDB}" destId="{31A9AC31-26E7-4860-B870-C0581C10707D}" srcOrd="0" destOrd="0" presId="urn:microsoft.com/office/officeart/2005/8/layout/list1"/>
    <dgm:cxn modelId="{1CE97D6D-30E3-4A67-84A1-5DD6499F6905}" type="presParOf" srcId="{31A9AC31-26E7-4860-B870-C0581C10707D}" destId="{F199C069-63DD-441E-B529-88EFF20CBC06}" srcOrd="0" destOrd="0" presId="urn:microsoft.com/office/officeart/2005/8/layout/list1"/>
    <dgm:cxn modelId="{C2007FCF-7B8B-45CA-8862-375F3CF0C20C}" type="presParOf" srcId="{31A9AC31-26E7-4860-B870-C0581C10707D}" destId="{759CE5ED-BDAF-4DE8-B026-EE8F8375EE3F}" srcOrd="1" destOrd="0" presId="urn:microsoft.com/office/officeart/2005/8/layout/list1"/>
    <dgm:cxn modelId="{CC8FFAF4-A7D7-47EF-B842-E4F78CFE4DF7}" type="presParOf" srcId="{C08B452D-DF7B-4715-BA90-74493D6C5DDB}" destId="{969CFA92-C34E-4090-B158-93AE7F90E53A}" srcOrd="1" destOrd="0" presId="urn:microsoft.com/office/officeart/2005/8/layout/list1"/>
    <dgm:cxn modelId="{4A9EF1B1-EEB8-4B30-94DD-E30C383D92EE}" type="presParOf" srcId="{C08B452D-DF7B-4715-BA90-74493D6C5DDB}" destId="{8421C32E-554D-4C6B-9090-2F83964FE33B}" srcOrd="2" destOrd="0" presId="urn:microsoft.com/office/officeart/2005/8/layout/list1"/>
    <dgm:cxn modelId="{64D9676A-535F-4B91-B032-0315CBF789C9}" type="presParOf" srcId="{C08B452D-DF7B-4715-BA90-74493D6C5DDB}" destId="{40F19E3E-2D8E-4F8A-B6C6-361EC506A9FF}" srcOrd="3" destOrd="0" presId="urn:microsoft.com/office/officeart/2005/8/layout/list1"/>
    <dgm:cxn modelId="{31A4D1EC-8DC1-48FA-9EDC-060C0B6ECAD1}" type="presParOf" srcId="{C08B452D-DF7B-4715-BA90-74493D6C5DDB}" destId="{7806C4B8-4DA9-4EB7-AD51-B9900E501D78}" srcOrd="4" destOrd="0" presId="urn:microsoft.com/office/officeart/2005/8/layout/list1"/>
    <dgm:cxn modelId="{E1EBE6C7-696E-46FF-9827-B726A00368FE}" type="presParOf" srcId="{7806C4B8-4DA9-4EB7-AD51-B9900E501D78}" destId="{51A82EED-CE94-4A6D-B99E-BA4F22544E16}" srcOrd="0" destOrd="0" presId="urn:microsoft.com/office/officeart/2005/8/layout/list1"/>
    <dgm:cxn modelId="{31F9319B-36C0-4949-B7B4-00A8164966E3}" type="presParOf" srcId="{7806C4B8-4DA9-4EB7-AD51-B9900E501D78}" destId="{2816A753-34EB-490F-AB91-C93109F55D71}" srcOrd="1" destOrd="0" presId="urn:microsoft.com/office/officeart/2005/8/layout/list1"/>
    <dgm:cxn modelId="{3F524664-172F-4619-A62D-5DCA621437A9}" type="presParOf" srcId="{C08B452D-DF7B-4715-BA90-74493D6C5DDB}" destId="{024FB9AD-4D68-47E9-9E68-928E967F71C1}" srcOrd="5" destOrd="0" presId="urn:microsoft.com/office/officeart/2005/8/layout/list1"/>
    <dgm:cxn modelId="{9ED15B67-AF40-41B3-9EA0-4F4418B55742}" type="presParOf" srcId="{C08B452D-DF7B-4715-BA90-74493D6C5DDB}" destId="{4C61F80D-446B-4F9F-B34B-9DCC9297C95C}" srcOrd="6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294DD8-8BB5-40F5-B554-15471E213F34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491DA965-4B5A-4E63-90B0-11E5C6455CE3}">
      <dgm:prSet/>
      <dgm:spPr/>
      <dgm:t>
        <a:bodyPr/>
        <a:lstStyle/>
        <a:p>
          <a:pPr rtl="0"/>
          <a:r>
            <a:rPr kumimoji="1" lang="en-US" dirty="0" smtClean="0"/>
            <a:t>Connection</a:t>
          </a:r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446563DF-22B5-4ABD-ACC5-D5745E5BAA23}" type="parTrans" cxnId="{3C67C31F-DCD3-43E1-825A-07AE31BFF38D}">
      <dgm:prSet/>
      <dgm:spPr/>
      <dgm:t>
        <a:bodyPr/>
        <a:lstStyle/>
        <a:p>
          <a:endParaRPr kumimoji="1" lang="ja-JP" altLang="en-US"/>
        </a:p>
      </dgm:t>
    </dgm:pt>
    <dgm:pt modelId="{0D14131C-53BC-4CA4-AB13-6681F80B97E6}" type="sibTrans" cxnId="{3C67C31F-DCD3-43E1-825A-07AE31BFF38D}">
      <dgm:prSet/>
      <dgm:spPr/>
      <dgm:t>
        <a:bodyPr/>
        <a:lstStyle/>
        <a:p>
          <a:endParaRPr kumimoji="1" lang="ja-JP" altLang="en-US"/>
        </a:p>
      </dgm:t>
    </dgm:pt>
    <dgm:pt modelId="{78B081CD-D67F-42C1-BB7E-2332B831D0B3}">
      <dgm:prSet/>
      <dgm:spPr/>
      <dgm:t>
        <a:bodyPr/>
        <a:lstStyle/>
        <a:p>
          <a:pPr rtl="0"/>
          <a:r>
            <a:rPr kumimoji="1" lang="ja-JP" dirty="0" smtClean="0"/>
            <a:t>特定のデータソースへの接続を確立 </a:t>
          </a:r>
          <a:endParaRPr kumimoji="1" lang="en-US" dirty="0"/>
        </a:p>
      </dgm:t>
    </dgm:pt>
    <dgm:pt modelId="{AC036D3C-A570-4543-8638-E11CF0E6A284}" type="parTrans" cxnId="{CA015B54-93B0-4908-AF0B-7FCEF55F4327}">
      <dgm:prSet/>
      <dgm:spPr/>
      <dgm:t>
        <a:bodyPr/>
        <a:lstStyle/>
        <a:p>
          <a:endParaRPr kumimoji="1" lang="ja-JP" altLang="en-US"/>
        </a:p>
      </dgm:t>
    </dgm:pt>
    <dgm:pt modelId="{842EC795-25F8-4CB9-A912-F24FDECD7628}" type="sibTrans" cxnId="{CA015B54-93B0-4908-AF0B-7FCEF55F4327}">
      <dgm:prSet/>
      <dgm:spPr/>
      <dgm:t>
        <a:bodyPr/>
        <a:lstStyle/>
        <a:p>
          <a:endParaRPr kumimoji="1" lang="ja-JP" altLang="en-US"/>
        </a:p>
      </dgm:t>
    </dgm:pt>
    <dgm:pt modelId="{7864173A-FD6A-49FF-9A06-702B65C7F8DE}">
      <dgm:prSet/>
      <dgm:spPr/>
      <dgm:t>
        <a:bodyPr/>
        <a:lstStyle/>
        <a:p>
          <a:pPr rtl="0"/>
          <a:r>
            <a:rPr kumimoji="1" lang="en-US" dirty="0" smtClean="0"/>
            <a:t>Command</a:t>
          </a:r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22B7FFCE-3DDB-4251-A68E-D56BA4C780C3}" type="parTrans" cxnId="{B085B37F-225E-457E-8EFB-7C28242B1981}">
      <dgm:prSet/>
      <dgm:spPr/>
      <dgm:t>
        <a:bodyPr/>
        <a:lstStyle/>
        <a:p>
          <a:endParaRPr kumimoji="1" lang="ja-JP" altLang="en-US"/>
        </a:p>
      </dgm:t>
    </dgm:pt>
    <dgm:pt modelId="{E21DB3D6-BFD5-4EA1-BD8A-45F3A4423B8A}" type="sibTrans" cxnId="{B085B37F-225E-457E-8EFB-7C28242B1981}">
      <dgm:prSet/>
      <dgm:spPr/>
      <dgm:t>
        <a:bodyPr/>
        <a:lstStyle/>
        <a:p>
          <a:endParaRPr kumimoji="1" lang="ja-JP" altLang="en-US"/>
        </a:p>
      </dgm:t>
    </dgm:pt>
    <dgm:pt modelId="{A698A20B-C775-48B0-A649-3A85C316D234}">
      <dgm:prSet/>
      <dgm:spPr/>
      <dgm:t>
        <a:bodyPr/>
        <a:lstStyle/>
        <a:p>
          <a:pPr rtl="0"/>
          <a:r>
            <a:rPr kumimoji="1" lang="ja-JP" dirty="0" smtClean="0"/>
            <a:t>データソースに対してコマンドを</a:t>
          </a:r>
          <a:r>
            <a:rPr kumimoji="1" lang="ja-JP" altLang="en-US" dirty="0" smtClean="0"/>
            <a:t>実行</a:t>
          </a:r>
          <a:endParaRPr kumimoji="1" lang="en-US" dirty="0"/>
        </a:p>
      </dgm:t>
    </dgm:pt>
    <dgm:pt modelId="{9CBC36E1-8E06-4231-8C14-CBF9E1F70AC9}" type="parTrans" cxnId="{3F10CAB7-07A1-4416-8E4B-8BC3E7D86EC1}">
      <dgm:prSet/>
      <dgm:spPr/>
      <dgm:t>
        <a:bodyPr/>
        <a:lstStyle/>
        <a:p>
          <a:endParaRPr kumimoji="1" lang="ja-JP" altLang="en-US"/>
        </a:p>
      </dgm:t>
    </dgm:pt>
    <dgm:pt modelId="{EF0C63C4-D638-4D01-81FF-E9D024A18FAC}" type="sibTrans" cxnId="{3F10CAB7-07A1-4416-8E4B-8BC3E7D86EC1}">
      <dgm:prSet/>
      <dgm:spPr/>
      <dgm:t>
        <a:bodyPr/>
        <a:lstStyle/>
        <a:p>
          <a:endParaRPr kumimoji="1" lang="ja-JP" altLang="en-US"/>
        </a:p>
      </dgm:t>
    </dgm:pt>
    <dgm:pt modelId="{02D55B95-82E5-415D-AFCD-2D4139370D1B}">
      <dgm:prSet/>
      <dgm:spPr/>
      <dgm:t>
        <a:bodyPr/>
        <a:lstStyle/>
        <a:p>
          <a:pPr rtl="0"/>
          <a:r>
            <a:rPr kumimoji="1" lang="en-US" dirty="0" err="1" smtClean="0"/>
            <a:t>DataReader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D16B9AD4-72AD-4B8A-A768-1B78D2DD00BC}" type="parTrans" cxnId="{B42D5445-6B5A-431E-A167-0597641BECC1}">
      <dgm:prSet/>
      <dgm:spPr/>
      <dgm:t>
        <a:bodyPr/>
        <a:lstStyle/>
        <a:p>
          <a:endParaRPr kumimoji="1" lang="ja-JP" altLang="en-US"/>
        </a:p>
      </dgm:t>
    </dgm:pt>
    <dgm:pt modelId="{074DFA48-5F0A-42A1-A1AE-97478BDADB9C}" type="sibTrans" cxnId="{B42D5445-6B5A-431E-A167-0597641BECC1}">
      <dgm:prSet/>
      <dgm:spPr/>
      <dgm:t>
        <a:bodyPr/>
        <a:lstStyle/>
        <a:p>
          <a:endParaRPr kumimoji="1" lang="ja-JP" altLang="en-US"/>
        </a:p>
      </dgm:t>
    </dgm:pt>
    <dgm:pt modelId="{75F752AA-D303-4166-A088-A5D3852E6806}">
      <dgm:prSet/>
      <dgm:spPr/>
      <dgm:t>
        <a:bodyPr/>
        <a:lstStyle/>
        <a:p>
          <a:pPr rtl="0"/>
          <a:r>
            <a:rPr kumimoji="1" lang="ja-JP" dirty="0" smtClean="0"/>
            <a:t>データソースから前方向、読取専用でデータ取得</a:t>
          </a:r>
          <a:endParaRPr kumimoji="1" lang="en-US" dirty="0"/>
        </a:p>
      </dgm:t>
    </dgm:pt>
    <dgm:pt modelId="{5C315089-B61A-46A8-AC35-AB1C22CCC0FF}" type="parTrans" cxnId="{35FAF93A-A507-4367-813F-73005C233BF8}">
      <dgm:prSet/>
      <dgm:spPr/>
      <dgm:t>
        <a:bodyPr/>
        <a:lstStyle/>
        <a:p>
          <a:endParaRPr kumimoji="1" lang="ja-JP" altLang="en-US"/>
        </a:p>
      </dgm:t>
    </dgm:pt>
    <dgm:pt modelId="{2D462E0D-BD5D-4F31-984F-517BF290172A}" type="sibTrans" cxnId="{35FAF93A-A507-4367-813F-73005C233BF8}">
      <dgm:prSet/>
      <dgm:spPr/>
      <dgm:t>
        <a:bodyPr/>
        <a:lstStyle/>
        <a:p>
          <a:endParaRPr kumimoji="1" lang="ja-JP" altLang="en-US"/>
        </a:p>
      </dgm:t>
    </dgm:pt>
    <dgm:pt modelId="{6390513B-BBB7-4968-9811-62032EF44EBA}">
      <dgm:prSet/>
      <dgm:spPr/>
      <dgm:t>
        <a:bodyPr/>
        <a:lstStyle/>
        <a:p>
          <a:pPr rtl="0"/>
          <a:r>
            <a:rPr kumimoji="1" lang="en-US" dirty="0" err="1" smtClean="0"/>
            <a:t>DataAdapter</a:t>
          </a:r>
          <a:endParaRPr kumimoji="1" lang="en-US" dirty="0" smtClean="0"/>
        </a:p>
        <a:p>
          <a:pPr rtl="0"/>
          <a:r>
            <a:rPr kumimoji="1" lang="ja-JP" dirty="0" smtClean="0"/>
            <a:t>オブジェクト</a:t>
          </a:r>
          <a:endParaRPr kumimoji="1" lang="en-US" dirty="0"/>
        </a:p>
      </dgm:t>
    </dgm:pt>
    <dgm:pt modelId="{2D901CBE-EAC8-449E-8002-9347E33B4661}" type="parTrans" cxnId="{C05DB471-F2A6-4F06-93FF-6D1CEFB123B2}">
      <dgm:prSet/>
      <dgm:spPr/>
      <dgm:t>
        <a:bodyPr/>
        <a:lstStyle/>
        <a:p>
          <a:endParaRPr kumimoji="1" lang="ja-JP" altLang="en-US"/>
        </a:p>
      </dgm:t>
    </dgm:pt>
    <dgm:pt modelId="{2C98E719-E859-4AB4-AF25-5DEBF216075B}" type="sibTrans" cxnId="{C05DB471-F2A6-4F06-93FF-6D1CEFB123B2}">
      <dgm:prSet/>
      <dgm:spPr/>
      <dgm:t>
        <a:bodyPr/>
        <a:lstStyle/>
        <a:p>
          <a:endParaRPr kumimoji="1" lang="ja-JP" altLang="en-US"/>
        </a:p>
      </dgm:t>
    </dgm:pt>
    <dgm:pt modelId="{19A79F0C-0378-4242-9F61-B077C91C2579}">
      <dgm:prSet/>
      <dgm:spPr/>
      <dgm:t>
        <a:bodyPr/>
        <a:lstStyle/>
        <a:p>
          <a:pPr rtl="0"/>
          <a:r>
            <a:rPr kumimoji="1" lang="en-US" dirty="0" err="1" smtClean="0"/>
            <a:t>DataSet</a:t>
          </a:r>
          <a:r>
            <a:rPr kumimoji="1" lang="ja-JP" dirty="0" smtClean="0"/>
            <a:t>を設定し、データソースを使用して更新内容を解決</a:t>
          </a:r>
          <a:endParaRPr kumimoji="1" lang="en-US" dirty="0"/>
        </a:p>
      </dgm:t>
    </dgm:pt>
    <dgm:pt modelId="{5F7DCE35-81E4-4753-A665-13B2DE0C8769}" type="parTrans" cxnId="{2EFAE5C1-61DF-43E1-897E-67AC54F0985F}">
      <dgm:prSet/>
      <dgm:spPr/>
      <dgm:t>
        <a:bodyPr/>
        <a:lstStyle/>
        <a:p>
          <a:endParaRPr kumimoji="1" lang="ja-JP" altLang="en-US"/>
        </a:p>
      </dgm:t>
    </dgm:pt>
    <dgm:pt modelId="{530BB167-925F-42C1-9BBC-70ABE4749E67}" type="sibTrans" cxnId="{2EFAE5C1-61DF-43E1-897E-67AC54F0985F}">
      <dgm:prSet/>
      <dgm:spPr/>
      <dgm:t>
        <a:bodyPr/>
        <a:lstStyle/>
        <a:p>
          <a:endParaRPr kumimoji="1" lang="ja-JP" altLang="en-US"/>
        </a:p>
      </dgm:t>
    </dgm:pt>
    <dgm:pt modelId="{E4620E66-FC52-47CC-815F-39CB3559BB37}" type="pres">
      <dgm:prSet presAssocID="{5A294DD8-8BB5-40F5-B554-15471E213F3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34D5666-05B0-4F97-AC3A-3BE8F7F8BB82}" type="pres">
      <dgm:prSet presAssocID="{491DA965-4B5A-4E63-90B0-11E5C6455CE3}" presName="linNode" presStyleCnt="0"/>
      <dgm:spPr/>
    </dgm:pt>
    <dgm:pt modelId="{88E283CE-95A9-47E9-BED9-93EF406C152E}" type="pres">
      <dgm:prSet presAssocID="{491DA965-4B5A-4E63-90B0-11E5C6455CE3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A8C5D2-7F29-42FA-8816-EC09297A9570}" type="pres">
      <dgm:prSet presAssocID="{491DA965-4B5A-4E63-90B0-11E5C6455CE3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F49C767-0B0D-4A61-A3A1-1BDDCB2AB81C}" type="pres">
      <dgm:prSet presAssocID="{0D14131C-53BC-4CA4-AB13-6681F80B97E6}" presName="sp" presStyleCnt="0"/>
      <dgm:spPr/>
    </dgm:pt>
    <dgm:pt modelId="{E9F90CED-002D-4004-BAE8-97C50A213396}" type="pres">
      <dgm:prSet presAssocID="{7864173A-FD6A-49FF-9A06-702B65C7F8DE}" presName="linNode" presStyleCnt="0"/>
      <dgm:spPr/>
    </dgm:pt>
    <dgm:pt modelId="{5F386198-03E8-4929-80B4-20A4A5E4F213}" type="pres">
      <dgm:prSet presAssocID="{7864173A-FD6A-49FF-9A06-702B65C7F8DE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478BB18-5A4E-49E9-862F-5B479D8863DB}" type="pres">
      <dgm:prSet presAssocID="{7864173A-FD6A-49FF-9A06-702B65C7F8DE}" presName="descendantText" presStyleLbl="alignAccFollowNode1" presStyleIdx="1" presStyleCnt="4" custLinFactNeighborY="-162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594C795-95FD-414C-AB35-C9648A3FB53A}" type="pres">
      <dgm:prSet presAssocID="{E21DB3D6-BFD5-4EA1-BD8A-45F3A4423B8A}" presName="sp" presStyleCnt="0"/>
      <dgm:spPr/>
    </dgm:pt>
    <dgm:pt modelId="{ABC6F900-99F6-464F-AC31-D1B14D15F2E9}" type="pres">
      <dgm:prSet presAssocID="{02D55B95-82E5-415D-AFCD-2D4139370D1B}" presName="linNode" presStyleCnt="0"/>
      <dgm:spPr/>
    </dgm:pt>
    <dgm:pt modelId="{F4923A8C-E6CF-4562-A4D5-46264FE50E6A}" type="pres">
      <dgm:prSet presAssocID="{02D55B95-82E5-415D-AFCD-2D4139370D1B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9B068C0-30CD-4609-9C52-2783AB68E934}" type="pres">
      <dgm:prSet presAssocID="{02D55B95-82E5-415D-AFCD-2D4139370D1B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756C6FC-0FDF-40C3-884C-4458ACD63929}" type="pres">
      <dgm:prSet presAssocID="{074DFA48-5F0A-42A1-A1AE-97478BDADB9C}" presName="sp" presStyleCnt="0"/>
      <dgm:spPr/>
    </dgm:pt>
    <dgm:pt modelId="{D09EDA93-2739-43E5-B185-730E82954D9C}" type="pres">
      <dgm:prSet presAssocID="{6390513B-BBB7-4968-9811-62032EF44EBA}" presName="linNode" presStyleCnt="0"/>
      <dgm:spPr/>
    </dgm:pt>
    <dgm:pt modelId="{55D51EF9-D340-4A1E-BBE9-FBF45B5E7189}" type="pres">
      <dgm:prSet presAssocID="{6390513B-BBB7-4968-9811-62032EF44EBA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6E5B772-F7EB-4362-873B-4C1C2FEC0FDB}" type="pres">
      <dgm:prSet presAssocID="{6390513B-BBB7-4968-9811-62032EF44EBA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734EBFD-A680-47CA-BEB1-CEE2FE6926DE}" type="presOf" srcId="{6390513B-BBB7-4968-9811-62032EF44EBA}" destId="{55D51EF9-D340-4A1E-BBE9-FBF45B5E7189}" srcOrd="0" destOrd="0" presId="urn:microsoft.com/office/officeart/2005/8/layout/vList5"/>
    <dgm:cxn modelId="{4DC76315-D7FF-4C77-8515-56A3178F5B53}" type="presOf" srcId="{78B081CD-D67F-42C1-BB7E-2332B831D0B3}" destId="{E0A8C5D2-7F29-42FA-8816-EC09297A9570}" srcOrd="0" destOrd="0" presId="urn:microsoft.com/office/officeart/2005/8/layout/vList5"/>
    <dgm:cxn modelId="{B42D5445-6B5A-431E-A167-0597641BECC1}" srcId="{5A294DD8-8BB5-40F5-B554-15471E213F34}" destId="{02D55B95-82E5-415D-AFCD-2D4139370D1B}" srcOrd="2" destOrd="0" parTransId="{D16B9AD4-72AD-4B8A-A768-1B78D2DD00BC}" sibTransId="{074DFA48-5F0A-42A1-A1AE-97478BDADB9C}"/>
    <dgm:cxn modelId="{F05A5E2D-9D26-45BC-A126-19E83BFC7502}" type="presOf" srcId="{7864173A-FD6A-49FF-9A06-702B65C7F8DE}" destId="{5F386198-03E8-4929-80B4-20A4A5E4F213}" srcOrd="0" destOrd="0" presId="urn:microsoft.com/office/officeart/2005/8/layout/vList5"/>
    <dgm:cxn modelId="{2EFAE5C1-61DF-43E1-897E-67AC54F0985F}" srcId="{6390513B-BBB7-4968-9811-62032EF44EBA}" destId="{19A79F0C-0378-4242-9F61-B077C91C2579}" srcOrd="0" destOrd="0" parTransId="{5F7DCE35-81E4-4753-A665-13B2DE0C8769}" sibTransId="{530BB167-925F-42C1-9BBC-70ABE4749E67}"/>
    <dgm:cxn modelId="{11BAE48A-8713-489D-B9C6-E10C921E955A}" type="presOf" srcId="{19A79F0C-0378-4242-9F61-B077C91C2579}" destId="{D6E5B772-F7EB-4362-873B-4C1C2FEC0FDB}" srcOrd="0" destOrd="0" presId="urn:microsoft.com/office/officeart/2005/8/layout/vList5"/>
    <dgm:cxn modelId="{3F10CAB7-07A1-4416-8E4B-8BC3E7D86EC1}" srcId="{7864173A-FD6A-49FF-9A06-702B65C7F8DE}" destId="{A698A20B-C775-48B0-A649-3A85C316D234}" srcOrd="0" destOrd="0" parTransId="{9CBC36E1-8E06-4231-8C14-CBF9E1F70AC9}" sibTransId="{EF0C63C4-D638-4D01-81FF-E9D024A18FAC}"/>
    <dgm:cxn modelId="{349162B9-5548-444A-9BCB-51BFAE387059}" type="presOf" srcId="{02D55B95-82E5-415D-AFCD-2D4139370D1B}" destId="{F4923A8C-E6CF-4562-A4D5-46264FE50E6A}" srcOrd="0" destOrd="0" presId="urn:microsoft.com/office/officeart/2005/8/layout/vList5"/>
    <dgm:cxn modelId="{C05DB471-F2A6-4F06-93FF-6D1CEFB123B2}" srcId="{5A294DD8-8BB5-40F5-B554-15471E213F34}" destId="{6390513B-BBB7-4968-9811-62032EF44EBA}" srcOrd="3" destOrd="0" parTransId="{2D901CBE-EAC8-449E-8002-9347E33B4661}" sibTransId="{2C98E719-E859-4AB4-AF25-5DEBF216075B}"/>
    <dgm:cxn modelId="{CA015B54-93B0-4908-AF0B-7FCEF55F4327}" srcId="{491DA965-4B5A-4E63-90B0-11E5C6455CE3}" destId="{78B081CD-D67F-42C1-BB7E-2332B831D0B3}" srcOrd="0" destOrd="0" parTransId="{AC036D3C-A570-4543-8638-E11CF0E6A284}" sibTransId="{842EC795-25F8-4CB9-A912-F24FDECD7628}"/>
    <dgm:cxn modelId="{3A8AA1A5-5FA2-4FF2-A3F5-5B6DCF5C5CF9}" type="presOf" srcId="{5A294DD8-8BB5-40F5-B554-15471E213F34}" destId="{E4620E66-FC52-47CC-815F-39CB3559BB37}" srcOrd="0" destOrd="0" presId="urn:microsoft.com/office/officeart/2005/8/layout/vList5"/>
    <dgm:cxn modelId="{35FAF93A-A507-4367-813F-73005C233BF8}" srcId="{02D55B95-82E5-415D-AFCD-2D4139370D1B}" destId="{75F752AA-D303-4166-A088-A5D3852E6806}" srcOrd="0" destOrd="0" parTransId="{5C315089-B61A-46A8-AC35-AB1C22CCC0FF}" sibTransId="{2D462E0D-BD5D-4F31-984F-517BF290172A}"/>
    <dgm:cxn modelId="{CF152E10-E11D-4E93-B949-78322D46918F}" type="presOf" srcId="{A698A20B-C775-48B0-A649-3A85C316D234}" destId="{6478BB18-5A4E-49E9-862F-5B479D8863DB}" srcOrd="0" destOrd="0" presId="urn:microsoft.com/office/officeart/2005/8/layout/vList5"/>
    <dgm:cxn modelId="{0C52BCAD-095A-4C3D-A02C-F2BC1BD23297}" type="presOf" srcId="{75F752AA-D303-4166-A088-A5D3852E6806}" destId="{19B068C0-30CD-4609-9C52-2783AB68E934}" srcOrd="0" destOrd="0" presId="urn:microsoft.com/office/officeart/2005/8/layout/vList5"/>
    <dgm:cxn modelId="{B085B37F-225E-457E-8EFB-7C28242B1981}" srcId="{5A294DD8-8BB5-40F5-B554-15471E213F34}" destId="{7864173A-FD6A-49FF-9A06-702B65C7F8DE}" srcOrd="1" destOrd="0" parTransId="{22B7FFCE-3DDB-4251-A68E-D56BA4C780C3}" sibTransId="{E21DB3D6-BFD5-4EA1-BD8A-45F3A4423B8A}"/>
    <dgm:cxn modelId="{654B778E-D874-41ED-8E2E-4CCBE2A19BEF}" type="presOf" srcId="{491DA965-4B5A-4E63-90B0-11E5C6455CE3}" destId="{88E283CE-95A9-47E9-BED9-93EF406C152E}" srcOrd="0" destOrd="0" presId="urn:microsoft.com/office/officeart/2005/8/layout/vList5"/>
    <dgm:cxn modelId="{3C67C31F-DCD3-43E1-825A-07AE31BFF38D}" srcId="{5A294DD8-8BB5-40F5-B554-15471E213F34}" destId="{491DA965-4B5A-4E63-90B0-11E5C6455CE3}" srcOrd="0" destOrd="0" parTransId="{446563DF-22B5-4ABD-ACC5-D5745E5BAA23}" sibTransId="{0D14131C-53BC-4CA4-AB13-6681F80B97E6}"/>
    <dgm:cxn modelId="{E47A03A9-E59A-4C7E-802A-ED6293378211}" type="presParOf" srcId="{E4620E66-FC52-47CC-815F-39CB3559BB37}" destId="{334D5666-05B0-4F97-AC3A-3BE8F7F8BB82}" srcOrd="0" destOrd="0" presId="urn:microsoft.com/office/officeart/2005/8/layout/vList5"/>
    <dgm:cxn modelId="{CA176704-B062-4DD8-A8D1-76A14B0FEF83}" type="presParOf" srcId="{334D5666-05B0-4F97-AC3A-3BE8F7F8BB82}" destId="{88E283CE-95A9-47E9-BED9-93EF406C152E}" srcOrd="0" destOrd="0" presId="urn:microsoft.com/office/officeart/2005/8/layout/vList5"/>
    <dgm:cxn modelId="{207ECA2D-0D73-4A27-84BA-E02418804163}" type="presParOf" srcId="{334D5666-05B0-4F97-AC3A-3BE8F7F8BB82}" destId="{E0A8C5D2-7F29-42FA-8816-EC09297A9570}" srcOrd="1" destOrd="0" presId="urn:microsoft.com/office/officeart/2005/8/layout/vList5"/>
    <dgm:cxn modelId="{AE68A393-C52E-4E04-B4AE-4B4DD03E0035}" type="presParOf" srcId="{E4620E66-FC52-47CC-815F-39CB3559BB37}" destId="{0F49C767-0B0D-4A61-A3A1-1BDDCB2AB81C}" srcOrd="1" destOrd="0" presId="urn:microsoft.com/office/officeart/2005/8/layout/vList5"/>
    <dgm:cxn modelId="{D431CFF8-7BF4-4308-953D-D4DA431964C8}" type="presParOf" srcId="{E4620E66-FC52-47CC-815F-39CB3559BB37}" destId="{E9F90CED-002D-4004-BAE8-97C50A213396}" srcOrd="2" destOrd="0" presId="urn:microsoft.com/office/officeart/2005/8/layout/vList5"/>
    <dgm:cxn modelId="{4F659EFC-EFC6-4B15-AE2D-2AD4CDB8F63B}" type="presParOf" srcId="{E9F90CED-002D-4004-BAE8-97C50A213396}" destId="{5F386198-03E8-4929-80B4-20A4A5E4F213}" srcOrd="0" destOrd="0" presId="urn:microsoft.com/office/officeart/2005/8/layout/vList5"/>
    <dgm:cxn modelId="{F1667207-14E6-4912-8098-ECA38B5BB291}" type="presParOf" srcId="{E9F90CED-002D-4004-BAE8-97C50A213396}" destId="{6478BB18-5A4E-49E9-862F-5B479D8863DB}" srcOrd="1" destOrd="0" presId="urn:microsoft.com/office/officeart/2005/8/layout/vList5"/>
    <dgm:cxn modelId="{29A3B421-9EB6-458A-9B74-F94D417B3123}" type="presParOf" srcId="{E4620E66-FC52-47CC-815F-39CB3559BB37}" destId="{9594C795-95FD-414C-AB35-C9648A3FB53A}" srcOrd="3" destOrd="0" presId="urn:microsoft.com/office/officeart/2005/8/layout/vList5"/>
    <dgm:cxn modelId="{E918071F-4525-494B-89A6-1A8CAB6E65B5}" type="presParOf" srcId="{E4620E66-FC52-47CC-815F-39CB3559BB37}" destId="{ABC6F900-99F6-464F-AC31-D1B14D15F2E9}" srcOrd="4" destOrd="0" presId="urn:microsoft.com/office/officeart/2005/8/layout/vList5"/>
    <dgm:cxn modelId="{BCACBA7E-348E-4E05-9932-84C57E2C5C27}" type="presParOf" srcId="{ABC6F900-99F6-464F-AC31-D1B14D15F2E9}" destId="{F4923A8C-E6CF-4562-A4D5-46264FE50E6A}" srcOrd="0" destOrd="0" presId="urn:microsoft.com/office/officeart/2005/8/layout/vList5"/>
    <dgm:cxn modelId="{53CC2336-19B2-4216-AE8C-524DEA7B01DF}" type="presParOf" srcId="{ABC6F900-99F6-464F-AC31-D1B14D15F2E9}" destId="{19B068C0-30CD-4609-9C52-2783AB68E934}" srcOrd="1" destOrd="0" presId="urn:microsoft.com/office/officeart/2005/8/layout/vList5"/>
    <dgm:cxn modelId="{1AA6E451-FE6E-4C32-9A0A-A8326E2B11E6}" type="presParOf" srcId="{E4620E66-FC52-47CC-815F-39CB3559BB37}" destId="{A756C6FC-0FDF-40C3-884C-4458ACD63929}" srcOrd="5" destOrd="0" presId="urn:microsoft.com/office/officeart/2005/8/layout/vList5"/>
    <dgm:cxn modelId="{189F188F-8F4C-4591-8CB3-7641190445D4}" type="presParOf" srcId="{E4620E66-FC52-47CC-815F-39CB3559BB37}" destId="{D09EDA93-2739-43E5-B185-730E82954D9C}" srcOrd="6" destOrd="0" presId="urn:microsoft.com/office/officeart/2005/8/layout/vList5"/>
    <dgm:cxn modelId="{1E73C3F5-9B89-4F81-AC2E-7C6CA1D59F11}" type="presParOf" srcId="{D09EDA93-2739-43E5-B185-730E82954D9C}" destId="{55D51EF9-D340-4A1E-BBE9-FBF45B5E7189}" srcOrd="0" destOrd="0" presId="urn:microsoft.com/office/officeart/2005/8/layout/vList5"/>
    <dgm:cxn modelId="{6B4776FF-0DD0-4266-90E7-FEADBB4F19E0}" type="presParOf" srcId="{D09EDA93-2739-43E5-B185-730E82954D9C}" destId="{D6E5B772-F7EB-4362-873B-4C1C2FEC0FDB}" srcOrd="1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/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BE02E7BC-C614-43D6-AEA8-50AB0EC6BB09}" type="presOf" srcId="{7E1B1378-75C9-4F7B-A46F-2E6A36BD8691}" destId="{7EB79C6A-AC9A-4EA6-ADAC-443A32300999}" srcOrd="0" destOrd="0" presId="urn:microsoft.com/office/officeart/2005/8/layout/vList2"/>
    <dgm:cxn modelId="{5DE80175-D70F-4316-8806-347DFB75BFFF}" type="presOf" srcId="{9ECB6C7C-35E9-4A91-912E-E4199D704633}" destId="{3A711BC6-9ADF-48D6-9880-A54A7BE39F8F}" srcOrd="0" destOrd="0" presId="urn:microsoft.com/office/officeart/2005/8/layout/vList2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B4DA9E2E-A4A9-4577-BAD3-ECBBACE14226}" type="presOf" srcId="{5E8044B7-B98A-437A-A7F6-598D444985D8}" destId="{A22F1911-7C13-43D3-B660-2679E8A0D99B}" srcOrd="0" destOrd="0" presId="urn:microsoft.com/office/officeart/2005/8/layout/vList2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685C1A15-9EB0-4F7E-8839-10E11E9DDB05}" type="presOf" srcId="{179E9738-F5BC-4C9A-AAA6-F902AAC6EDD1}" destId="{D1DAAB86-5AB1-47D5-BF41-61C5EAC3CCCA}" srcOrd="0" destOrd="0" presId="urn:microsoft.com/office/officeart/2005/8/layout/vList2"/>
    <dgm:cxn modelId="{B898DC3B-945A-4B9D-B83E-124F25F34C08}" type="presOf" srcId="{A72BFCF8-4F6E-43C6-AD4E-2CC48537FE9F}" destId="{BD87FD86-8CBC-4198-9CB2-1E0B56BE0DD6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D95181B1-5521-4AF1-ACF2-31B5164243CF}" type="presParOf" srcId="{7EB79C6A-AC9A-4EA6-ADAC-443A32300999}" destId="{D1DAAB86-5AB1-47D5-BF41-61C5EAC3CCCA}" srcOrd="0" destOrd="0" presId="urn:microsoft.com/office/officeart/2005/8/layout/vList2"/>
    <dgm:cxn modelId="{CBD2EDFC-35C8-46B8-BF3D-E4D6B0F367FE}" type="presParOf" srcId="{7EB79C6A-AC9A-4EA6-ADAC-443A32300999}" destId="{C7D1C3B1-CEDD-47B6-96A7-00BFD58626AE}" srcOrd="1" destOrd="0" presId="urn:microsoft.com/office/officeart/2005/8/layout/vList2"/>
    <dgm:cxn modelId="{6BEFFC9D-76D2-4C9C-B1CE-ACC0C4ACC3A2}" type="presParOf" srcId="{7EB79C6A-AC9A-4EA6-ADAC-443A32300999}" destId="{BD87FD86-8CBC-4198-9CB2-1E0B56BE0DD6}" srcOrd="2" destOrd="0" presId="urn:microsoft.com/office/officeart/2005/8/layout/vList2"/>
    <dgm:cxn modelId="{52D1DB2E-8FD1-4D53-91CA-9060FBE1F983}" type="presParOf" srcId="{7EB79C6A-AC9A-4EA6-ADAC-443A32300999}" destId="{6C47ED29-3607-4FBA-95C0-E1268B099E4A}" srcOrd="3" destOrd="0" presId="urn:microsoft.com/office/officeart/2005/8/layout/vList2"/>
    <dgm:cxn modelId="{F49126B9-C182-4F47-B74B-DF2FE864B343}" type="presParOf" srcId="{7EB79C6A-AC9A-4EA6-ADAC-443A32300999}" destId="{A22F1911-7C13-43D3-B660-2679E8A0D99B}" srcOrd="4" destOrd="0" presId="urn:microsoft.com/office/officeart/2005/8/layout/vList2"/>
    <dgm:cxn modelId="{73F492A9-D841-4722-BC2E-388F9A675FB3}" type="presParOf" srcId="{7EB79C6A-AC9A-4EA6-ADAC-443A32300999}" destId="{887F26EF-D24D-4810-B824-41D606A9C3E2}" srcOrd="5" destOrd="0" presId="urn:microsoft.com/office/officeart/2005/8/layout/vList2"/>
    <dgm:cxn modelId="{F2BDBEC1-664B-431B-8B59-8ED2821D28EC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40A9B1-EEE1-4A4C-9E48-B14DBFC8217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F9D088C-2FD5-4E82-814B-9BE4832693F2}">
      <dgm:prSet/>
      <dgm:spPr/>
      <dgm:t>
        <a:bodyPr/>
        <a:lstStyle/>
        <a:p>
          <a:pPr rtl="0"/>
          <a:r>
            <a:rPr kumimoji="1" lang="en-US" dirty="0" smtClean="0"/>
            <a:t>SQL Server		</a:t>
          </a:r>
          <a:r>
            <a:rPr kumimoji="1" lang="en-US" dirty="0" err="1" smtClean="0"/>
            <a:t>SqlConnection</a:t>
          </a:r>
          <a:endParaRPr lang="ja-JP" dirty="0"/>
        </a:p>
      </dgm:t>
    </dgm:pt>
    <dgm:pt modelId="{B29A9B7C-29A4-410D-B4B3-E18B05BACD38}" type="parTrans" cxnId="{A5B95CE4-F321-4FF9-96CE-4839C16E996C}">
      <dgm:prSet/>
      <dgm:spPr/>
      <dgm:t>
        <a:bodyPr/>
        <a:lstStyle/>
        <a:p>
          <a:endParaRPr kumimoji="1" lang="ja-JP" altLang="en-US"/>
        </a:p>
      </dgm:t>
    </dgm:pt>
    <dgm:pt modelId="{FC7770FC-2781-4CDA-A575-FCD6197C0CE7}" type="sibTrans" cxnId="{A5B95CE4-F321-4FF9-96CE-4839C16E996C}">
      <dgm:prSet/>
      <dgm:spPr/>
      <dgm:t>
        <a:bodyPr/>
        <a:lstStyle/>
        <a:p>
          <a:endParaRPr kumimoji="1" lang="ja-JP" altLang="en-US"/>
        </a:p>
      </dgm:t>
    </dgm:pt>
    <dgm:pt modelId="{B1EF636D-F53A-470F-9691-C34A16D1C553}">
      <dgm:prSet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kumimoji="1" lang="en-US" dirty="0" smtClean="0"/>
            <a:t>Dim </a:t>
          </a:r>
          <a:r>
            <a:rPr kumimoji="1" lang="en-US" dirty="0" err="1" smtClean="0"/>
            <a:t>cn</a:t>
          </a:r>
          <a:r>
            <a:rPr kumimoji="1" lang="en-US" dirty="0" smtClean="0"/>
            <a:t> As New </a:t>
          </a:r>
          <a:r>
            <a:rPr kumimoji="1" lang="en-US" dirty="0" err="1" smtClean="0">
              <a:solidFill>
                <a:srgbClr val="FF0000"/>
              </a:solidFill>
            </a:rPr>
            <a:t>SqlConnection</a:t>
          </a:r>
          <a:r>
            <a:rPr kumimoji="1" lang="en-US" dirty="0" smtClean="0"/>
            <a:t>()</a:t>
          </a:r>
          <a:endParaRPr lang="ja-JP" dirty="0"/>
        </a:p>
      </dgm:t>
    </dgm:pt>
    <dgm:pt modelId="{295E0643-2952-428B-989A-7B7C799F7C44}" type="parTrans" cxnId="{A5A49EFC-BD76-463F-B5FD-60D67E4B2405}">
      <dgm:prSet/>
      <dgm:spPr/>
      <dgm:t>
        <a:bodyPr/>
        <a:lstStyle/>
        <a:p>
          <a:endParaRPr kumimoji="1" lang="ja-JP" altLang="en-US"/>
        </a:p>
      </dgm:t>
    </dgm:pt>
    <dgm:pt modelId="{9921F8C2-CA58-45C5-A660-D7829BAC3C85}" type="sibTrans" cxnId="{A5A49EFC-BD76-463F-B5FD-60D67E4B2405}">
      <dgm:prSet/>
      <dgm:spPr/>
      <dgm:t>
        <a:bodyPr/>
        <a:lstStyle/>
        <a:p>
          <a:endParaRPr kumimoji="1" lang="ja-JP" altLang="en-US"/>
        </a:p>
      </dgm:t>
    </dgm:pt>
    <dgm:pt modelId="{DE652D55-9C14-416E-83D9-A01595CD82DC}">
      <dgm:prSet/>
      <dgm:spPr/>
      <dgm:t>
        <a:bodyPr/>
        <a:lstStyle/>
        <a:p>
          <a:pPr rtl="0"/>
          <a:r>
            <a:rPr kumimoji="1" lang="en-US" dirty="0" smtClean="0"/>
            <a:t>Oracle</a:t>
          </a:r>
          <a:r>
            <a:rPr kumimoji="1" lang="en-US" altLang="ja-JP" dirty="0" smtClean="0"/>
            <a:t>			</a:t>
          </a:r>
          <a:r>
            <a:rPr kumimoji="1" lang="en-US" altLang="ja-JP" dirty="0" err="1" smtClean="0"/>
            <a:t>Oracle</a:t>
          </a:r>
          <a:r>
            <a:rPr kumimoji="1" lang="en-US" dirty="0" err="1" smtClean="0"/>
            <a:t>Connection</a:t>
          </a:r>
          <a:endParaRPr lang="ja-JP" dirty="0"/>
        </a:p>
      </dgm:t>
    </dgm:pt>
    <dgm:pt modelId="{2245CD00-480E-40DE-8E5D-95E731E6AA4D}" type="parTrans" cxnId="{80EB1E1B-ED44-4BAF-B6FB-854968B63129}">
      <dgm:prSet/>
      <dgm:spPr/>
      <dgm:t>
        <a:bodyPr/>
        <a:lstStyle/>
        <a:p>
          <a:endParaRPr kumimoji="1" lang="ja-JP" altLang="en-US"/>
        </a:p>
      </dgm:t>
    </dgm:pt>
    <dgm:pt modelId="{A3A02EE0-CF2F-4A58-B1E9-31892AE9F413}" type="sibTrans" cxnId="{80EB1E1B-ED44-4BAF-B6FB-854968B63129}">
      <dgm:prSet/>
      <dgm:spPr/>
      <dgm:t>
        <a:bodyPr/>
        <a:lstStyle/>
        <a:p>
          <a:endParaRPr kumimoji="1" lang="ja-JP" altLang="en-US"/>
        </a:p>
      </dgm:t>
    </dgm:pt>
    <dgm:pt modelId="{FF0A2838-DFCE-4DA0-A6B2-3D16F6BC4A89}">
      <dgm:prSet/>
      <dgm:spPr/>
      <dgm:t>
        <a:bodyPr/>
        <a:lstStyle/>
        <a:p>
          <a:pPr rtl="0"/>
          <a:r>
            <a:rPr kumimoji="1" lang="en-US" dirty="0" smtClean="0"/>
            <a:t>Dim </a:t>
          </a:r>
          <a:r>
            <a:rPr kumimoji="1" lang="en-US" dirty="0" err="1" smtClean="0"/>
            <a:t>cn</a:t>
          </a:r>
          <a:r>
            <a:rPr kumimoji="1" lang="en-US" dirty="0" smtClean="0"/>
            <a:t> As New </a:t>
          </a:r>
          <a:r>
            <a:rPr kumimoji="1" lang="en-US" dirty="0" err="1" smtClean="0">
              <a:solidFill>
                <a:srgbClr val="FF0000"/>
              </a:solidFill>
            </a:rPr>
            <a:t>OracleConnection</a:t>
          </a:r>
          <a:r>
            <a:rPr kumimoji="1" lang="en-US" dirty="0" smtClean="0"/>
            <a:t>()</a:t>
          </a:r>
          <a:endParaRPr lang="ja-JP" dirty="0"/>
        </a:p>
      </dgm:t>
    </dgm:pt>
    <dgm:pt modelId="{83A5A1B6-EE7E-4888-98E5-B5921B948AFE}" type="parTrans" cxnId="{F2AE89CA-3269-4002-87BB-EDE1CFCDB293}">
      <dgm:prSet/>
      <dgm:spPr/>
      <dgm:t>
        <a:bodyPr/>
        <a:lstStyle/>
        <a:p>
          <a:endParaRPr kumimoji="1" lang="ja-JP" altLang="en-US"/>
        </a:p>
      </dgm:t>
    </dgm:pt>
    <dgm:pt modelId="{B86AF296-3E1B-4228-B408-EFD8158F4BFA}" type="sibTrans" cxnId="{F2AE89CA-3269-4002-87BB-EDE1CFCDB293}">
      <dgm:prSet/>
      <dgm:spPr/>
      <dgm:t>
        <a:bodyPr/>
        <a:lstStyle/>
        <a:p>
          <a:endParaRPr kumimoji="1" lang="ja-JP" altLang="en-US"/>
        </a:p>
      </dgm:t>
    </dgm:pt>
    <dgm:pt modelId="{CE1AFF31-3A02-4259-BC33-C5A56D7D14EF}">
      <dgm:prSet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kumimoji="1" lang="en-US" dirty="0" err="1" smtClean="0"/>
            <a:t>cn.ConnectionString</a:t>
          </a:r>
          <a:r>
            <a:rPr kumimoji="1" lang="en-US" dirty="0" smtClean="0"/>
            <a:t> = "User Id=</a:t>
          </a:r>
          <a:r>
            <a:rPr kumimoji="1" lang="en-US" dirty="0" err="1" smtClean="0"/>
            <a:t>sa</a:t>
          </a:r>
          <a:r>
            <a:rPr kumimoji="1" lang="en-US" dirty="0" smtClean="0"/>
            <a:t>;" &amp; _</a:t>
          </a:r>
          <a:br>
            <a:rPr kumimoji="1" lang="en-US" dirty="0" smtClean="0"/>
          </a:br>
          <a:r>
            <a:rPr kumimoji="1" lang="en-US" dirty="0" smtClean="0"/>
            <a:t>                                    "Password=aU98rrx2;" &amp; _</a:t>
          </a:r>
          <a:br>
            <a:rPr kumimoji="1" lang="en-US" dirty="0" smtClean="0"/>
          </a:br>
          <a:r>
            <a:rPr kumimoji="1" lang="en-US" dirty="0" smtClean="0"/>
            <a:t>                                    "Initial Catalog=</a:t>
          </a:r>
          <a:r>
            <a:rPr kumimoji="1" lang="en-US" altLang="ja-JP" dirty="0" smtClean="0"/>
            <a:t>pubs</a:t>
          </a:r>
          <a:r>
            <a:rPr kumimoji="1" lang="en-US" dirty="0" smtClean="0"/>
            <a:t>;" &amp; _</a:t>
          </a:r>
          <a:br>
            <a:rPr kumimoji="1" lang="en-US" dirty="0" smtClean="0"/>
          </a:br>
          <a:r>
            <a:rPr kumimoji="1" lang="en-US" dirty="0" smtClean="0"/>
            <a:t>                                    "Data Source=</a:t>
          </a:r>
          <a:r>
            <a:rPr kumimoji="1" lang="en-US" dirty="0" err="1" smtClean="0"/>
            <a:t>servername</a:t>
          </a:r>
          <a:r>
            <a:rPr kumimoji="1" lang="en-US" dirty="0" smtClean="0"/>
            <a:t>;"</a:t>
          </a:r>
          <a:endParaRPr lang="ja-JP" dirty="0"/>
        </a:p>
      </dgm:t>
    </dgm:pt>
    <dgm:pt modelId="{AB73614C-1042-4D4B-ABEB-480CD7B74FBB}" type="parTrans" cxnId="{94CD734D-A988-4C30-85D1-11BCC3D3E6CD}">
      <dgm:prSet/>
      <dgm:spPr/>
      <dgm:t>
        <a:bodyPr/>
        <a:lstStyle/>
        <a:p>
          <a:endParaRPr kumimoji="1" lang="ja-JP" altLang="en-US"/>
        </a:p>
      </dgm:t>
    </dgm:pt>
    <dgm:pt modelId="{F4124626-6943-43B8-B1A7-5BC99C825908}" type="sibTrans" cxnId="{94CD734D-A988-4C30-85D1-11BCC3D3E6CD}">
      <dgm:prSet/>
      <dgm:spPr/>
      <dgm:t>
        <a:bodyPr/>
        <a:lstStyle/>
        <a:p>
          <a:endParaRPr kumimoji="1" lang="ja-JP" altLang="en-US"/>
        </a:p>
      </dgm:t>
    </dgm:pt>
    <dgm:pt modelId="{D5A52DA9-1425-4893-B033-4379C65E9F5E}">
      <dgm:prSet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pPr rtl="0"/>
          <a:r>
            <a:rPr kumimoji="1" lang="en-US" dirty="0" err="1" smtClean="0"/>
            <a:t>cn.Open</a:t>
          </a:r>
          <a:r>
            <a:rPr kumimoji="1" lang="en-US" dirty="0" smtClean="0"/>
            <a:t>() </a:t>
          </a:r>
          <a:endParaRPr lang="ja-JP" dirty="0"/>
        </a:p>
      </dgm:t>
    </dgm:pt>
    <dgm:pt modelId="{FB1391EA-C51F-4EA5-99DB-34FDACF5823E}" type="parTrans" cxnId="{B028EA79-D17D-4323-A0BE-D5A724815AC7}">
      <dgm:prSet/>
      <dgm:spPr/>
      <dgm:t>
        <a:bodyPr/>
        <a:lstStyle/>
        <a:p>
          <a:endParaRPr kumimoji="1" lang="ja-JP" altLang="en-US"/>
        </a:p>
      </dgm:t>
    </dgm:pt>
    <dgm:pt modelId="{657AB724-F586-4628-A4E9-364424BE0D31}" type="sibTrans" cxnId="{B028EA79-D17D-4323-A0BE-D5A724815AC7}">
      <dgm:prSet/>
      <dgm:spPr/>
      <dgm:t>
        <a:bodyPr/>
        <a:lstStyle/>
        <a:p>
          <a:endParaRPr kumimoji="1" lang="ja-JP" altLang="en-US"/>
        </a:p>
      </dgm:t>
    </dgm:pt>
    <dgm:pt modelId="{5FC1339A-4439-4554-BCA3-ECD477F037BD}">
      <dgm:prSet/>
      <dgm:spPr/>
      <dgm:t>
        <a:bodyPr/>
        <a:lstStyle/>
        <a:p>
          <a:pPr rtl="0"/>
          <a:r>
            <a:rPr kumimoji="1" lang="en-US" dirty="0" err="1" smtClean="0"/>
            <a:t>cn.ConnectionString</a:t>
          </a:r>
          <a:r>
            <a:rPr kumimoji="1" lang="en-US" dirty="0" smtClean="0"/>
            <a:t> = "User Id=</a:t>
          </a:r>
          <a:r>
            <a:rPr kumimoji="1" lang="en-US" dirty="0" err="1" smtClean="0"/>
            <a:t>scott</a:t>
          </a:r>
          <a:r>
            <a:rPr kumimoji="1" lang="en-US" dirty="0" smtClean="0"/>
            <a:t>;" &amp; _</a:t>
          </a:r>
          <a:br>
            <a:rPr kumimoji="1" lang="en-US" dirty="0" smtClean="0"/>
          </a:br>
          <a:r>
            <a:rPr kumimoji="1" lang="en-US" dirty="0" smtClean="0"/>
            <a:t>                                    "Password=tiger;" &amp; _</a:t>
          </a:r>
          <a:br>
            <a:rPr kumimoji="1" lang="en-US" dirty="0" smtClean="0"/>
          </a:br>
          <a:r>
            <a:rPr kumimoji="1" lang="en-US" dirty="0" smtClean="0"/>
            <a:t>                                    "Data Source=</a:t>
          </a:r>
          <a:r>
            <a:rPr kumimoji="1" lang="en-US" dirty="0" err="1" smtClean="0"/>
            <a:t>orcl.world</a:t>
          </a:r>
          <a:r>
            <a:rPr kumimoji="1" lang="en-US" dirty="0" smtClean="0"/>
            <a:t>;"</a:t>
          </a:r>
          <a:endParaRPr lang="ja-JP" dirty="0"/>
        </a:p>
      </dgm:t>
    </dgm:pt>
    <dgm:pt modelId="{F31FB173-34DA-4779-B5AB-001CE0FE020B}" type="parTrans" cxnId="{B8D529CB-E214-4B25-AC10-A67B97D4793B}">
      <dgm:prSet/>
      <dgm:spPr/>
      <dgm:t>
        <a:bodyPr/>
        <a:lstStyle/>
        <a:p>
          <a:endParaRPr kumimoji="1" lang="ja-JP" altLang="en-US"/>
        </a:p>
      </dgm:t>
    </dgm:pt>
    <dgm:pt modelId="{9CE36EAB-7705-4184-A5CD-4FD548EDA61B}" type="sibTrans" cxnId="{B8D529CB-E214-4B25-AC10-A67B97D4793B}">
      <dgm:prSet/>
      <dgm:spPr/>
      <dgm:t>
        <a:bodyPr/>
        <a:lstStyle/>
        <a:p>
          <a:endParaRPr kumimoji="1" lang="ja-JP" altLang="en-US"/>
        </a:p>
      </dgm:t>
    </dgm:pt>
    <dgm:pt modelId="{350A0A36-5445-44D5-B287-6DF446E57342}">
      <dgm:prSet/>
      <dgm:spPr/>
      <dgm:t>
        <a:bodyPr/>
        <a:lstStyle/>
        <a:p>
          <a:pPr rtl="0"/>
          <a:r>
            <a:rPr kumimoji="1" lang="en-US" smtClean="0"/>
            <a:t>cn.Open() </a:t>
          </a:r>
          <a:endParaRPr lang="ja-JP" dirty="0"/>
        </a:p>
      </dgm:t>
    </dgm:pt>
    <dgm:pt modelId="{64F1D051-F94B-41DE-AB52-12A5533D6E5C}" type="parTrans" cxnId="{434F3C91-DD4B-4782-929D-6DFEB72B1C9D}">
      <dgm:prSet/>
      <dgm:spPr/>
      <dgm:t>
        <a:bodyPr/>
        <a:lstStyle/>
        <a:p>
          <a:endParaRPr kumimoji="1" lang="ja-JP" altLang="en-US"/>
        </a:p>
      </dgm:t>
    </dgm:pt>
    <dgm:pt modelId="{4A8CF8B8-9082-4D37-91CA-821FE25842A9}" type="sibTrans" cxnId="{434F3C91-DD4B-4782-929D-6DFEB72B1C9D}">
      <dgm:prSet/>
      <dgm:spPr/>
      <dgm:t>
        <a:bodyPr/>
        <a:lstStyle/>
        <a:p>
          <a:endParaRPr kumimoji="1" lang="ja-JP" altLang="en-US"/>
        </a:p>
      </dgm:t>
    </dgm:pt>
    <dgm:pt modelId="{C1C07CAD-3801-4CCF-AC71-A5A316E2B032}" type="pres">
      <dgm:prSet presAssocID="{3F40A9B1-EEE1-4A4C-9E48-B14DBFC82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34E4BF8-38D7-45DF-A507-290E8F6DA83C}" type="pres">
      <dgm:prSet presAssocID="{2F9D088C-2FD5-4E82-814B-9BE4832693F2}" presName="parentLin" presStyleCnt="0"/>
      <dgm:spPr/>
    </dgm:pt>
    <dgm:pt modelId="{BCB9BB68-E814-409E-A081-50D6EB7D8C27}" type="pres">
      <dgm:prSet presAssocID="{2F9D088C-2FD5-4E82-814B-9BE4832693F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3CD6756-027D-47D5-B000-A3304FFA0006}" type="pres">
      <dgm:prSet presAssocID="{2F9D088C-2FD5-4E82-814B-9BE4832693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AB857C-2E0D-4E58-A9E8-4EE6904D49C2}" type="pres">
      <dgm:prSet presAssocID="{2F9D088C-2FD5-4E82-814B-9BE4832693F2}" presName="negativeSpace" presStyleCnt="0"/>
      <dgm:spPr/>
    </dgm:pt>
    <dgm:pt modelId="{4A2CFEAB-2975-42C0-AE3B-98AF69CB50E4}" type="pres">
      <dgm:prSet presAssocID="{2F9D088C-2FD5-4E82-814B-9BE4832693F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44D035-FB17-4376-9FA9-CCD5C1EC32C9}" type="pres">
      <dgm:prSet presAssocID="{FC7770FC-2781-4CDA-A575-FCD6197C0CE7}" presName="spaceBetweenRectangles" presStyleCnt="0"/>
      <dgm:spPr/>
    </dgm:pt>
    <dgm:pt modelId="{EE6F5692-4BC6-49C9-855E-86299BEDB6CE}" type="pres">
      <dgm:prSet presAssocID="{DE652D55-9C14-416E-83D9-A01595CD82DC}" presName="parentLin" presStyleCnt="0"/>
      <dgm:spPr/>
    </dgm:pt>
    <dgm:pt modelId="{DB3541BB-834F-4C26-A22D-28A957B34825}" type="pres">
      <dgm:prSet presAssocID="{DE652D55-9C14-416E-83D9-A01595CD82DC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4FCD0C31-8190-4A1C-A3D9-5DD883BF4464}" type="pres">
      <dgm:prSet presAssocID="{DE652D55-9C14-416E-83D9-A01595CD82D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D09BE6-EF60-4D4E-9EA3-61AD3BE68A9C}" type="pres">
      <dgm:prSet presAssocID="{DE652D55-9C14-416E-83D9-A01595CD82DC}" presName="negativeSpace" presStyleCnt="0"/>
      <dgm:spPr/>
    </dgm:pt>
    <dgm:pt modelId="{36253920-9477-47B6-BB5D-17CB08741097}" type="pres">
      <dgm:prSet presAssocID="{DE652D55-9C14-416E-83D9-A01595CD82D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34F3C91-DD4B-4782-929D-6DFEB72B1C9D}" srcId="{DE652D55-9C14-416E-83D9-A01595CD82DC}" destId="{350A0A36-5445-44D5-B287-6DF446E57342}" srcOrd="2" destOrd="0" parTransId="{64F1D051-F94B-41DE-AB52-12A5533D6E5C}" sibTransId="{4A8CF8B8-9082-4D37-91CA-821FE25842A9}"/>
    <dgm:cxn modelId="{A5A49EFC-BD76-463F-B5FD-60D67E4B2405}" srcId="{2F9D088C-2FD5-4E82-814B-9BE4832693F2}" destId="{B1EF636D-F53A-470F-9691-C34A16D1C553}" srcOrd="0" destOrd="0" parTransId="{295E0643-2952-428B-989A-7B7C799F7C44}" sibTransId="{9921F8C2-CA58-45C5-A660-D7829BAC3C85}"/>
    <dgm:cxn modelId="{80EB1E1B-ED44-4BAF-B6FB-854968B63129}" srcId="{3F40A9B1-EEE1-4A4C-9E48-B14DBFC82173}" destId="{DE652D55-9C14-416E-83D9-A01595CD82DC}" srcOrd="1" destOrd="0" parTransId="{2245CD00-480E-40DE-8E5D-95E731E6AA4D}" sibTransId="{A3A02EE0-CF2F-4A58-B1E9-31892AE9F413}"/>
    <dgm:cxn modelId="{76C100B3-7408-407E-81B3-78FD7E7BFF14}" type="presOf" srcId="{2F9D088C-2FD5-4E82-814B-9BE4832693F2}" destId="{53CD6756-027D-47D5-B000-A3304FFA0006}" srcOrd="1" destOrd="0" presId="urn:microsoft.com/office/officeart/2005/8/layout/list1"/>
    <dgm:cxn modelId="{ED4774FF-F5CD-4291-89A1-7F264A5647D2}" type="presOf" srcId="{FF0A2838-DFCE-4DA0-A6B2-3D16F6BC4A89}" destId="{36253920-9477-47B6-BB5D-17CB08741097}" srcOrd="0" destOrd="0" presId="urn:microsoft.com/office/officeart/2005/8/layout/list1"/>
    <dgm:cxn modelId="{F2AE89CA-3269-4002-87BB-EDE1CFCDB293}" srcId="{DE652D55-9C14-416E-83D9-A01595CD82DC}" destId="{FF0A2838-DFCE-4DA0-A6B2-3D16F6BC4A89}" srcOrd="0" destOrd="0" parTransId="{83A5A1B6-EE7E-4888-98E5-B5921B948AFE}" sibTransId="{B86AF296-3E1B-4228-B408-EFD8158F4BFA}"/>
    <dgm:cxn modelId="{B028EA79-D17D-4323-A0BE-D5A724815AC7}" srcId="{2F9D088C-2FD5-4E82-814B-9BE4832693F2}" destId="{D5A52DA9-1425-4893-B033-4379C65E9F5E}" srcOrd="2" destOrd="0" parTransId="{FB1391EA-C51F-4EA5-99DB-34FDACF5823E}" sibTransId="{657AB724-F586-4628-A4E9-364424BE0D31}"/>
    <dgm:cxn modelId="{B8D529CB-E214-4B25-AC10-A67B97D4793B}" srcId="{DE652D55-9C14-416E-83D9-A01595CD82DC}" destId="{5FC1339A-4439-4554-BCA3-ECD477F037BD}" srcOrd="1" destOrd="0" parTransId="{F31FB173-34DA-4779-B5AB-001CE0FE020B}" sibTransId="{9CE36EAB-7705-4184-A5CD-4FD548EDA61B}"/>
    <dgm:cxn modelId="{919C427F-F158-4013-882B-1408F7F474DA}" type="presOf" srcId="{B1EF636D-F53A-470F-9691-C34A16D1C553}" destId="{4A2CFEAB-2975-42C0-AE3B-98AF69CB50E4}" srcOrd="0" destOrd="0" presId="urn:microsoft.com/office/officeart/2005/8/layout/list1"/>
    <dgm:cxn modelId="{923E660F-F598-4A1B-8674-63AA440F5085}" type="presOf" srcId="{5FC1339A-4439-4554-BCA3-ECD477F037BD}" destId="{36253920-9477-47B6-BB5D-17CB08741097}" srcOrd="0" destOrd="1" presId="urn:microsoft.com/office/officeart/2005/8/layout/list1"/>
    <dgm:cxn modelId="{AA7F73B2-7916-43E4-9643-BA775450BA8D}" type="presOf" srcId="{3F40A9B1-EEE1-4A4C-9E48-B14DBFC82173}" destId="{C1C07CAD-3801-4CCF-AC71-A5A316E2B032}" srcOrd="0" destOrd="0" presId="urn:microsoft.com/office/officeart/2005/8/layout/list1"/>
    <dgm:cxn modelId="{F2EB0264-DB07-44B7-B72F-E7579CDA833A}" type="presOf" srcId="{2F9D088C-2FD5-4E82-814B-9BE4832693F2}" destId="{BCB9BB68-E814-409E-A081-50D6EB7D8C27}" srcOrd="0" destOrd="0" presId="urn:microsoft.com/office/officeart/2005/8/layout/list1"/>
    <dgm:cxn modelId="{C12711CB-30B1-49A6-8C7E-DDA7CD8BFEB4}" type="presOf" srcId="{CE1AFF31-3A02-4259-BC33-C5A56D7D14EF}" destId="{4A2CFEAB-2975-42C0-AE3B-98AF69CB50E4}" srcOrd="0" destOrd="1" presId="urn:microsoft.com/office/officeart/2005/8/layout/list1"/>
    <dgm:cxn modelId="{A5B95CE4-F321-4FF9-96CE-4839C16E996C}" srcId="{3F40A9B1-EEE1-4A4C-9E48-B14DBFC82173}" destId="{2F9D088C-2FD5-4E82-814B-9BE4832693F2}" srcOrd="0" destOrd="0" parTransId="{B29A9B7C-29A4-410D-B4B3-E18B05BACD38}" sibTransId="{FC7770FC-2781-4CDA-A575-FCD6197C0CE7}"/>
    <dgm:cxn modelId="{94CD734D-A988-4C30-85D1-11BCC3D3E6CD}" srcId="{2F9D088C-2FD5-4E82-814B-9BE4832693F2}" destId="{CE1AFF31-3A02-4259-BC33-C5A56D7D14EF}" srcOrd="1" destOrd="0" parTransId="{AB73614C-1042-4D4B-ABEB-480CD7B74FBB}" sibTransId="{F4124626-6943-43B8-B1A7-5BC99C825908}"/>
    <dgm:cxn modelId="{682EABAE-5023-4BF6-A0E6-719C089E968B}" type="presOf" srcId="{350A0A36-5445-44D5-B287-6DF446E57342}" destId="{36253920-9477-47B6-BB5D-17CB08741097}" srcOrd="0" destOrd="2" presId="urn:microsoft.com/office/officeart/2005/8/layout/list1"/>
    <dgm:cxn modelId="{B117F94C-D8C1-440D-BC3A-6130ABC5DBF4}" type="presOf" srcId="{DE652D55-9C14-416E-83D9-A01595CD82DC}" destId="{DB3541BB-834F-4C26-A22D-28A957B34825}" srcOrd="0" destOrd="0" presId="urn:microsoft.com/office/officeart/2005/8/layout/list1"/>
    <dgm:cxn modelId="{58EB08B1-D246-4433-A1EC-1287ED04A8F9}" type="presOf" srcId="{D5A52DA9-1425-4893-B033-4379C65E9F5E}" destId="{4A2CFEAB-2975-42C0-AE3B-98AF69CB50E4}" srcOrd="0" destOrd="2" presId="urn:microsoft.com/office/officeart/2005/8/layout/list1"/>
    <dgm:cxn modelId="{DF9B7BC9-1CD8-433A-832C-53BDE1633B9C}" type="presOf" srcId="{DE652D55-9C14-416E-83D9-A01595CD82DC}" destId="{4FCD0C31-8190-4A1C-A3D9-5DD883BF4464}" srcOrd="1" destOrd="0" presId="urn:microsoft.com/office/officeart/2005/8/layout/list1"/>
    <dgm:cxn modelId="{AA2D6AD2-0DAC-44BE-88CF-670F0274E92D}" type="presParOf" srcId="{C1C07CAD-3801-4CCF-AC71-A5A316E2B032}" destId="{834E4BF8-38D7-45DF-A507-290E8F6DA83C}" srcOrd="0" destOrd="0" presId="urn:microsoft.com/office/officeart/2005/8/layout/list1"/>
    <dgm:cxn modelId="{02AE53C0-E940-4F88-9779-EF0E3C6B6D4D}" type="presParOf" srcId="{834E4BF8-38D7-45DF-A507-290E8F6DA83C}" destId="{BCB9BB68-E814-409E-A081-50D6EB7D8C27}" srcOrd="0" destOrd="0" presId="urn:microsoft.com/office/officeart/2005/8/layout/list1"/>
    <dgm:cxn modelId="{5F9DC287-0F47-479A-A0E7-97DDF9716213}" type="presParOf" srcId="{834E4BF8-38D7-45DF-A507-290E8F6DA83C}" destId="{53CD6756-027D-47D5-B000-A3304FFA0006}" srcOrd="1" destOrd="0" presId="urn:microsoft.com/office/officeart/2005/8/layout/list1"/>
    <dgm:cxn modelId="{1A75F763-EE77-435D-8432-817E66D61FFE}" type="presParOf" srcId="{C1C07CAD-3801-4CCF-AC71-A5A316E2B032}" destId="{8DAB857C-2E0D-4E58-A9E8-4EE6904D49C2}" srcOrd="1" destOrd="0" presId="urn:microsoft.com/office/officeart/2005/8/layout/list1"/>
    <dgm:cxn modelId="{70EB48C2-2708-4D8C-B46D-425095F9447E}" type="presParOf" srcId="{C1C07CAD-3801-4CCF-AC71-A5A316E2B032}" destId="{4A2CFEAB-2975-42C0-AE3B-98AF69CB50E4}" srcOrd="2" destOrd="0" presId="urn:microsoft.com/office/officeart/2005/8/layout/list1"/>
    <dgm:cxn modelId="{FF115AA9-C7A3-4ED3-A38E-FC5627114F47}" type="presParOf" srcId="{C1C07CAD-3801-4CCF-AC71-A5A316E2B032}" destId="{C744D035-FB17-4376-9FA9-CCD5C1EC32C9}" srcOrd="3" destOrd="0" presId="urn:microsoft.com/office/officeart/2005/8/layout/list1"/>
    <dgm:cxn modelId="{CFD1990D-96D8-448C-8A92-77E7379BF822}" type="presParOf" srcId="{C1C07CAD-3801-4CCF-AC71-A5A316E2B032}" destId="{EE6F5692-4BC6-49C9-855E-86299BEDB6CE}" srcOrd="4" destOrd="0" presId="urn:microsoft.com/office/officeart/2005/8/layout/list1"/>
    <dgm:cxn modelId="{71299512-2F8B-4DE9-B1EB-F77D851AA144}" type="presParOf" srcId="{EE6F5692-4BC6-49C9-855E-86299BEDB6CE}" destId="{DB3541BB-834F-4C26-A22D-28A957B34825}" srcOrd="0" destOrd="0" presId="urn:microsoft.com/office/officeart/2005/8/layout/list1"/>
    <dgm:cxn modelId="{E29478E1-278A-4B4C-8F54-6EA6E2B43E1A}" type="presParOf" srcId="{EE6F5692-4BC6-49C9-855E-86299BEDB6CE}" destId="{4FCD0C31-8190-4A1C-A3D9-5DD883BF4464}" srcOrd="1" destOrd="0" presId="urn:microsoft.com/office/officeart/2005/8/layout/list1"/>
    <dgm:cxn modelId="{8F8241C0-0532-4F1C-953D-8CBF8A33BFA3}" type="presParOf" srcId="{C1C07CAD-3801-4CCF-AC71-A5A316E2B032}" destId="{16D09BE6-EF60-4D4E-9EA3-61AD3BE68A9C}" srcOrd="5" destOrd="0" presId="urn:microsoft.com/office/officeart/2005/8/layout/list1"/>
    <dgm:cxn modelId="{B211E038-C259-47F3-B128-C27BB8E23CBA}" type="presParOf" srcId="{C1C07CAD-3801-4CCF-AC71-A5A316E2B032}" destId="{36253920-9477-47B6-BB5D-17CB08741097}" srcOrd="6" destOrd="0" presId="urn:microsoft.com/office/officeart/2005/8/layout/lis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8D80B30-BDE8-4473-B34B-5B142F9E9FBC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6E0ECE4-6531-4325-8BEF-D3E70E92C416}">
      <dgm:prSet/>
      <dgm:spPr/>
      <dgm:t>
        <a:bodyPr/>
        <a:lstStyle/>
        <a:p>
          <a:pPr rtl="0"/>
          <a:r>
            <a:rPr kumimoji="1" lang="ja-JP" dirty="0" smtClean="0"/>
            <a:t>変数宣言時点</a:t>
          </a:r>
          <a:endParaRPr lang="ja-JP" dirty="0"/>
        </a:p>
      </dgm:t>
    </dgm:pt>
    <dgm:pt modelId="{DB03A69C-FF5B-4F90-BAD3-27F86B742ABD}" type="parTrans" cxnId="{A2C407EA-FAB0-4C04-872F-0CA718AAB128}">
      <dgm:prSet/>
      <dgm:spPr/>
      <dgm:t>
        <a:bodyPr/>
        <a:lstStyle/>
        <a:p>
          <a:endParaRPr kumimoji="1" lang="ja-JP" altLang="en-US"/>
        </a:p>
      </dgm:t>
    </dgm:pt>
    <dgm:pt modelId="{0E679BB4-711B-4E2B-852D-2F08A5939821}" type="sibTrans" cxnId="{A2C407EA-FAB0-4C04-872F-0CA718AAB128}">
      <dgm:prSet/>
      <dgm:spPr/>
      <dgm:t>
        <a:bodyPr/>
        <a:lstStyle/>
        <a:p>
          <a:endParaRPr kumimoji="1" lang="ja-JP" altLang="en-US"/>
        </a:p>
      </dgm:t>
    </dgm:pt>
    <dgm:pt modelId="{6DF14D93-2C97-437B-B6F6-990D124439AA}">
      <dgm:prSet/>
      <dgm:spPr>
        <a:solidFill>
          <a:schemeClr val="bg1"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l" rtl="0"/>
          <a:r>
            <a:rPr kumimoji="1" lang="en-US" dirty="0" smtClean="0"/>
            <a:t>Dim </a:t>
          </a:r>
          <a:r>
            <a:rPr kumimoji="1" lang="en-US" dirty="0" err="1" smtClean="0"/>
            <a:t>cn</a:t>
          </a:r>
          <a:r>
            <a:rPr kumimoji="1" lang="en-US" dirty="0" smtClean="0"/>
            <a:t> As New </a:t>
          </a:r>
          <a:r>
            <a:rPr kumimoji="1" lang="en-US" dirty="0" err="1" smtClean="0"/>
            <a:t>SqlConnection</a:t>
          </a:r>
          <a:r>
            <a:rPr kumimoji="1" lang="en-US" dirty="0" smtClean="0"/>
            <a:t>("User id=</a:t>
          </a:r>
          <a:r>
            <a:rPr kumimoji="1" lang="ja-JP" altLang="en-US" dirty="0" smtClean="0"/>
            <a:t>・・・・</a:t>
          </a:r>
          <a:r>
            <a:rPr kumimoji="1" lang="en-US" dirty="0" smtClean="0"/>
            <a:t>")</a:t>
          </a:r>
          <a:endParaRPr lang="ja-JP" dirty="0"/>
        </a:p>
      </dgm:t>
    </dgm:pt>
    <dgm:pt modelId="{2C8AA2D2-B8C8-45A8-B208-3E92FB7FC060}" type="parTrans" cxnId="{B466BC98-01D1-4DC0-8B0C-D00BEAAFD453}">
      <dgm:prSet/>
      <dgm:spPr/>
      <dgm:t>
        <a:bodyPr/>
        <a:lstStyle/>
        <a:p>
          <a:endParaRPr kumimoji="1" lang="ja-JP" altLang="en-US"/>
        </a:p>
      </dgm:t>
    </dgm:pt>
    <dgm:pt modelId="{5A764EDD-0462-4038-BB5F-CF5511110145}" type="sibTrans" cxnId="{B466BC98-01D1-4DC0-8B0C-D00BEAAFD453}">
      <dgm:prSet/>
      <dgm:spPr/>
      <dgm:t>
        <a:bodyPr/>
        <a:lstStyle/>
        <a:p>
          <a:endParaRPr kumimoji="1" lang="ja-JP" altLang="en-US"/>
        </a:p>
      </dgm:t>
    </dgm:pt>
    <dgm:pt modelId="{10D257BD-C4BC-41AA-B85D-D78332DB99EB}">
      <dgm:prSet/>
      <dgm:spPr/>
      <dgm:t>
        <a:bodyPr/>
        <a:lstStyle/>
        <a:p>
          <a:pPr rtl="0"/>
          <a:r>
            <a:rPr kumimoji="1" lang="ja-JP" dirty="0" smtClean="0"/>
            <a:t>任意</a:t>
          </a:r>
          <a:endParaRPr lang="ja-JP" dirty="0"/>
        </a:p>
      </dgm:t>
    </dgm:pt>
    <dgm:pt modelId="{31E0B54B-1FD7-4000-9414-9991F55F8ABD}" type="parTrans" cxnId="{B7361CD5-47A8-4AF5-850E-80B2D2A87ABB}">
      <dgm:prSet/>
      <dgm:spPr/>
      <dgm:t>
        <a:bodyPr/>
        <a:lstStyle/>
        <a:p>
          <a:endParaRPr kumimoji="1" lang="ja-JP" altLang="en-US"/>
        </a:p>
      </dgm:t>
    </dgm:pt>
    <dgm:pt modelId="{6751DF25-F97A-40E6-BC20-DEA6C2C3257A}" type="sibTrans" cxnId="{B7361CD5-47A8-4AF5-850E-80B2D2A87ABB}">
      <dgm:prSet/>
      <dgm:spPr/>
      <dgm:t>
        <a:bodyPr/>
        <a:lstStyle/>
        <a:p>
          <a:endParaRPr kumimoji="1" lang="ja-JP" altLang="en-US"/>
        </a:p>
      </dgm:t>
    </dgm:pt>
    <dgm:pt modelId="{9CCC53DA-7452-462B-B98E-003397B8EBF5}">
      <dgm:prSet/>
      <dgm:spPr/>
      <dgm:t>
        <a:bodyPr/>
        <a:lstStyle/>
        <a:p>
          <a:pPr rtl="0"/>
          <a:r>
            <a:rPr kumimoji="1" lang="en-US" dirty="0" smtClean="0"/>
            <a:t>Dim </a:t>
          </a:r>
          <a:r>
            <a:rPr kumimoji="1" lang="en-US" dirty="0" err="1" smtClean="0"/>
            <a:t>cn</a:t>
          </a:r>
          <a:r>
            <a:rPr kumimoji="1" lang="en-US" dirty="0" smtClean="0"/>
            <a:t> As New </a:t>
          </a:r>
          <a:r>
            <a:rPr kumimoji="1" lang="en-US" dirty="0" err="1" smtClean="0"/>
            <a:t>SqlConnection</a:t>
          </a:r>
          <a:r>
            <a:rPr kumimoji="1" lang="en-US" dirty="0" smtClean="0"/>
            <a:t>()</a:t>
          </a:r>
          <a:br>
            <a:rPr kumimoji="1" lang="en-US" dirty="0" smtClean="0"/>
          </a:br>
          <a:r>
            <a:rPr kumimoji="1" lang="en-US" dirty="0" smtClean="0"/>
            <a:t>:</a:t>
          </a:r>
          <a:br>
            <a:rPr kumimoji="1" lang="en-US" dirty="0" smtClean="0"/>
          </a:br>
          <a:r>
            <a:rPr kumimoji="1" lang="en-US" dirty="0" smtClean="0"/>
            <a:t>(</a:t>
          </a:r>
          <a:r>
            <a:rPr kumimoji="1" lang="ja-JP" dirty="0" smtClean="0"/>
            <a:t>中略</a:t>
          </a:r>
          <a:r>
            <a:rPr kumimoji="1" lang="en-US" dirty="0" smtClean="0"/>
            <a:t>)</a:t>
          </a:r>
          <a:br>
            <a:rPr kumimoji="1" lang="en-US" dirty="0" smtClean="0"/>
          </a:br>
          <a:r>
            <a:rPr kumimoji="1" lang="en-US" dirty="0" smtClean="0"/>
            <a:t>:</a:t>
          </a:r>
          <a:endParaRPr lang="ja-JP" dirty="0"/>
        </a:p>
      </dgm:t>
    </dgm:pt>
    <dgm:pt modelId="{5A77EA43-BA61-40F4-B7CF-3163E65982E8}" type="parTrans" cxnId="{B4A01A3A-1165-4769-B627-0CEDB593E3AB}">
      <dgm:prSet/>
      <dgm:spPr/>
      <dgm:t>
        <a:bodyPr/>
        <a:lstStyle/>
        <a:p>
          <a:endParaRPr kumimoji="1" lang="ja-JP" altLang="en-US"/>
        </a:p>
      </dgm:t>
    </dgm:pt>
    <dgm:pt modelId="{0191D110-4D9E-4696-8114-777AC29076AA}" type="sibTrans" cxnId="{B4A01A3A-1165-4769-B627-0CEDB593E3AB}">
      <dgm:prSet/>
      <dgm:spPr/>
      <dgm:t>
        <a:bodyPr/>
        <a:lstStyle/>
        <a:p>
          <a:endParaRPr kumimoji="1" lang="ja-JP" altLang="en-US"/>
        </a:p>
      </dgm:t>
    </dgm:pt>
    <dgm:pt modelId="{D03FAA2F-8184-4D01-A526-2FFA23939F26}">
      <dgm:prSet/>
      <dgm:spPr/>
      <dgm:t>
        <a:bodyPr/>
        <a:lstStyle/>
        <a:p>
          <a:pPr rtl="0"/>
          <a:r>
            <a:rPr kumimoji="1" lang="en-US" dirty="0" err="1" smtClean="0"/>
            <a:t>cn.ConnectionString</a:t>
          </a:r>
          <a:r>
            <a:rPr kumimoji="1" lang="en-US" dirty="0" smtClean="0"/>
            <a:t> = "User id=</a:t>
          </a:r>
          <a:r>
            <a:rPr kumimoji="1" lang="ja-JP" altLang="en-US" dirty="0" smtClean="0"/>
            <a:t>・・・・</a:t>
          </a:r>
          <a:r>
            <a:rPr kumimoji="1" lang="en-US" dirty="0" smtClean="0"/>
            <a:t>"</a:t>
          </a:r>
          <a:endParaRPr lang="ja-JP" dirty="0"/>
        </a:p>
      </dgm:t>
    </dgm:pt>
    <dgm:pt modelId="{82598338-7A34-4AB2-8B87-8464FBF578C1}" type="parTrans" cxnId="{4B93193C-25D5-4A47-81F5-85E75B46A5EE}">
      <dgm:prSet/>
      <dgm:spPr/>
      <dgm:t>
        <a:bodyPr/>
        <a:lstStyle/>
        <a:p>
          <a:endParaRPr kumimoji="1" lang="ja-JP" altLang="en-US"/>
        </a:p>
      </dgm:t>
    </dgm:pt>
    <dgm:pt modelId="{37459CFA-8A81-4248-84FD-3F90046670EC}" type="sibTrans" cxnId="{4B93193C-25D5-4A47-81F5-85E75B46A5EE}">
      <dgm:prSet/>
      <dgm:spPr/>
      <dgm:t>
        <a:bodyPr/>
        <a:lstStyle/>
        <a:p>
          <a:endParaRPr kumimoji="1" lang="ja-JP" altLang="en-US"/>
        </a:p>
      </dgm:t>
    </dgm:pt>
    <dgm:pt modelId="{27F5986B-0A89-4BDB-831F-41F832730BBE}">
      <dgm:prSet/>
      <dgm:spPr/>
      <dgm:t>
        <a:bodyPr/>
        <a:lstStyle/>
        <a:p>
          <a:pPr rtl="0"/>
          <a:r>
            <a:rPr kumimoji="1" lang="en-US" dirty="0" err="1" smtClean="0"/>
            <a:t>cn.Open</a:t>
          </a:r>
          <a:r>
            <a:rPr kumimoji="1" lang="en-US" dirty="0" smtClean="0"/>
            <a:t>()</a:t>
          </a:r>
          <a:endParaRPr lang="ja-JP" dirty="0"/>
        </a:p>
      </dgm:t>
    </dgm:pt>
    <dgm:pt modelId="{42BFC695-E6C6-4746-9C1C-CC659EBFE291}" type="parTrans" cxnId="{7FF2A346-27DA-4405-A49A-3F39BCB1D030}">
      <dgm:prSet/>
      <dgm:spPr/>
      <dgm:t>
        <a:bodyPr/>
        <a:lstStyle/>
        <a:p>
          <a:endParaRPr kumimoji="1" lang="ja-JP" altLang="en-US"/>
        </a:p>
      </dgm:t>
    </dgm:pt>
    <dgm:pt modelId="{4F52245F-94CC-4931-A6A7-BD5299D92E0B}" type="sibTrans" cxnId="{7FF2A346-27DA-4405-A49A-3F39BCB1D030}">
      <dgm:prSet/>
      <dgm:spPr/>
      <dgm:t>
        <a:bodyPr/>
        <a:lstStyle/>
        <a:p>
          <a:endParaRPr kumimoji="1" lang="ja-JP" altLang="en-US"/>
        </a:p>
      </dgm:t>
    </dgm:pt>
    <dgm:pt modelId="{22E2897C-F285-4D21-8DA1-700D9F874437}">
      <dgm:prSet/>
      <dgm:spPr>
        <a:solidFill>
          <a:schemeClr val="bg1">
            <a:alpha val="9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l" rtl="0"/>
          <a:r>
            <a:rPr lang="en-US" altLang="ja-JP" dirty="0" err="1" smtClean="0"/>
            <a:t>cn.Open</a:t>
          </a:r>
          <a:endParaRPr lang="ja-JP" dirty="0"/>
        </a:p>
      </dgm:t>
    </dgm:pt>
    <dgm:pt modelId="{946EEA18-F279-43F3-850E-D2FD6A30AD4D}" type="parTrans" cxnId="{D248DEC7-A03C-480F-9262-4F798F8187C2}">
      <dgm:prSet/>
      <dgm:spPr/>
      <dgm:t>
        <a:bodyPr/>
        <a:lstStyle/>
        <a:p>
          <a:endParaRPr kumimoji="1" lang="ja-JP" altLang="en-US"/>
        </a:p>
      </dgm:t>
    </dgm:pt>
    <dgm:pt modelId="{E2FFDF33-6EE0-4DFA-944A-D7904CD26204}" type="sibTrans" cxnId="{D248DEC7-A03C-480F-9262-4F798F8187C2}">
      <dgm:prSet/>
      <dgm:spPr/>
      <dgm:t>
        <a:bodyPr/>
        <a:lstStyle/>
        <a:p>
          <a:endParaRPr kumimoji="1" lang="ja-JP" altLang="en-US"/>
        </a:p>
      </dgm:t>
    </dgm:pt>
    <dgm:pt modelId="{43B73AAB-AC62-44D6-B99D-0E2547627D03}" type="pres">
      <dgm:prSet presAssocID="{48D80B30-BDE8-4473-B34B-5B142F9E9FB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FB833E9-82E6-40E7-9C30-FF0368045406}" type="pres">
      <dgm:prSet presAssocID="{D6E0ECE4-6531-4325-8BEF-D3E70E92C416}" presName="parentLin" presStyleCnt="0"/>
      <dgm:spPr/>
    </dgm:pt>
    <dgm:pt modelId="{A304222E-B63B-4794-A540-F7AFDCABB3BC}" type="pres">
      <dgm:prSet presAssocID="{D6E0ECE4-6531-4325-8BEF-D3E70E92C416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7BDF33E7-AA87-45BD-A6A8-177CC55CBF98}" type="pres">
      <dgm:prSet presAssocID="{D6E0ECE4-6531-4325-8BEF-D3E70E92C41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7676F52-03B4-43EE-98BD-BD9F0F37BE60}" type="pres">
      <dgm:prSet presAssocID="{D6E0ECE4-6531-4325-8BEF-D3E70E92C416}" presName="negativeSpace" presStyleCnt="0"/>
      <dgm:spPr/>
    </dgm:pt>
    <dgm:pt modelId="{20BA90BB-90DA-4B8F-B73C-3E36B51EC855}" type="pres">
      <dgm:prSet presAssocID="{D6E0ECE4-6531-4325-8BEF-D3E70E92C41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CEDC134-848D-4F3A-BF77-E597FEB87F70}" type="pres">
      <dgm:prSet presAssocID="{0E679BB4-711B-4E2B-852D-2F08A5939821}" presName="spaceBetweenRectangles" presStyleCnt="0"/>
      <dgm:spPr/>
    </dgm:pt>
    <dgm:pt modelId="{B45406D4-5D68-450D-BD7D-72FA69E086EB}" type="pres">
      <dgm:prSet presAssocID="{10D257BD-C4BC-41AA-B85D-D78332DB99EB}" presName="parentLin" presStyleCnt="0"/>
      <dgm:spPr/>
    </dgm:pt>
    <dgm:pt modelId="{77BB4B8C-C20E-49FE-AA22-851D634A578B}" type="pres">
      <dgm:prSet presAssocID="{10D257BD-C4BC-41AA-B85D-D78332DB99EB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CBF0A515-0515-40CD-9EEA-F21EA0A3471A}" type="pres">
      <dgm:prSet presAssocID="{10D257BD-C4BC-41AA-B85D-D78332DB99E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04A0A46-4BC0-40B6-B66E-95F6C23DA4ED}" type="pres">
      <dgm:prSet presAssocID="{10D257BD-C4BC-41AA-B85D-D78332DB99EB}" presName="negativeSpace" presStyleCnt="0"/>
      <dgm:spPr/>
    </dgm:pt>
    <dgm:pt modelId="{B530BF92-016F-480D-BC98-C5F35E1A7BBF}" type="pres">
      <dgm:prSet presAssocID="{10D257BD-C4BC-41AA-B85D-D78332DB99E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4FA17D9-E441-49DC-94B3-E59BD7121583}" type="presOf" srcId="{D6E0ECE4-6531-4325-8BEF-D3E70E92C416}" destId="{A304222E-B63B-4794-A540-F7AFDCABB3BC}" srcOrd="0" destOrd="0" presId="urn:microsoft.com/office/officeart/2005/8/layout/list1"/>
    <dgm:cxn modelId="{C6ADF42F-1714-48B4-9E5A-99C1825E6676}" type="presOf" srcId="{48D80B30-BDE8-4473-B34B-5B142F9E9FBC}" destId="{43B73AAB-AC62-44D6-B99D-0E2547627D03}" srcOrd="0" destOrd="0" presId="urn:microsoft.com/office/officeart/2005/8/layout/list1"/>
    <dgm:cxn modelId="{D3313A25-ECFB-4072-AF44-0690D3FDA75A}" type="presOf" srcId="{27F5986B-0A89-4BDB-831F-41F832730BBE}" destId="{B530BF92-016F-480D-BC98-C5F35E1A7BBF}" srcOrd="0" destOrd="2" presId="urn:microsoft.com/office/officeart/2005/8/layout/list1"/>
    <dgm:cxn modelId="{7FF2A346-27DA-4405-A49A-3F39BCB1D030}" srcId="{10D257BD-C4BC-41AA-B85D-D78332DB99EB}" destId="{27F5986B-0A89-4BDB-831F-41F832730BBE}" srcOrd="2" destOrd="0" parTransId="{42BFC695-E6C6-4746-9C1C-CC659EBFE291}" sibTransId="{4F52245F-94CC-4931-A6A7-BD5299D92E0B}"/>
    <dgm:cxn modelId="{D248DEC7-A03C-480F-9262-4F798F8187C2}" srcId="{D6E0ECE4-6531-4325-8BEF-D3E70E92C416}" destId="{22E2897C-F285-4D21-8DA1-700D9F874437}" srcOrd="1" destOrd="0" parTransId="{946EEA18-F279-43F3-850E-D2FD6A30AD4D}" sibTransId="{E2FFDF33-6EE0-4DFA-944A-D7904CD26204}"/>
    <dgm:cxn modelId="{B466BC98-01D1-4DC0-8B0C-D00BEAAFD453}" srcId="{D6E0ECE4-6531-4325-8BEF-D3E70E92C416}" destId="{6DF14D93-2C97-437B-B6F6-990D124439AA}" srcOrd="0" destOrd="0" parTransId="{2C8AA2D2-B8C8-45A8-B208-3E92FB7FC060}" sibTransId="{5A764EDD-0462-4038-BB5F-CF5511110145}"/>
    <dgm:cxn modelId="{91562AA2-9E65-41DD-AD77-089C658C84CC}" type="presOf" srcId="{9CCC53DA-7452-462B-B98E-003397B8EBF5}" destId="{B530BF92-016F-480D-BC98-C5F35E1A7BBF}" srcOrd="0" destOrd="0" presId="urn:microsoft.com/office/officeart/2005/8/layout/list1"/>
    <dgm:cxn modelId="{D4F17C8C-6305-4BC1-8C4D-543E84EBA45A}" type="presOf" srcId="{22E2897C-F285-4D21-8DA1-700D9F874437}" destId="{20BA90BB-90DA-4B8F-B73C-3E36B51EC855}" srcOrd="0" destOrd="1" presId="urn:microsoft.com/office/officeart/2005/8/layout/list1"/>
    <dgm:cxn modelId="{DE8F466D-1837-4E28-887F-560EE252828F}" type="presOf" srcId="{6DF14D93-2C97-437B-B6F6-990D124439AA}" destId="{20BA90BB-90DA-4B8F-B73C-3E36B51EC855}" srcOrd="0" destOrd="0" presId="urn:microsoft.com/office/officeart/2005/8/layout/list1"/>
    <dgm:cxn modelId="{4B93193C-25D5-4A47-81F5-85E75B46A5EE}" srcId="{10D257BD-C4BC-41AA-B85D-D78332DB99EB}" destId="{D03FAA2F-8184-4D01-A526-2FFA23939F26}" srcOrd="1" destOrd="0" parTransId="{82598338-7A34-4AB2-8B87-8464FBF578C1}" sibTransId="{37459CFA-8A81-4248-84FD-3F90046670EC}"/>
    <dgm:cxn modelId="{253AFCAD-253A-435D-8D2C-0A08A7DE729A}" type="presOf" srcId="{D03FAA2F-8184-4D01-A526-2FFA23939F26}" destId="{B530BF92-016F-480D-BC98-C5F35E1A7BBF}" srcOrd="0" destOrd="1" presId="urn:microsoft.com/office/officeart/2005/8/layout/list1"/>
    <dgm:cxn modelId="{A25E5945-C813-4454-9B61-872EC895809B}" type="presOf" srcId="{D6E0ECE4-6531-4325-8BEF-D3E70E92C416}" destId="{7BDF33E7-AA87-45BD-A6A8-177CC55CBF98}" srcOrd="1" destOrd="0" presId="urn:microsoft.com/office/officeart/2005/8/layout/list1"/>
    <dgm:cxn modelId="{1E66C375-D224-4C1E-BDA5-15F84E24DA0E}" type="presOf" srcId="{10D257BD-C4BC-41AA-B85D-D78332DB99EB}" destId="{77BB4B8C-C20E-49FE-AA22-851D634A578B}" srcOrd="0" destOrd="0" presId="urn:microsoft.com/office/officeart/2005/8/layout/list1"/>
    <dgm:cxn modelId="{B4A01A3A-1165-4769-B627-0CEDB593E3AB}" srcId="{10D257BD-C4BC-41AA-B85D-D78332DB99EB}" destId="{9CCC53DA-7452-462B-B98E-003397B8EBF5}" srcOrd="0" destOrd="0" parTransId="{5A77EA43-BA61-40F4-B7CF-3163E65982E8}" sibTransId="{0191D110-4D9E-4696-8114-777AC29076AA}"/>
    <dgm:cxn modelId="{B7361CD5-47A8-4AF5-850E-80B2D2A87ABB}" srcId="{48D80B30-BDE8-4473-B34B-5B142F9E9FBC}" destId="{10D257BD-C4BC-41AA-B85D-D78332DB99EB}" srcOrd="1" destOrd="0" parTransId="{31E0B54B-1FD7-4000-9414-9991F55F8ABD}" sibTransId="{6751DF25-F97A-40E6-BC20-DEA6C2C3257A}"/>
    <dgm:cxn modelId="{8FE5BCB5-D594-47E1-836B-498AE2022F3F}" type="presOf" srcId="{10D257BD-C4BC-41AA-B85D-D78332DB99EB}" destId="{CBF0A515-0515-40CD-9EEA-F21EA0A3471A}" srcOrd="1" destOrd="0" presId="urn:microsoft.com/office/officeart/2005/8/layout/list1"/>
    <dgm:cxn modelId="{A2C407EA-FAB0-4C04-872F-0CA718AAB128}" srcId="{48D80B30-BDE8-4473-B34B-5B142F9E9FBC}" destId="{D6E0ECE4-6531-4325-8BEF-D3E70E92C416}" srcOrd="0" destOrd="0" parTransId="{DB03A69C-FF5B-4F90-BAD3-27F86B742ABD}" sibTransId="{0E679BB4-711B-4E2B-852D-2F08A5939821}"/>
    <dgm:cxn modelId="{5832E3B1-FADC-4764-A450-0EE54CDE73CA}" type="presParOf" srcId="{43B73AAB-AC62-44D6-B99D-0E2547627D03}" destId="{CFB833E9-82E6-40E7-9C30-FF0368045406}" srcOrd="0" destOrd="0" presId="urn:microsoft.com/office/officeart/2005/8/layout/list1"/>
    <dgm:cxn modelId="{6FB00758-06D8-4694-AFC1-D5A828BC8611}" type="presParOf" srcId="{CFB833E9-82E6-40E7-9C30-FF0368045406}" destId="{A304222E-B63B-4794-A540-F7AFDCABB3BC}" srcOrd="0" destOrd="0" presId="urn:microsoft.com/office/officeart/2005/8/layout/list1"/>
    <dgm:cxn modelId="{7A7F0459-1BD2-4F03-BBCC-BA32F25A5CC9}" type="presParOf" srcId="{CFB833E9-82E6-40E7-9C30-FF0368045406}" destId="{7BDF33E7-AA87-45BD-A6A8-177CC55CBF98}" srcOrd="1" destOrd="0" presId="urn:microsoft.com/office/officeart/2005/8/layout/list1"/>
    <dgm:cxn modelId="{E8D58CBC-BE62-486B-B956-A0A0B64C5E2E}" type="presParOf" srcId="{43B73AAB-AC62-44D6-B99D-0E2547627D03}" destId="{37676F52-03B4-43EE-98BD-BD9F0F37BE60}" srcOrd="1" destOrd="0" presId="urn:microsoft.com/office/officeart/2005/8/layout/list1"/>
    <dgm:cxn modelId="{3EB1B6E1-F676-4E42-B066-D1E064948335}" type="presParOf" srcId="{43B73AAB-AC62-44D6-B99D-0E2547627D03}" destId="{20BA90BB-90DA-4B8F-B73C-3E36B51EC855}" srcOrd="2" destOrd="0" presId="urn:microsoft.com/office/officeart/2005/8/layout/list1"/>
    <dgm:cxn modelId="{4FBA8564-A703-417F-BCA1-9787E81AAF55}" type="presParOf" srcId="{43B73AAB-AC62-44D6-B99D-0E2547627D03}" destId="{ACEDC134-848D-4F3A-BF77-E597FEB87F70}" srcOrd="3" destOrd="0" presId="urn:microsoft.com/office/officeart/2005/8/layout/list1"/>
    <dgm:cxn modelId="{108BBEDC-E59A-4628-ACA7-51D237B3B49F}" type="presParOf" srcId="{43B73AAB-AC62-44D6-B99D-0E2547627D03}" destId="{B45406D4-5D68-450D-BD7D-72FA69E086EB}" srcOrd="4" destOrd="0" presId="urn:microsoft.com/office/officeart/2005/8/layout/list1"/>
    <dgm:cxn modelId="{107412DF-ECBB-43A1-8102-4665E911CD4F}" type="presParOf" srcId="{B45406D4-5D68-450D-BD7D-72FA69E086EB}" destId="{77BB4B8C-C20E-49FE-AA22-851D634A578B}" srcOrd="0" destOrd="0" presId="urn:microsoft.com/office/officeart/2005/8/layout/list1"/>
    <dgm:cxn modelId="{27118233-66AD-4EF8-9C29-A2EEBC87AB43}" type="presParOf" srcId="{B45406D4-5D68-450D-BD7D-72FA69E086EB}" destId="{CBF0A515-0515-40CD-9EEA-F21EA0A3471A}" srcOrd="1" destOrd="0" presId="urn:microsoft.com/office/officeart/2005/8/layout/list1"/>
    <dgm:cxn modelId="{DFE0ECCC-0416-4519-A120-88A745622317}" type="presParOf" srcId="{43B73AAB-AC62-44D6-B99D-0E2547627D03}" destId="{A04A0A46-4BC0-40B6-B66E-95F6C23DA4ED}" srcOrd="5" destOrd="0" presId="urn:microsoft.com/office/officeart/2005/8/layout/list1"/>
    <dgm:cxn modelId="{6F3B1C19-315C-4C6A-B0F2-031FAB73939A}" type="presParOf" srcId="{43B73AAB-AC62-44D6-B99D-0E2547627D03}" destId="{B530BF92-016F-480D-BC98-C5F35E1A7BBF}" srcOrd="6" destOrd="0" presId="urn:microsoft.com/office/officeart/2005/8/layout/lis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B88139E-BDDA-4C88-B149-86AA526F211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66FEF76-FE79-4F7B-8108-CB057D5B7D82}">
      <dgm:prSet/>
      <dgm:spPr/>
      <dgm:t>
        <a:bodyPr/>
        <a:lstStyle/>
        <a:p>
          <a:pPr rtl="0"/>
          <a:r>
            <a:rPr kumimoji="1" lang="en-US" dirty="0" smtClean="0"/>
            <a:t>Try</a:t>
          </a:r>
          <a:r>
            <a:rPr kumimoji="1" lang="ja-JP" dirty="0" smtClean="0"/>
            <a:t>～</a:t>
          </a:r>
          <a:r>
            <a:rPr kumimoji="1" lang="en-US" dirty="0" smtClean="0"/>
            <a:t>Catch</a:t>
          </a:r>
          <a:endParaRPr lang="ja-JP" dirty="0"/>
        </a:p>
      </dgm:t>
    </dgm:pt>
    <dgm:pt modelId="{3962C44F-90AF-4D2C-960F-8E5EE0940BE8}" type="parTrans" cxnId="{58BE909F-27CE-4095-875A-3323C65A2EB5}">
      <dgm:prSet/>
      <dgm:spPr/>
      <dgm:t>
        <a:bodyPr/>
        <a:lstStyle/>
        <a:p>
          <a:endParaRPr kumimoji="1" lang="ja-JP" altLang="en-US"/>
        </a:p>
      </dgm:t>
    </dgm:pt>
    <dgm:pt modelId="{E6D63212-7301-4B2B-82F1-650D67C35963}" type="sibTrans" cxnId="{58BE909F-27CE-4095-875A-3323C65A2EB5}">
      <dgm:prSet/>
      <dgm:spPr/>
      <dgm:t>
        <a:bodyPr/>
        <a:lstStyle/>
        <a:p>
          <a:endParaRPr kumimoji="1" lang="ja-JP" altLang="en-US"/>
        </a:p>
      </dgm:t>
    </dgm:pt>
    <dgm:pt modelId="{968F469C-0AC8-4790-BE9C-BD03D49880F9}">
      <dgm:prSet/>
      <dgm:spPr/>
      <dgm:t>
        <a:bodyPr/>
        <a:lstStyle/>
        <a:p>
          <a:pPr rtl="0"/>
          <a:r>
            <a:rPr kumimoji="1" lang="en-US" dirty="0" err="1" smtClean="0"/>
            <a:t>cn.Open</a:t>
          </a:r>
          <a:r>
            <a:rPr kumimoji="1" lang="ja-JP" dirty="0" smtClean="0"/>
            <a:t>を</a:t>
          </a:r>
          <a:r>
            <a:rPr kumimoji="1" lang="en-US" dirty="0" smtClean="0"/>
            <a:t>Try</a:t>
          </a:r>
          <a:r>
            <a:rPr kumimoji="1" lang="ja-JP" dirty="0" smtClean="0"/>
            <a:t>～</a:t>
          </a:r>
          <a:r>
            <a:rPr kumimoji="1" lang="en-US" dirty="0" smtClean="0"/>
            <a:t>Catch</a:t>
          </a:r>
          <a:r>
            <a:rPr kumimoji="1" lang="ja-JP" dirty="0" smtClean="0"/>
            <a:t>で囲む</a:t>
          </a:r>
          <a:endParaRPr kumimoji="1" lang="en-US" dirty="0"/>
        </a:p>
      </dgm:t>
    </dgm:pt>
    <dgm:pt modelId="{0C834852-C2E9-4C92-A08B-861AD776C941}" type="parTrans" cxnId="{01921694-F974-4BE6-B592-CC403BADC32B}">
      <dgm:prSet/>
      <dgm:spPr/>
      <dgm:t>
        <a:bodyPr/>
        <a:lstStyle/>
        <a:p>
          <a:endParaRPr kumimoji="1" lang="ja-JP" altLang="en-US"/>
        </a:p>
      </dgm:t>
    </dgm:pt>
    <dgm:pt modelId="{A882CABC-8AEB-4DD5-8D82-626929789F95}" type="sibTrans" cxnId="{01921694-F974-4BE6-B592-CC403BADC32B}">
      <dgm:prSet/>
      <dgm:spPr/>
      <dgm:t>
        <a:bodyPr/>
        <a:lstStyle/>
        <a:p>
          <a:endParaRPr kumimoji="1" lang="ja-JP" altLang="en-US"/>
        </a:p>
      </dgm:t>
    </dgm:pt>
    <dgm:pt modelId="{D8FA5960-2406-446F-BA7C-5B823C5739BF}">
      <dgm:prSet/>
      <dgm:spPr/>
      <dgm:t>
        <a:bodyPr/>
        <a:lstStyle/>
        <a:p>
          <a:pPr rtl="0"/>
          <a:r>
            <a:rPr kumimoji="1" lang="en-US" dirty="0" smtClean="0"/>
            <a:t>Catch</a:t>
          </a:r>
          <a:r>
            <a:rPr kumimoji="1" lang="ja-JP" dirty="0" err="1" smtClean="0"/>
            <a:t>には</a:t>
          </a:r>
          <a:r>
            <a:rPr kumimoji="1" lang="en-US" dirty="0" smtClean="0"/>
            <a:t>Exception</a:t>
          </a:r>
          <a:r>
            <a:rPr kumimoji="1" lang="ja-JP" dirty="0" smtClean="0"/>
            <a:t>ではなく</a:t>
          </a:r>
          <a:r>
            <a:rPr kumimoji="1" lang="en-US" dirty="0" err="1" smtClean="0"/>
            <a:t>SqlException</a:t>
          </a:r>
          <a:endParaRPr kumimoji="1" lang="en-US" dirty="0"/>
        </a:p>
      </dgm:t>
    </dgm:pt>
    <dgm:pt modelId="{D32C0F03-C041-49E5-A221-801E9BBB32E4}" type="parTrans" cxnId="{93712C46-3B3C-43BC-8ED1-C1546B93E378}">
      <dgm:prSet/>
      <dgm:spPr/>
      <dgm:t>
        <a:bodyPr/>
        <a:lstStyle/>
        <a:p>
          <a:endParaRPr kumimoji="1" lang="ja-JP" altLang="en-US"/>
        </a:p>
      </dgm:t>
    </dgm:pt>
    <dgm:pt modelId="{A88C6AD5-9988-4189-8F82-2B0D371F9038}" type="sibTrans" cxnId="{93712C46-3B3C-43BC-8ED1-C1546B93E378}">
      <dgm:prSet/>
      <dgm:spPr/>
      <dgm:t>
        <a:bodyPr/>
        <a:lstStyle/>
        <a:p>
          <a:endParaRPr kumimoji="1" lang="ja-JP" altLang="en-US"/>
        </a:p>
      </dgm:t>
    </dgm:pt>
    <dgm:pt modelId="{8A654652-7509-4F26-9B86-EBF18B614432}">
      <dgm:prSet/>
      <dgm:spPr/>
      <dgm:t>
        <a:bodyPr/>
        <a:lstStyle/>
        <a:p>
          <a:pPr rtl="0"/>
          <a:r>
            <a:rPr kumimoji="1" lang="en-US" dirty="0" err="1" smtClean="0"/>
            <a:t>System.Data.SqlClient.SqlException</a:t>
          </a:r>
          <a:endParaRPr kumimoji="1" lang="en-US" dirty="0"/>
        </a:p>
      </dgm:t>
    </dgm:pt>
    <dgm:pt modelId="{E26D2EDC-F791-4207-ACDC-CFFC05755933}" type="parTrans" cxnId="{644A64AD-3CBE-4AD1-830A-1A40CB1123A6}">
      <dgm:prSet/>
      <dgm:spPr/>
      <dgm:t>
        <a:bodyPr/>
        <a:lstStyle/>
        <a:p>
          <a:endParaRPr kumimoji="1" lang="ja-JP" altLang="en-US"/>
        </a:p>
      </dgm:t>
    </dgm:pt>
    <dgm:pt modelId="{23B6B177-BAD5-49F8-8FC0-7D7520A120F8}" type="sibTrans" cxnId="{644A64AD-3CBE-4AD1-830A-1A40CB1123A6}">
      <dgm:prSet/>
      <dgm:spPr/>
      <dgm:t>
        <a:bodyPr/>
        <a:lstStyle/>
        <a:p>
          <a:endParaRPr kumimoji="1" lang="ja-JP" altLang="en-US"/>
        </a:p>
      </dgm:t>
    </dgm:pt>
    <dgm:pt modelId="{B689C06E-6CCE-49A0-817D-CF765A264260}">
      <dgm:prSet/>
      <dgm:spPr/>
      <dgm:t>
        <a:bodyPr/>
        <a:lstStyle/>
        <a:p>
          <a:pPr rtl="0"/>
          <a:r>
            <a:rPr kumimoji="1" lang="en-US" dirty="0" err="1" smtClean="0"/>
            <a:t>ex.Message</a:t>
          </a:r>
          <a:endParaRPr kumimoji="1" lang="en-US" dirty="0"/>
        </a:p>
      </dgm:t>
    </dgm:pt>
    <dgm:pt modelId="{2E5B496E-6FF6-421B-B07F-65932DA029A1}" type="parTrans" cxnId="{B75E0E47-F874-411D-9FBF-FF6CD704BE53}">
      <dgm:prSet/>
      <dgm:spPr/>
      <dgm:t>
        <a:bodyPr/>
        <a:lstStyle/>
        <a:p>
          <a:endParaRPr kumimoji="1" lang="ja-JP" altLang="en-US"/>
        </a:p>
      </dgm:t>
    </dgm:pt>
    <dgm:pt modelId="{8F326EDD-6E39-457A-A867-BED72EDB315A}" type="sibTrans" cxnId="{B75E0E47-F874-411D-9FBF-FF6CD704BE53}">
      <dgm:prSet/>
      <dgm:spPr/>
      <dgm:t>
        <a:bodyPr/>
        <a:lstStyle/>
        <a:p>
          <a:endParaRPr kumimoji="1" lang="ja-JP" altLang="en-US"/>
        </a:p>
      </dgm:t>
    </dgm:pt>
    <dgm:pt modelId="{703ECF3D-C55A-4E1F-B1DB-0AA5392A1A72}">
      <dgm:prSet/>
      <dgm:spPr/>
      <dgm:t>
        <a:bodyPr/>
        <a:lstStyle/>
        <a:p>
          <a:pPr rtl="0"/>
          <a:r>
            <a:rPr kumimoji="1" lang="en-US" dirty="0" err="1" smtClean="0"/>
            <a:t>ex.StackTrace</a:t>
          </a:r>
          <a:endParaRPr kumimoji="1" lang="en-US" dirty="0"/>
        </a:p>
      </dgm:t>
    </dgm:pt>
    <dgm:pt modelId="{09CDDF68-67EE-41DF-B1CC-7B9D6AEE3E33}" type="parTrans" cxnId="{0BD08AF9-6F90-4548-9D98-303B237C3A8C}">
      <dgm:prSet/>
      <dgm:spPr/>
      <dgm:t>
        <a:bodyPr/>
        <a:lstStyle/>
        <a:p>
          <a:endParaRPr kumimoji="1" lang="ja-JP" altLang="en-US"/>
        </a:p>
      </dgm:t>
    </dgm:pt>
    <dgm:pt modelId="{321199C8-C921-4068-BD5C-7AA5B8AB2B70}" type="sibTrans" cxnId="{0BD08AF9-6F90-4548-9D98-303B237C3A8C}">
      <dgm:prSet/>
      <dgm:spPr/>
      <dgm:t>
        <a:bodyPr/>
        <a:lstStyle/>
        <a:p>
          <a:endParaRPr kumimoji="1" lang="ja-JP" altLang="en-US"/>
        </a:p>
      </dgm:t>
    </dgm:pt>
    <dgm:pt modelId="{C164E4C9-4C15-416B-88C5-8D3BA19E8459}">
      <dgm:prSet/>
      <dgm:spPr/>
      <dgm:t>
        <a:bodyPr/>
        <a:lstStyle/>
        <a:p>
          <a:pPr rtl="0"/>
          <a:r>
            <a:rPr kumimoji="1" lang="en-US" dirty="0" err="1" smtClean="0"/>
            <a:t>ex.ErrorCode</a:t>
          </a:r>
          <a:endParaRPr kumimoji="1" lang="en-US" dirty="0"/>
        </a:p>
      </dgm:t>
    </dgm:pt>
    <dgm:pt modelId="{F9A6FDAA-DB0F-4083-830F-E50DB930660F}" type="parTrans" cxnId="{B44C8F34-C2B2-4060-B88B-3FF02043E180}">
      <dgm:prSet/>
      <dgm:spPr/>
      <dgm:t>
        <a:bodyPr/>
        <a:lstStyle/>
        <a:p>
          <a:endParaRPr kumimoji="1" lang="ja-JP" altLang="en-US"/>
        </a:p>
      </dgm:t>
    </dgm:pt>
    <dgm:pt modelId="{68BBF593-584D-4FF0-85B3-628BCB8EB747}" type="sibTrans" cxnId="{B44C8F34-C2B2-4060-B88B-3FF02043E180}">
      <dgm:prSet/>
      <dgm:spPr/>
      <dgm:t>
        <a:bodyPr/>
        <a:lstStyle/>
        <a:p>
          <a:endParaRPr kumimoji="1" lang="ja-JP" altLang="en-US"/>
        </a:p>
      </dgm:t>
    </dgm:pt>
    <dgm:pt modelId="{5A98EE95-8147-4B29-B459-6A9D1A7299BF}">
      <dgm:prSet/>
      <dgm:spPr/>
      <dgm:t>
        <a:bodyPr/>
        <a:lstStyle/>
        <a:p>
          <a:pPr rtl="0"/>
          <a:r>
            <a:rPr kumimoji="1" lang="en-US" dirty="0" err="1" smtClean="0"/>
            <a:t>ex.State</a:t>
          </a:r>
          <a:endParaRPr kumimoji="1" lang="en-US" dirty="0"/>
        </a:p>
      </dgm:t>
    </dgm:pt>
    <dgm:pt modelId="{C8B444C6-2A4E-4094-A144-253D1C5AEB5B}" type="parTrans" cxnId="{851B584C-03BB-475C-A299-6A4F5063559B}">
      <dgm:prSet/>
      <dgm:spPr/>
      <dgm:t>
        <a:bodyPr/>
        <a:lstStyle/>
        <a:p>
          <a:endParaRPr kumimoji="1" lang="ja-JP" altLang="en-US"/>
        </a:p>
      </dgm:t>
    </dgm:pt>
    <dgm:pt modelId="{B2952485-C133-453F-AE2E-C8739C4B5F5E}" type="sibTrans" cxnId="{851B584C-03BB-475C-A299-6A4F5063559B}">
      <dgm:prSet/>
      <dgm:spPr/>
      <dgm:t>
        <a:bodyPr/>
        <a:lstStyle/>
        <a:p>
          <a:endParaRPr kumimoji="1" lang="ja-JP" altLang="en-US"/>
        </a:p>
      </dgm:t>
    </dgm:pt>
    <dgm:pt modelId="{5D88AE49-9A7E-4C9D-BF9A-15CD1F3E1750}">
      <dgm:prSet/>
      <dgm:spPr/>
      <dgm:t>
        <a:bodyPr/>
        <a:lstStyle/>
        <a:p>
          <a:pPr rtl="0"/>
          <a:r>
            <a:rPr kumimoji="1" lang="en-US" dirty="0" err="1" smtClean="0"/>
            <a:t>ex.Server</a:t>
          </a:r>
          <a:endParaRPr kumimoji="1" lang="en-US" dirty="0"/>
        </a:p>
      </dgm:t>
    </dgm:pt>
    <dgm:pt modelId="{0BA4653A-DA7C-46E4-89D3-4294FBD0D6DE}" type="parTrans" cxnId="{CD532F35-5FC1-4C18-B9FB-D6DBD8994ECB}">
      <dgm:prSet/>
      <dgm:spPr/>
      <dgm:t>
        <a:bodyPr/>
        <a:lstStyle/>
        <a:p>
          <a:endParaRPr kumimoji="1" lang="ja-JP" altLang="en-US"/>
        </a:p>
      </dgm:t>
    </dgm:pt>
    <dgm:pt modelId="{711A3099-B238-49C6-B2CC-27F48C639443}" type="sibTrans" cxnId="{CD532F35-5FC1-4C18-B9FB-D6DBD8994ECB}">
      <dgm:prSet/>
      <dgm:spPr/>
      <dgm:t>
        <a:bodyPr/>
        <a:lstStyle/>
        <a:p>
          <a:endParaRPr kumimoji="1" lang="ja-JP" altLang="en-US"/>
        </a:p>
      </dgm:t>
    </dgm:pt>
    <dgm:pt modelId="{F662B765-5C32-4818-95D5-5835DB2D5A95}" type="pres">
      <dgm:prSet presAssocID="{8B88139E-BDDA-4C88-B149-86AA526F211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867C9E6-8C1D-451A-B384-1088504995CC}" type="pres">
      <dgm:prSet presAssocID="{866FEF76-FE79-4F7B-8108-CB057D5B7D82}" presName="parentLin" presStyleCnt="0"/>
      <dgm:spPr/>
    </dgm:pt>
    <dgm:pt modelId="{6ACE43DA-5D73-4531-8330-2218F0AF7149}" type="pres">
      <dgm:prSet presAssocID="{866FEF76-FE79-4F7B-8108-CB057D5B7D8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813FF331-7DC8-4294-86D7-1C57401CC4A7}" type="pres">
      <dgm:prSet presAssocID="{866FEF76-FE79-4F7B-8108-CB057D5B7D8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58869D-C4D1-4CB5-BCA1-0C79B099A16C}" type="pres">
      <dgm:prSet presAssocID="{866FEF76-FE79-4F7B-8108-CB057D5B7D82}" presName="negativeSpace" presStyleCnt="0"/>
      <dgm:spPr/>
    </dgm:pt>
    <dgm:pt modelId="{EBF5CA99-FB24-4138-8426-28B793AF8A60}" type="pres">
      <dgm:prSet presAssocID="{866FEF76-FE79-4F7B-8108-CB057D5B7D8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9D2AA44-5710-4951-B5A7-E7AE8C22D72E}" type="pres">
      <dgm:prSet presAssocID="{E6D63212-7301-4B2B-82F1-650D67C35963}" presName="spaceBetweenRectangles" presStyleCnt="0"/>
      <dgm:spPr/>
    </dgm:pt>
    <dgm:pt modelId="{E693AEA7-8FCA-4128-B001-F5AD847320F0}" type="pres">
      <dgm:prSet presAssocID="{8A654652-7509-4F26-9B86-EBF18B614432}" presName="parentLin" presStyleCnt="0"/>
      <dgm:spPr/>
    </dgm:pt>
    <dgm:pt modelId="{90B12C6D-9C70-426D-9CA0-7B55EDD112EC}" type="pres">
      <dgm:prSet presAssocID="{8A654652-7509-4F26-9B86-EBF18B61443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3BC3B597-8908-4C7F-BA0D-982DD1271211}" type="pres">
      <dgm:prSet presAssocID="{8A654652-7509-4F26-9B86-EBF18B61443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0C2231C-304F-49BB-9D20-32389C3E2E60}" type="pres">
      <dgm:prSet presAssocID="{8A654652-7509-4F26-9B86-EBF18B614432}" presName="negativeSpace" presStyleCnt="0"/>
      <dgm:spPr/>
    </dgm:pt>
    <dgm:pt modelId="{CFC1D445-1700-41F5-9A88-220D5EB6442B}" type="pres">
      <dgm:prSet presAssocID="{8A654652-7509-4F26-9B86-EBF18B61443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983CFA9-012B-4801-BD7B-F8D1553C7C28}" type="presOf" srcId="{703ECF3D-C55A-4E1F-B1DB-0AA5392A1A72}" destId="{CFC1D445-1700-41F5-9A88-220D5EB6442B}" srcOrd="0" destOrd="1" presId="urn:microsoft.com/office/officeart/2005/8/layout/list1"/>
    <dgm:cxn modelId="{851B584C-03BB-475C-A299-6A4F5063559B}" srcId="{8A654652-7509-4F26-9B86-EBF18B614432}" destId="{5A98EE95-8147-4B29-B459-6A9D1A7299BF}" srcOrd="3" destOrd="0" parTransId="{C8B444C6-2A4E-4094-A144-253D1C5AEB5B}" sibTransId="{B2952485-C133-453F-AE2E-C8739C4B5F5E}"/>
    <dgm:cxn modelId="{644A64AD-3CBE-4AD1-830A-1A40CB1123A6}" srcId="{8B88139E-BDDA-4C88-B149-86AA526F2116}" destId="{8A654652-7509-4F26-9B86-EBF18B614432}" srcOrd="1" destOrd="0" parTransId="{E26D2EDC-F791-4207-ACDC-CFFC05755933}" sibTransId="{23B6B177-BAD5-49F8-8FC0-7D7520A120F8}"/>
    <dgm:cxn modelId="{CD532F35-5FC1-4C18-B9FB-D6DBD8994ECB}" srcId="{8A654652-7509-4F26-9B86-EBF18B614432}" destId="{5D88AE49-9A7E-4C9D-BF9A-15CD1F3E1750}" srcOrd="4" destOrd="0" parTransId="{0BA4653A-DA7C-46E4-89D3-4294FBD0D6DE}" sibTransId="{711A3099-B238-49C6-B2CC-27F48C639443}"/>
    <dgm:cxn modelId="{B4854EBA-1D54-4800-A6E2-B7F392E0EEE9}" type="presOf" srcId="{8A654652-7509-4F26-9B86-EBF18B614432}" destId="{90B12C6D-9C70-426D-9CA0-7B55EDD112EC}" srcOrd="0" destOrd="0" presId="urn:microsoft.com/office/officeart/2005/8/layout/list1"/>
    <dgm:cxn modelId="{46811653-90F3-4FD3-B2E1-C3A70D74AEAB}" type="presOf" srcId="{8A654652-7509-4F26-9B86-EBF18B614432}" destId="{3BC3B597-8908-4C7F-BA0D-982DD1271211}" srcOrd="1" destOrd="0" presId="urn:microsoft.com/office/officeart/2005/8/layout/list1"/>
    <dgm:cxn modelId="{0BD08AF9-6F90-4548-9D98-303B237C3A8C}" srcId="{8A654652-7509-4F26-9B86-EBF18B614432}" destId="{703ECF3D-C55A-4E1F-B1DB-0AA5392A1A72}" srcOrd="1" destOrd="0" parTransId="{09CDDF68-67EE-41DF-B1CC-7B9D6AEE3E33}" sibTransId="{321199C8-C921-4068-BD5C-7AA5B8AB2B70}"/>
    <dgm:cxn modelId="{ADFAF538-8F55-4740-BEF3-A5BD0EF2B5D3}" type="presOf" srcId="{5A98EE95-8147-4B29-B459-6A9D1A7299BF}" destId="{CFC1D445-1700-41F5-9A88-220D5EB6442B}" srcOrd="0" destOrd="3" presId="urn:microsoft.com/office/officeart/2005/8/layout/list1"/>
    <dgm:cxn modelId="{93712C46-3B3C-43BC-8ED1-C1546B93E378}" srcId="{866FEF76-FE79-4F7B-8108-CB057D5B7D82}" destId="{D8FA5960-2406-446F-BA7C-5B823C5739BF}" srcOrd="1" destOrd="0" parTransId="{D32C0F03-C041-49E5-A221-801E9BBB32E4}" sibTransId="{A88C6AD5-9988-4189-8F82-2B0D371F9038}"/>
    <dgm:cxn modelId="{791D21DF-CB57-46F0-84EC-1221A8AEFECD}" type="presOf" srcId="{C164E4C9-4C15-416B-88C5-8D3BA19E8459}" destId="{CFC1D445-1700-41F5-9A88-220D5EB6442B}" srcOrd="0" destOrd="2" presId="urn:microsoft.com/office/officeart/2005/8/layout/list1"/>
    <dgm:cxn modelId="{01921694-F974-4BE6-B592-CC403BADC32B}" srcId="{866FEF76-FE79-4F7B-8108-CB057D5B7D82}" destId="{968F469C-0AC8-4790-BE9C-BD03D49880F9}" srcOrd="0" destOrd="0" parTransId="{0C834852-C2E9-4C92-A08B-861AD776C941}" sibTransId="{A882CABC-8AEB-4DD5-8D82-626929789F95}"/>
    <dgm:cxn modelId="{022C6D73-2C96-4100-A46B-ABA515AA4F6E}" type="presOf" srcId="{866FEF76-FE79-4F7B-8108-CB057D5B7D82}" destId="{813FF331-7DC8-4294-86D7-1C57401CC4A7}" srcOrd="1" destOrd="0" presId="urn:microsoft.com/office/officeart/2005/8/layout/list1"/>
    <dgm:cxn modelId="{D50EE06D-6A3F-4764-9211-ECBE2AD5F9A1}" type="presOf" srcId="{5D88AE49-9A7E-4C9D-BF9A-15CD1F3E1750}" destId="{CFC1D445-1700-41F5-9A88-220D5EB6442B}" srcOrd="0" destOrd="4" presId="urn:microsoft.com/office/officeart/2005/8/layout/list1"/>
    <dgm:cxn modelId="{192437E7-AE49-441C-B322-92BA3A7814EA}" type="presOf" srcId="{866FEF76-FE79-4F7B-8108-CB057D5B7D82}" destId="{6ACE43DA-5D73-4531-8330-2218F0AF7149}" srcOrd="0" destOrd="0" presId="urn:microsoft.com/office/officeart/2005/8/layout/list1"/>
    <dgm:cxn modelId="{4929B80C-5D98-45B2-8634-FF096C9FEBC0}" type="presOf" srcId="{D8FA5960-2406-446F-BA7C-5B823C5739BF}" destId="{EBF5CA99-FB24-4138-8426-28B793AF8A60}" srcOrd="0" destOrd="1" presId="urn:microsoft.com/office/officeart/2005/8/layout/list1"/>
    <dgm:cxn modelId="{58BE909F-27CE-4095-875A-3323C65A2EB5}" srcId="{8B88139E-BDDA-4C88-B149-86AA526F2116}" destId="{866FEF76-FE79-4F7B-8108-CB057D5B7D82}" srcOrd="0" destOrd="0" parTransId="{3962C44F-90AF-4D2C-960F-8E5EE0940BE8}" sibTransId="{E6D63212-7301-4B2B-82F1-650D67C35963}"/>
    <dgm:cxn modelId="{B44C8F34-C2B2-4060-B88B-3FF02043E180}" srcId="{8A654652-7509-4F26-9B86-EBF18B614432}" destId="{C164E4C9-4C15-416B-88C5-8D3BA19E8459}" srcOrd="2" destOrd="0" parTransId="{F9A6FDAA-DB0F-4083-830F-E50DB930660F}" sibTransId="{68BBF593-584D-4FF0-85B3-628BCB8EB747}"/>
    <dgm:cxn modelId="{80294A4A-8443-4219-85B7-B9151BF7051B}" type="presOf" srcId="{8B88139E-BDDA-4C88-B149-86AA526F2116}" destId="{F662B765-5C32-4818-95D5-5835DB2D5A95}" srcOrd="0" destOrd="0" presId="urn:microsoft.com/office/officeart/2005/8/layout/list1"/>
    <dgm:cxn modelId="{B75E0E47-F874-411D-9FBF-FF6CD704BE53}" srcId="{8A654652-7509-4F26-9B86-EBF18B614432}" destId="{B689C06E-6CCE-49A0-817D-CF765A264260}" srcOrd="0" destOrd="0" parTransId="{2E5B496E-6FF6-421B-B07F-65932DA029A1}" sibTransId="{8F326EDD-6E39-457A-A867-BED72EDB315A}"/>
    <dgm:cxn modelId="{DBB6B2A6-7FEB-4DB9-8786-79DBF8ACC6DA}" type="presOf" srcId="{968F469C-0AC8-4790-BE9C-BD03D49880F9}" destId="{EBF5CA99-FB24-4138-8426-28B793AF8A60}" srcOrd="0" destOrd="0" presId="urn:microsoft.com/office/officeart/2005/8/layout/list1"/>
    <dgm:cxn modelId="{18F95CF0-8FF6-44D1-86D5-F082E213E666}" type="presOf" srcId="{B689C06E-6CCE-49A0-817D-CF765A264260}" destId="{CFC1D445-1700-41F5-9A88-220D5EB6442B}" srcOrd="0" destOrd="0" presId="urn:microsoft.com/office/officeart/2005/8/layout/list1"/>
    <dgm:cxn modelId="{5DC4248B-318C-4690-B52D-E386A5B05CA3}" type="presParOf" srcId="{F662B765-5C32-4818-95D5-5835DB2D5A95}" destId="{C867C9E6-8C1D-451A-B384-1088504995CC}" srcOrd="0" destOrd="0" presId="urn:microsoft.com/office/officeart/2005/8/layout/list1"/>
    <dgm:cxn modelId="{8610E586-1768-4A69-825F-C02613100E23}" type="presParOf" srcId="{C867C9E6-8C1D-451A-B384-1088504995CC}" destId="{6ACE43DA-5D73-4531-8330-2218F0AF7149}" srcOrd="0" destOrd="0" presId="urn:microsoft.com/office/officeart/2005/8/layout/list1"/>
    <dgm:cxn modelId="{D59A946C-8FE8-4518-B8A1-78D57BE30BC4}" type="presParOf" srcId="{C867C9E6-8C1D-451A-B384-1088504995CC}" destId="{813FF331-7DC8-4294-86D7-1C57401CC4A7}" srcOrd="1" destOrd="0" presId="urn:microsoft.com/office/officeart/2005/8/layout/list1"/>
    <dgm:cxn modelId="{2C4AAC0D-9DA0-4189-B17E-32EC224B46EE}" type="presParOf" srcId="{F662B765-5C32-4818-95D5-5835DB2D5A95}" destId="{C258869D-C4D1-4CB5-BCA1-0C79B099A16C}" srcOrd="1" destOrd="0" presId="urn:microsoft.com/office/officeart/2005/8/layout/list1"/>
    <dgm:cxn modelId="{B8D938A9-4E28-4860-A730-B76F16479AF5}" type="presParOf" srcId="{F662B765-5C32-4818-95D5-5835DB2D5A95}" destId="{EBF5CA99-FB24-4138-8426-28B793AF8A60}" srcOrd="2" destOrd="0" presId="urn:microsoft.com/office/officeart/2005/8/layout/list1"/>
    <dgm:cxn modelId="{7D2E2C87-60CB-497D-A122-9AA45C3DAD4F}" type="presParOf" srcId="{F662B765-5C32-4818-95D5-5835DB2D5A95}" destId="{59D2AA44-5710-4951-B5A7-E7AE8C22D72E}" srcOrd="3" destOrd="0" presId="urn:microsoft.com/office/officeart/2005/8/layout/list1"/>
    <dgm:cxn modelId="{5EFBF2B6-AF78-4952-8382-BA28B1FD694F}" type="presParOf" srcId="{F662B765-5C32-4818-95D5-5835DB2D5A95}" destId="{E693AEA7-8FCA-4128-B001-F5AD847320F0}" srcOrd="4" destOrd="0" presId="urn:microsoft.com/office/officeart/2005/8/layout/list1"/>
    <dgm:cxn modelId="{7D3AFEBF-21DE-4E57-A2DE-E7FF28ECF972}" type="presParOf" srcId="{E693AEA7-8FCA-4128-B001-F5AD847320F0}" destId="{90B12C6D-9C70-426D-9CA0-7B55EDD112EC}" srcOrd="0" destOrd="0" presId="urn:microsoft.com/office/officeart/2005/8/layout/list1"/>
    <dgm:cxn modelId="{16CA0872-3D20-4782-839A-FB231300E334}" type="presParOf" srcId="{E693AEA7-8FCA-4128-B001-F5AD847320F0}" destId="{3BC3B597-8908-4C7F-BA0D-982DD1271211}" srcOrd="1" destOrd="0" presId="urn:microsoft.com/office/officeart/2005/8/layout/list1"/>
    <dgm:cxn modelId="{66823A54-127C-40C5-AC70-60E983771D0F}" type="presParOf" srcId="{F662B765-5C32-4818-95D5-5835DB2D5A95}" destId="{F0C2231C-304F-49BB-9D20-32389C3E2E60}" srcOrd="5" destOrd="0" presId="urn:microsoft.com/office/officeart/2005/8/layout/list1"/>
    <dgm:cxn modelId="{858D2265-9F1A-4771-8E3D-656D9CC1F7EC}" type="presParOf" srcId="{F662B765-5C32-4818-95D5-5835DB2D5A95}" destId="{CFC1D445-1700-41F5-9A88-220D5EB6442B}" srcOrd="6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E1B1378-75C9-4F7B-A46F-2E6A36BD869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79E9738-F5BC-4C9A-AAA6-F902AAC6EDD1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接続</a:t>
          </a:r>
          <a:endParaRPr kumimoji="1" lang="ja-JP" altLang="en-US" dirty="0"/>
        </a:p>
      </dgm:t>
    </dgm:pt>
    <dgm:pt modelId="{0920A7B4-D4A4-4828-8334-7398CDE2F565}" type="par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3DE0E511-1F01-49D3-8FF8-6A4C51AFE0EC}" type="sibTrans" cxnId="{0AB65F59-AD34-4474-90C8-7647F42CBD90}">
      <dgm:prSet/>
      <dgm:spPr/>
      <dgm:t>
        <a:bodyPr/>
        <a:lstStyle/>
        <a:p>
          <a:endParaRPr kumimoji="1" lang="ja-JP" altLang="en-US"/>
        </a:p>
      </dgm:t>
    </dgm:pt>
    <dgm:pt modelId="{A72BFCF8-4F6E-43C6-AD4E-2CC48537FE9F}">
      <dgm:prSet phldrT="[テキスト]"/>
      <dgm:spPr/>
      <dgm:t>
        <a:bodyPr/>
        <a:lstStyle/>
        <a:p>
          <a:r>
            <a:rPr kumimoji="1" lang="ja-JP" altLang="en-US" dirty="0" smtClean="0"/>
            <a:t>データ取得</a:t>
          </a:r>
          <a:endParaRPr kumimoji="1" lang="ja-JP" altLang="en-US" dirty="0"/>
        </a:p>
      </dgm:t>
    </dgm:pt>
    <dgm:pt modelId="{4981F70F-09E9-4388-A328-6A6ED6CC0D9B}" type="par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7E5B6DA2-62E1-47F1-BFEC-1017EAE19D41}" type="sibTrans" cxnId="{53FACA7E-6FC4-45D6-9435-7A936605AE70}">
      <dgm:prSet/>
      <dgm:spPr/>
      <dgm:t>
        <a:bodyPr/>
        <a:lstStyle/>
        <a:p>
          <a:endParaRPr kumimoji="1" lang="ja-JP" altLang="en-US"/>
        </a:p>
      </dgm:t>
    </dgm:pt>
    <dgm:pt modelId="{5E8044B7-B98A-437A-A7F6-598D444985D8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データ更新</a:t>
          </a:r>
          <a:endParaRPr kumimoji="1" lang="ja-JP" altLang="en-US" dirty="0"/>
        </a:p>
      </dgm:t>
    </dgm:pt>
    <dgm:pt modelId="{701E6562-6D28-426E-9244-1F95B92A4432}" type="par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D2DE6A96-1D58-42F7-9346-85DD60BDE6D0}" type="sibTrans" cxnId="{DCC29408-F9FB-4E2D-B637-42FD46B9D1C7}">
      <dgm:prSet/>
      <dgm:spPr/>
      <dgm:t>
        <a:bodyPr/>
        <a:lstStyle/>
        <a:p>
          <a:endParaRPr kumimoji="1" lang="ja-JP" altLang="en-US"/>
        </a:p>
      </dgm:t>
    </dgm:pt>
    <dgm:pt modelId="{9ECB6C7C-35E9-4A91-912E-E4199D704633}">
      <dgm:prSet phldrT="[テキスト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kumimoji="1" lang="ja-JP" altLang="en-US" dirty="0" smtClean="0"/>
            <a:t>権限</a:t>
          </a:r>
          <a:endParaRPr kumimoji="1" lang="ja-JP" altLang="en-US" dirty="0"/>
        </a:p>
      </dgm:t>
    </dgm:pt>
    <dgm:pt modelId="{B4AA630A-B7BE-4127-B650-5850529C9E52}" type="par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2ED4094-0A2A-407B-8147-4178C9C361DF}" type="sibTrans" cxnId="{5BEDE32F-052E-499F-A8AC-963EA810AA19}">
      <dgm:prSet/>
      <dgm:spPr/>
      <dgm:t>
        <a:bodyPr/>
        <a:lstStyle/>
        <a:p>
          <a:endParaRPr kumimoji="1" lang="ja-JP" altLang="en-US"/>
        </a:p>
      </dgm:t>
    </dgm:pt>
    <dgm:pt modelId="{7EB79C6A-AC9A-4EA6-ADAC-443A32300999}" type="pres">
      <dgm:prSet presAssocID="{7E1B1378-75C9-4F7B-A46F-2E6A36BD86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1DAAB86-5AB1-47D5-BF41-61C5EAC3CCCA}" type="pres">
      <dgm:prSet presAssocID="{179E9738-F5BC-4C9A-AAA6-F902AAC6EDD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D1C3B1-CEDD-47B6-96A7-00BFD58626AE}" type="pres">
      <dgm:prSet presAssocID="{3DE0E511-1F01-49D3-8FF8-6A4C51AFE0EC}" presName="spacer" presStyleCnt="0"/>
      <dgm:spPr/>
    </dgm:pt>
    <dgm:pt modelId="{BD87FD86-8CBC-4198-9CB2-1E0B56BE0DD6}" type="pres">
      <dgm:prSet presAssocID="{A72BFCF8-4F6E-43C6-AD4E-2CC48537FE9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47ED29-3607-4FBA-95C0-E1268B099E4A}" type="pres">
      <dgm:prSet presAssocID="{7E5B6DA2-62E1-47F1-BFEC-1017EAE19D41}" presName="spacer" presStyleCnt="0"/>
      <dgm:spPr/>
    </dgm:pt>
    <dgm:pt modelId="{A22F1911-7C13-43D3-B660-2679E8A0D99B}" type="pres">
      <dgm:prSet presAssocID="{5E8044B7-B98A-437A-A7F6-598D444985D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87F26EF-D24D-4810-B824-41D606A9C3E2}" type="pres">
      <dgm:prSet presAssocID="{D2DE6A96-1D58-42F7-9346-85DD60BDE6D0}" presName="spacer" presStyleCnt="0"/>
      <dgm:spPr/>
    </dgm:pt>
    <dgm:pt modelId="{3A711BC6-9ADF-48D6-9880-A54A7BE39F8F}" type="pres">
      <dgm:prSet presAssocID="{9ECB6C7C-35E9-4A91-912E-E4199D70463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3FACA7E-6FC4-45D6-9435-7A936605AE70}" srcId="{7E1B1378-75C9-4F7B-A46F-2E6A36BD8691}" destId="{A72BFCF8-4F6E-43C6-AD4E-2CC48537FE9F}" srcOrd="1" destOrd="0" parTransId="{4981F70F-09E9-4388-A328-6A6ED6CC0D9B}" sibTransId="{7E5B6DA2-62E1-47F1-BFEC-1017EAE19D41}"/>
    <dgm:cxn modelId="{7E0EAB4E-997B-4A2D-A289-6487D760DA98}" type="presOf" srcId="{A72BFCF8-4F6E-43C6-AD4E-2CC48537FE9F}" destId="{BD87FD86-8CBC-4198-9CB2-1E0B56BE0DD6}" srcOrd="0" destOrd="0" presId="urn:microsoft.com/office/officeart/2005/8/layout/vList2"/>
    <dgm:cxn modelId="{5BEDE32F-052E-499F-A8AC-963EA810AA19}" srcId="{7E1B1378-75C9-4F7B-A46F-2E6A36BD8691}" destId="{9ECB6C7C-35E9-4A91-912E-E4199D704633}" srcOrd="3" destOrd="0" parTransId="{B4AA630A-B7BE-4127-B650-5850529C9E52}" sibTransId="{72ED4094-0A2A-407B-8147-4178C9C361DF}"/>
    <dgm:cxn modelId="{0AB65F59-AD34-4474-90C8-7647F42CBD90}" srcId="{7E1B1378-75C9-4F7B-A46F-2E6A36BD8691}" destId="{179E9738-F5BC-4C9A-AAA6-F902AAC6EDD1}" srcOrd="0" destOrd="0" parTransId="{0920A7B4-D4A4-4828-8334-7398CDE2F565}" sibTransId="{3DE0E511-1F01-49D3-8FF8-6A4C51AFE0EC}"/>
    <dgm:cxn modelId="{F48B1BFE-8861-487C-918B-A91EA1B47EC4}" type="presOf" srcId="{7E1B1378-75C9-4F7B-A46F-2E6A36BD8691}" destId="{7EB79C6A-AC9A-4EA6-ADAC-443A32300999}" srcOrd="0" destOrd="0" presId="urn:microsoft.com/office/officeart/2005/8/layout/vList2"/>
    <dgm:cxn modelId="{F50C772B-3139-49AC-BEAB-1B705CC31C6E}" type="presOf" srcId="{9ECB6C7C-35E9-4A91-912E-E4199D704633}" destId="{3A711BC6-9ADF-48D6-9880-A54A7BE39F8F}" srcOrd="0" destOrd="0" presId="urn:microsoft.com/office/officeart/2005/8/layout/vList2"/>
    <dgm:cxn modelId="{966B70D3-E6FC-483D-9DFF-07D14C620D99}" type="presOf" srcId="{5E8044B7-B98A-437A-A7F6-598D444985D8}" destId="{A22F1911-7C13-43D3-B660-2679E8A0D99B}" srcOrd="0" destOrd="0" presId="urn:microsoft.com/office/officeart/2005/8/layout/vList2"/>
    <dgm:cxn modelId="{DCC29408-F9FB-4E2D-B637-42FD46B9D1C7}" srcId="{7E1B1378-75C9-4F7B-A46F-2E6A36BD8691}" destId="{5E8044B7-B98A-437A-A7F6-598D444985D8}" srcOrd="2" destOrd="0" parTransId="{701E6562-6D28-426E-9244-1F95B92A4432}" sibTransId="{D2DE6A96-1D58-42F7-9346-85DD60BDE6D0}"/>
    <dgm:cxn modelId="{EB4EC3BB-26CE-47AE-A02D-AB5B32EF3E23}" type="presOf" srcId="{179E9738-F5BC-4C9A-AAA6-F902AAC6EDD1}" destId="{D1DAAB86-5AB1-47D5-BF41-61C5EAC3CCCA}" srcOrd="0" destOrd="0" presId="urn:microsoft.com/office/officeart/2005/8/layout/vList2"/>
    <dgm:cxn modelId="{BF1B6252-A995-4A1D-BB51-8614C2BECC11}" type="presParOf" srcId="{7EB79C6A-AC9A-4EA6-ADAC-443A32300999}" destId="{D1DAAB86-5AB1-47D5-BF41-61C5EAC3CCCA}" srcOrd="0" destOrd="0" presId="urn:microsoft.com/office/officeart/2005/8/layout/vList2"/>
    <dgm:cxn modelId="{0D8E89F5-8920-4D90-B362-021DE3D40A58}" type="presParOf" srcId="{7EB79C6A-AC9A-4EA6-ADAC-443A32300999}" destId="{C7D1C3B1-CEDD-47B6-96A7-00BFD58626AE}" srcOrd="1" destOrd="0" presId="urn:microsoft.com/office/officeart/2005/8/layout/vList2"/>
    <dgm:cxn modelId="{BFA9D256-920C-4B13-B1EB-6DBBE323277A}" type="presParOf" srcId="{7EB79C6A-AC9A-4EA6-ADAC-443A32300999}" destId="{BD87FD86-8CBC-4198-9CB2-1E0B56BE0DD6}" srcOrd="2" destOrd="0" presId="urn:microsoft.com/office/officeart/2005/8/layout/vList2"/>
    <dgm:cxn modelId="{0DD70989-B33D-4B91-9441-1D370817C780}" type="presParOf" srcId="{7EB79C6A-AC9A-4EA6-ADAC-443A32300999}" destId="{6C47ED29-3607-4FBA-95C0-E1268B099E4A}" srcOrd="3" destOrd="0" presId="urn:microsoft.com/office/officeart/2005/8/layout/vList2"/>
    <dgm:cxn modelId="{EA330641-24E7-4ED1-92E7-42889BD74BD2}" type="presParOf" srcId="{7EB79C6A-AC9A-4EA6-ADAC-443A32300999}" destId="{A22F1911-7C13-43D3-B660-2679E8A0D99B}" srcOrd="4" destOrd="0" presId="urn:microsoft.com/office/officeart/2005/8/layout/vList2"/>
    <dgm:cxn modelId="{7606C14F-8018-4347-946E-C22F54EDBF30}" type="presParOf" srcId="{7EB79C6A-AC9A-4EA6-ADAC-443A32300999}" destId="{887F26EF-D24D-4810-B824-41D606A9C3E2}" srcOrd="5" destOrd="0" presId="urn:microsoft.com/office/officeart/2005/8/layout/vList2"/>
    <dgm:cxn modelId="{076BA440-A28B-439C-B4A1-5FF7C85D8D95}" type="presParOf" srcId="{7EB79C6A-AC9A-4EA6-ADAC-443A32300999}" destId="{3A711BC6-9ADF-48D6-9880-A54A7BE39F8F}" srcOrd="6" destOrd="0" presId="urn:microsoft.com/office/officeart/2005/8/layout/vList2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F40A9B1-EEE1-4A4C-9E48-B14DBFC8217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F9D088C-2FD5-4E82-814B-9BE4832693F2}">
      <dgm:prSet/>
      <dgm:spPr/>
      <dgm:t>
        <a:bodyPr/>
        <a:lstStyle/>
        <a:p>
          <a:pPr rtl="0"/>
          <a:r>
            <a:rPr lang="en-US" dirty="0" smtClean="0"/>
            <a:t>SQL Server		</a:t>
          </a:r>
          <a:r>
            <a:rPr lang="en-US" dirty="0" err="1" smtClean="0"/>
            <a:t>SqlCommand</a:t>
          </a:r>
          <a:endParaRPr lang="ja-JP" dirty="0"/>
        </a:p>
      </dgm:t>
    </dgm:pt>
    <dgm:pt modelId="{B29A9B7C-29A4-410D-B4B3-E18B05BACD38}" type="par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FC7770FC-2781-4CDA-A575-FCD6197C0CE7}" type="sibTrans" cxnId="{A5B95CE4-F321-4FF9-96CE-4839C16E996C}">
      <dgm:prSet/>
      <dgm:spPr/>
      <dgm:t>
        <a:bodyPr/>
        <a:lstStyle/>
        <a:p>
          <a:endParaRPr lang="ja-JP" altLang="en-US"/>
        </a:p>
      </dgm:t>
    </dgm:pt>
    <dgm:pt modelId="{B1EF636D-F53A-470F-9691-C34A16D1C553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>
              <a:solidFill>
                <a:srgbClr val="FF0000"/>
              </a:solidFill>
            </a:rPr>
            <a:t>SqlCommand</a:t>
          </a:r>
          <a:r>
            <a:rPr lang="en-US" dirty="0" smtClean="0"/>
            <a:t>()</a:t>
          </a:r>
          <a:endParaRPr lang="ja-JP" dirty="0"/>
        </a:p>
      </dgm:t>
    </dgm:pt>
    <dgm:pt modelId="{295E0643-2952-428B-989A-7B7C799F7C44}" type="parTrans" cxnId="{A5A49EFC-BD76-463F-B5FD-60D67E4B2405}">
      <dgm:prSet/>
      <dgm:spPr/>
      <dgm:t>
        <a:bodyPr/>
        <a:lstStyle/>
        <a:p>
          <a:endParaRPr lang="ja-JP" altLang="en-US"/>
        </a:p>
      </dgm:t>
    </dgm:pt>
    <dgm:pt modelId="{9921F8C2-CA58-45C5-A660-D7829BAC3C85}" type="sibTrans" cxnId="{A5A49EFC-BD76-463F-B5FD-60D67E4B2405}">
      <dgm:prSet/>
      <dgm:spPr/>
      <dgm:t>
        <a:bodyPr/>
        <a:lstStyle/>
        <a:p>
          <a:endParaRPr lang="ja-JP" altLang="en-US"/>
        </a:p>
      </dgm:t>
    </dgm:pt>
    <dgm:pt modelId="{DE652D55-9C14-416E-83D9-A01595CD82DC}">
      <dgm:prSet/>
      <dgm:spPr/>
      <dgm:t>
        <a:bodyPr/>
        <a:lstStyle/>
        <a:p>
          <a:pPr rtl="0"/>
          <a:r>
            <a:rPr lang="en-US" dirty="0" smtClean="0"/>
            <a:t>Oracle(ODP.NET)	</a:t>
          </a:r>
          <a:r>
            <a:rPr lang="en-US" altLang="ja-JP" dirty="0" err="1" smtClean="0"/>
            <a:t>OracleCommand</a:t>
          </a:r>
          <a:endParaRPr lang="ja-JP" dirty="0"/>
        </a:p>
      </dgm:t>
    </dgm:pt>
    <dgm:pt modelId="{2245CD00-480E-40DE-8E5D-95E731E6AA4D}" type="par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A3A02EE0-CF2F-4A58-B1E9-31892AE9F413}" type="sibTrans" cxnId="{80EB1E1B-ED44-4BAF-B6FB-854968B63129}">
      <dgm:prSet/>
      <dgm:spPr/>
      <dgm:t>
        <a:bodyPr/>
        <a:lstStyle/>
        <a:p>
          <a:endParaRPr lang="ja-JP" altLang="en-US"/>
        </a:p>
      </dgm:t>
    </dgm:pt>
    <dgm:pt modelId="{FF0A2838-DFCE-4DA0-A6B2-3D16F6BC4A89}">
      <dgm:prSet/>
      <dgm:spPr/>
      <dgm:t>
        <a:bodyPr/>
        <a:lstStyle/>
        <a:p>
          <a:pPr rtl="0"/>
          <a:r>
            <a:rPr lang="en-US" dirty="0" smtClean="0"/>
            <a:t>Using _</a:t>
          </a:r>
          <a:r>
            <a:rPr lang="en-US" dirty="0" err="1" smtClean="0"/>
            <a:t>cmd</a:t>
          </a:r>
          <a:r>
            <a:rPr lang="en-US" dirty="0" smtClean="0"/>
            <a:t> As New </a:t>
          </a:r>
          <a:r>
            <a:rPr lang="en-US" dirty="0" err="1" smtClean="0">
              <a:solidFill>
                <a:srgbClr val="FF0000"/>
              </a:solidFill>
            </a:rPr>
            <a:t>OracleCommand</a:t>
          </a:r>
          <a:r>
            <a:rPr lang="en-US" dirty="0" smtClean="0"/>
            <a:t>()</a:t>
          </a:r>
          <a:endParaRPr lang="ja-JP" dirty="0"/>
        </a:p>
      </dgm:t>
    </dgm:pt>
    <dgm:pt modelId="{83A5A1B6-EE7E-4888-98E5-B5921B948AFE}" type="par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B86AF296-3E1B-4228-B408-EFD8158F4BFA}" type="sibTrans" cxnId="{F2AE89CA-3269-4002-87BB-EDE1CFCDB293}">
      <dgm:prSet/>
      <dgm:spPr/>
      <dgm:t>
        <a:bodyPr/>
        <a:lstStyle/>
        <a:p>
          <a:endParaRPr lang="ja-JP" altLang="en-US"/>
        </a:p>
      </dgm:t>
    </dgm:pt>
    <dgm:pt modelId="{CE1AFF31-3A02-4259-BC33-C5A56D7D14EF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cmd.Connection</a:t>
          </a:r>
          <a:r>
            <a:rPr lang="en-US" dirty="0" smtClean="0"/>
            <a:t> = </a:t>
          </a:r>
          <a:r>
            <a:rPr lang="en-US" dirty="0" err="1" smtClean="0"/>
            <a:t>cn</a:t>
          </a:r>
          <a:endParaRPr lang="ja-JP" dirty="0"/>
        </a:p>
      </dgm:t>
    </dgm:pt>
    <dgm:pt modelId="{AB73614C-1042-4D4B-ABEB-480CD7B74FBB}" type="parTrans" cxnId="{94CD734D-A988-4C30-85D1-11BCC3D3E6CD}">
      <dgm:prSet/>
      <dgm:spPr/>
      <dgm:t>
        <a:bodyPr/>
        <a:lstStyle/>
        <a:p>
          <a:endParaRPr lang="ja-JP" altLang="en-US"/>
        </a:p>
      </dgm:t>
    </dgm:pt>
    <dgm:pt modelId="{F4124626-6943-43B8-B1A7-5BC99C825908}" type="sibTrans" cxnId="{94CD734D-A988-4C30-85D1-11BCC3D3E6CD}">
      <dgm:prSet/>
      <dgm:spPr/>
      <dgm:t>
        <a:bodyPr/>
        <a:lstStyle/>
        <a:p>
          <a:endParaRPr lang="ja-JP" altLang="en-US"/>
        </a:p>
      </dgm:t>
    </dgm:pt>
    <dgm:pt modelId="{1A5C98A4-5475-44C7-95B0-F257C54AF3C3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7B16DC96-2905-4354-B23F-D56A591DF21D}" type="parTrans" cxnId="{A4D72867-ECF4-4817-904F-1166CC38E3DF}">
      <dgm:prSet/>
      <dgm:spPr/>
      <dgm:t>
        <a:bodyPr/>
        <a:lstStyle/>
        <a:p>
          <a:endParaRPr lang="ja-JP" altLang="en-US"/>
        </a:p>
      </dgm:t>
    </dgm:pt>
    <dgm:pt modelId="{4D24D9F5-10F7-4608-9C7C-DFF419A51FEE}" type="sibTrans" cxnId="{A4D72867-ECF4-4817-904F-1166CC38E3DF}">
      <dgm:prSet/>
      <dgm:spPr/>
      <dgm:t>
        <a:bodyPr/>
        <a:lstStyle/>
        <a:p>
          <a:endParaRPr lang="ja-JP" altLang="en-US"/>
        </a:p>
      </dgm:t>
    </dgm:pt>
    <dgm:pt modelId="{9D899FF8-50A8-4973-8095-4B1B0BA9DD71}">
      <dgm:prSet/>
      <dgm:spPr/>
      <dgm:t>
        <a:bodyPr/>
        <a:lstStyle/>
        <a:p>
          <a:pPr rtl="0"/>
          <a:r>
            <a:rPr lang="en-US" altLang="ja-JP" dirty="0" smtClean="0"/>
            <a:t>    _</a:t>
          </a:r>
          <a:r>
            <a:rPr lang="en-US" altLang="ja-JP" dirty="0" err="1" smtClean="0"/>
            <a:t>cmd.CommandText</a:t>
          </a:r>
          <a:r>
            <a:rPr lang="en-US" altLang="ja-JP" dirty="0" smtClean="0"/>
            <a:t> = "SELECT * FROM </a:t>
          </a:r>
          <a:r>
            <a:rPr kumimoji="1" lang="en-US" altLang="en-US" dirty="0" smtClean="0"/>
            <a:t>employee</a:t>
          </a:r>
          <a:r>
            <a:rPr lang="en-US" altLang="ja-JP" dirty="0" smtClean="0"/>
            <a:t>"</a:t>
          </a:r>
          <a:br>
            <a:rPr lang="en-US" altLang="ja-JP" dirty="0" smtClean="0"/>
          </a:br>
          <a:r>
            <a:rPr lang="en-US" altLang="ja-JP" dirty="0" smtClean="0"/>
            <a:t>		</a:t>
          </a:r>
          <a:r>
            <a:rPr kumimoji="1" lang="en-US" dirty="0" smtClean="0"/>
            <a:t>:</a:t>
          </a:r>
          <a:endParaRPr lang="ja-JP" dirty="0"/>
        </a:p>
      </dgm:t>
    </dgm:pt>
    <dgm:pt modelId="{60272B31-7498-48ED-8E8D-05FB4A091E62}" type="parTrans" cxnId="{348F5CB4-FE6E-4AEE-8D2D-0366ACFD9C39}">
      <dgm:prSet/>
      <dgm:spPr/>
      <dgm:t>
        <a:bodyPr/>
        <a:lstStyle/>
        <a:p>
          <a:endParaRPr lang="ja-JP" altLang="en-US"/>
        </a:p>
      </dgm:t>
    </dgm:pt>
    <dgm:pt modelId="{843E8C34-CB43-4FD0-803D-90BA1AC45B2C}" type="sibTrans" cxnId="{348F5CB4-FE6E-4AEE-8D2D-0366ACFD9C39}">
      <dgm:prSet/>
      <dgm:spPr/>
      <dgm:t>
        <a:bodyPr/>
        <a:lstStyle/>
        <a:p>
          <a:endParaRPr lang="ja-JP" altLang="en-US"/>
        </a:p>
      </dgm:t>
    </dgm:pt>
    <dgm:pt modelId="{70A0C5F4-8CC4-47E2-B421-FD2B002D55FC}">
      <dgm:prSet/>
      <dgm:spPr/>
      <dgm:t>
        <a:bodyPr/>
        <a:lstStyle/>
        <a:p>
          <a:pPr rtl="0"/>
          <a:r>
            <a:rPr lang="en-US" dirty="0" smtClean="0"/>
            <a:t>    _</a:t>
          </a:r>
          <a:r>
            <a:rPr lang="en-US" dirty="0" err="1" smtClean="0"/>
            <a:t>cmd.Connection</a:t>
          </a:r>
          <a:r>
            <a:rPr lang="en-US" dirty="0" smtClean="0"/>
            <a:t> = </a:t>
          </a:r>
          <a:r>
            <a:rPr lang="en-US" dirty="0" err="1" smtClean="0"/>
            <a:t>cn</a:t>
          </a:r>
          <a:endParaRPr lang="ja-JP" dirty="0"/>
        </a:p>
      </dgm:t>
    </dgm:pt>
    <dgm:pt modelId="{6FB9C21F-DC7A-41C8-B0D2-DA04C35034FA}" type="parTrans" cxnId="{362C47AD-5710-49C9-947B-744788368461}">
      <dgm:prSet/>
      <dgm:spPr/>
      <dgm:t>
        <a:bodyPr/>
        <a:lstStyle/>
        <a:p>
          <a:endParaRPr lang="ja-JP" altLang="en-US"/>
        </a:p>
      </dgm:t>
    </dgm:pt>
    <dgm:pt modelId="{8A3B5A32-B58A-4354-9BA0-E33BD82A540D}" type="sibTrans" cxnId="{362C47AD-5710-49C9-947B-744788368461}">
      <dgm:prSet/>
      <dgm:spPr/>
      <dgm:t>
        <a:bodyPr/>
        <a:lstStyle/>
        <a:p>
          <a:endParaRPr lang="ja-JP" altLang="en-US"/>
        </a:p>
      </dgm:t>
    </dgm:pt>
    <dgm:pt modelId="{14B10A3D-E5F6-4194-BC05-A4AD48E8506D}">
      <dgm:prSet/>
      <dgm:spPr/>
      <dgm:t>
        <a:bodyPr/>
        <a:lstStyle/>
        <a:p>
          <a:pPr rtl="0"/>
          <a:r>
            <a:rPr lang="en-US" altLang="ja-JP" dirty="0" smtClean="0"/>
            <a:t>    _</a:t>
          </a:r>
          <a:r>
            <a:rPr lang="en-US" altLang="ja-JP" dirty="0" err="1" smtClean="0"/>
            <a:t>cmd.CommandText</a:t>
          </a:r>
          <a:r>
            <a:rPr lang="en-US" altLang="ja-JP" dirty="0" smtClean="0"/>
            <a:t> = "SELECT * FROM </a:t>
          </a:r>
          <a:r>
            <a:rPr kumimoji="1" lang="en-US" altLang="en-US" dirty="0" smtClean="0"/>
            <a:t>employee</a:t>
          </a:r>
          <a:r>
            <a:rPr lang="en-US" altLang="ja-JP" dirty="0" smtClean="0"/>
            <a:t>"</a:t>
          </a:r>
          <a:br>
            <a:rPr lang="en-US" altLang="ja-JP" dirty="0" smtClean="0"/>
          </a:br>
          <a:r>
            <a:rPr lang="en-US" altLang="ja-JP" dirty="0" smtClean="0"/>
            <a:t>		</a:t>
          </a:r>
          <a:r>
            <a:rPr kumimoji="1" lang="en-US" dirty="0" smtClean="0"/>
            <a:t>:</a:t>
          </a:r>
          <a:endParaRPr lang="ja-JP" dirty="0"/>
        </a:p>
      </dgm:t>
    </dgm:pt>
    <dgm:pt modelId="{3D83B1A2-FEF3-4E33-9171-D50BAD99681C}" type="parTrans" cxnId="{97FC183F-2132-449E-A915-5B12A5472ADB}">
      <dgm:prSet/>
      <dgm:spPr/>
      <dgm:t>
        <a:bodyPr/>
        <a:lstStyle/>
        <a:p>
          <a:endParaRPr lang="ja-JP" altLang="en-US"/>
        </a:p>
      </dgm:t>
    </dgm:pt>
    <dgm:pt modelId="{2F3C7355-97F2-4DFF-A3FA-93B18C5061EC}" type="sibTrans" cxnId="{97FC183F-2132-449E-A915-5B12A5472ADB}">
      <dgm:prSet/>
      <dgm:spPr/>
      <dgm:t>
        <a:bodyPr/>
        <a:lstStyle/>
        <a:p>
          <a:endParaRPr lang="ja-JP" altLang="en-US"/>
        </a:p>
      </dgm:t>
    </dgm:pt>
    <dgm:pt modelId="{DCB2D853-2B2E-470B-9FA6-41E2337C66E4}">
      <dgm:prSet/>
      <dgm:spPr/>
      <dgm:t>
        <a:bodyPr/>
        <a:lstStyle/>
        <a:p>
          <a:pPr rtl="0"/>
          <a:r>
            <a:rPr lang="en-US" dirty="0" smtClean="0"/>
            <a:t>End Using</a:t>
          </a:r>
          <a:endParaRPr lang="ja-JP" dirty="0"/>
        </a:p>
      </dgm:t>
    </dgm:pt>
    <dgm:pt modelId="{FB50CA0E-2CD5-45BD-9980-9C48901ABAA4}" type="parTrans" cxnId="{4F8E45A4-E677-46CC-883A-CAD479B18B97}">
      <dgm:prSet/>
      <dgm:spPr/>
      <dgm:t>
        <a:bodyPr/>
        <a:lstStyle/>
        <a:p>
          <a:endParaRPr lang="ja-JP" altLang="en-US"/>
        </a:p>
      </dgm:t>
    </dgm:pt>
    <dgm:pt modelId="{9C297338-A2E4-453C-B1E8-BD935F38FC34}" type="sibTrans" cxnId="{4F8E45A4-E677-46CC-883A-CAD479B18B97}">
      <dgm:prSet/>
      <dgm:spPr/>
      <dgm:t>
        <a:bodyPr/>
        <a:lstStyle/>
        <a:p>
          <a:endParaRPr lang="ja-JP" altLang="en-US"/>
        </a:p>
      </dgm:t>
    </dgm:pt>
    <dgm:pt modelId="{C1C07CAD-3801-4CCF-AC71-A5A316E2B032}" type="pres">
      <dgm:prSet presAssocID="{3F40A9B1-EEE1-4A4C-9E48-B14DBFC82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34E4BF8-38D7-45DF-A507-290E8F6DA83C}" type="pres">
      <dgm:prSet presAssocID="{2F9D088C-2FD5-4E82-814B-9BE4832693F2}" presName="parentLin" presStyleCnt="0"/>
      <dgm:spPr/>
      <dgm:t>
        <a:bodyPr/>
        <a:lstStyle/>
        <a:p>
          <a:endParaRPr kumimoji="1" lang="ja-JP" altLang="en-US"/>
        </a:p>
      </dgm:t>
    </dgm:pt>
    <dgm:pt modelId="{BCB9BB68-E814-409E-A081-50D6EB7D8C27}" type="pres">
      <dgm:prSet presAssocID="{2F9D088C-2FD5-4E82-814B-9BE4832693F2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53CD6756-027D-47D5-B000-A3304FFA0006}" type="pres">
      <dgm:prSet presAssocID="{2F9D088C-2FD5-4E82-814B-9BE4832693F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AB857C-2E0D-4E58-A9E8-4EE6904D49C2}" type="pres">
      <dgm:prSet presAssocID="{2F9D088C-2FD5-4E82-814B-9BE4832693F2}" presName="negativeSpace" presStyleCnt="0"/>
      <dgm:spPr/>
      <dgm:t>
        <a:bodyPr/>
        <a:lstStyle/>
        <a:p>
          <a:endParaRPr kumimoji="1" lang="ja-JP" altLang="en-US"/>
        </a:p>
      </dgm:t>
    </dgm:pt>
    <dgm:pt modelId="{4A2CFEAB-2975-42C0-AE3B-98AF69CB50E4}" type="pres">
      <dgm:prSet presAssocID="{2F9D088C-2FD5-4E82-814B-9BE4832693F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744D035-FB17-4376-9FA9-CCD5C1EC32C9}" type="pres">
      <dgm:prSet presAssocID="{FC7770FC-2781-4CDA-A575-FCD6197C0CE7}" presName="spaceBetweenRectangles" presStyleCnt="0"/>
      <dgm:spPr/>
      <dgm:t>
        <a:bodyPr/>
        <a:lstStyle/>
        <a:p>
          <a:endParaRPr kumimoji="1" lang="ja-JP" altLang="en-US"/>
        </a:p>
      </dgm:t>
    </dgm:pt>
    <dgm:pt modelId="{EE6F5692-4BC6-49C9-855E-86299BEDB6CE}" type="pres">
      <dgm:prSet presAssocID="{DE652D55-9C14-416E-83D9-A01595CD82DC}" presName="parentLin" presStyleCnt="0"/>
      <dgm:spPr/>
      <dgm:t>
        <a:bodyPr/>
        <a:lstStyle/>
        <a:p>
          <a:endParaRPr kumimoji="1" lang="ja-JP" altLang="en-US"/>
        </a:p>
      </dgm:t>
    </dgm:pt>
    <dgm:pt modelId="{DB3541BB-834F-4C26-A22D-28A957B34825}" type="pres">
      <dgm:prSet presAssocID="{DE652D55-9C14-416E-83D9-A01595CD82DC}" presName="parentLeftMargin" presStyleLbl="node1" presStyleIdx="0" presStyleCnt="2"/>
      <dgm:spPr/>
      <dgm:t>
        <a:bodyPr/>
        <a:lstStyle/>
        <a:p>
          <a:endParaRPr kumimoji="1" lang="ja-JP" altLang="en-US"/>
        </a:p>
      </dgm:t>
    </dgm:pt>
    <dgm:pt modelId="{4FCD0C31-8190-4A1C-A3D9-5DD883BF4464}" type="pres">
      <dgm:prSet presAssocID="{DE652D55-9C14-416E-83D9-A01595CD82D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6D09BE6-EF60-4D4E-9EA3-61AD3BE68A9C}" type="pres">
      <dgm:prSet presAssocID="{DE652D55-9C14-416E-83D9-A01595CD82DC}" presName="negativeSpace" presStyleCnt="0"/>
      <dgm:spPr/>
      <dgm:t>
        <a:bodyPr/>
        <a:lstStyle/>
        <a:p>
          <a:endParaRPr kumimoji="1" lang="ja-JP" altLang="en-US"/>
        </a:p>
      </dgm:t>
    </dgm:pt>
    <dgm:pt modelId="{36253920-9477-47B6-BB5D-17CB08741097}" type="pres">
      <dgm:prSet presAssocID="{DE652D55-9C14-416E-83D9-A01595CD82D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F8E45A4-E677-46CC-883A-CAD479B18B97}" srcId="{DE652D55-9C14-416E-83D9-A01595CD82DC}" destId="{DCB2D853-2B2E-470B-9FA6-41E2337C66E4}" srcOrd="3" destOrd="0" parTransId="{FB50CA0E-2CD5-45BD-9980-9C48901ABAA4}" sibTransId="{9C297338-A2E4-453C-B1E8-BD935F38FC34}"/>
    <dgm:cxn modelId="{7D99CF95-ABE8-4B33-B940-4C58EF1A47B0}" type="presOf" srcId="{14B10A3D-E5F6-4194-BC05-A4AD48E8506D}" destId="{36253920-9477-47B6-BB5D-17CB08741097}" srcOrd="0" destOrd="2" presId="urn:microsoft.com/office/officeart/2005/8/layout/list1"/>
    <dgm:cxn modelId="{A5A49EFC-BD76-463F-B5FD-60D67E4B2405}" srcId="{2F9D088C-2FD5-4E82-814B-9BE4832693F2}" destId="{B1EF636D-F53A-470F-9691-C34A16D1C553}" srcOrd="0" destOrd="0" parTransId="{295E0643-2952-428B-989A-7B7C799F7C44}" sibTransId="{9921F8C2-CA58-45C5-A660-D7829BAC3C85}"/>
    <dgm:cxn modelId="{80EB1E1B-ED44-4BAF-B6FB-854968B63129}" srcId="{3F40A9B1-EEE1-4A4C-9E48-B14DBFC82173}" destId="{DE652D55-9C14-416E-83D9-A01595CD82DC}" srcOrd="1" destOrd="0" parTransId="{2245CD00-480E-40DE-8E5D-95E731E6AA4D}" sibTransId="{A3A02EE0-CF2F-4A58-B1E9-31892AE9F413}"/>
    <dgm:cxn modelId="{5D905807-4868-4D43-B33C-67D4D9D9EE85}" type="presOf" srcId="{1A5C98A4-5475-44C7-95B0-F257C54AF3C3}" destId="{4A2CFEAB-2975-42C0-AE3B-98AF69CB50E4}" srcOrd="0" destOrd="3" presId="urn:microsoft.com/office/officeart/2005/8/layout/list1"/>
    <dgm:cxn modelId="{F2AE89CA-3269-4002-87BB-EDE1CFCDB293}" srcId="{DE652D55-9C14-416E-83D9-A01595CD82DC}" destId="{FF0A2838-DFCE-4DA0-A6B2-3D16F6BC4A89}" srcOrd="0" destOrd="0" parTransId="{83A5A1B6-EE7E-4888-98E5-B5921B948AFE}" sibTransId="{B86AF296-3E1B-4228-B408-EFD8158F4BFA}"/>
    <dgm:cxn modelId="{2A51E41A-98E4-479B-B6CA-D963F025160A}" type="presOf" srcId="{9D899FF8-50A8-4973-8095-4B1B0BA9DD71}" destId="{4A2CFEAB-2975-42C0-AE3B-98AF69CB50E4}" srcOrd="0" destOrd="2" presId="urn:microsoft.com/office/officeart/2005/8/layout/list1"/>
    <dgm:cxn modelId="{5747D625-0AB5-4AA0-95B5-F425BDAABE67}" type="presOf" srcId="{2F9D088C-2FD5-4E82-814B-9BE4832693F2}" destId="{53CD6756-027D-47D5-B000-A3304FFA0006}" srcOrd="1" destOrd="0" presId="urn:microsoft.com/office/officeart/2005/8/layout/list1"/>
    <dgm:cxn modelId="{A750054A-85E2-4D70-9419-35C3C0F0D41D}" type="presOf" srcId="{B1EF636D-F53A-470F-9691-C34A16D1C553}" destId="{4A2CFEAB-2975-42C0-AE3B-98AF69CB50E4}" srcOrd="0" destOrd="0" presId="urn:microsoft.com/office/officeart/2005/8/layout/list1"/>
    <dgm:cxn modelId="{EB6B8AD0-4BF9-42EC-9481-C4F92CB15753}" type="presOf" srcId="{FF0A2838-DFCE-4DA0-A6B2-3D16F6BC4A89}" destId="{36253920-9477-47B6-BB5D-17CB08741097}" srcOrd="0" destOrd="0" presId="urn:microsoft.com/office/officeart/2005/8/layout/list1"/>
    <dgm:cxn modelId="{5E3D369C-6B9A-4DBD-8D3B-7FCD3E9ED232}" type="presOf" srcId="{3F40A9B1-EEE1-4A4C-9E48-B14DBFC82173}" destId="{C1C07CAD-3801-4CCF-AC71-A5A316E2B032}" srcOrd="0" destOrd="0" presId="urn:microsoft.com/office/officeart/2005/8/layout/list1"/>
    <dgm:cxn modelId="{3E75178B-5B05-4984-B3E0-9F3E7C603255}" type="presOf" srcId="{DE652D55-9C14-416E-83D9-A01595CD82DC}" destId="{DB3541BB-834F-4C26-A22D-28A957B34825}" srcOrd="0" destOrd="0" presId="urn:microsoft.com/office/officeart/2005/8/layout/list1"/>
    <dgm:cxn modelId="{A5B95CE4-F321-4FF9-96CE-4839C16E996C}" srcId="{3F40A9B1-EEE1-4A4C-9E48-B14DBFC82173}" destId="{2F9D088C-2FD5-4E82-814B-9BE4832693F2}" srcOrd="0" destOrd="0" parTransId="{B29A9B7C-29A4-410D-B4B3-E18B05BACD38}" sibTransId="{FC7770FC-2781-4CDA-A575-FCD6197C0CE7}"/>
    <dgm:cxn modelId="{A4D72867-ECF4-4817-904F-1166CC38E3DF}" srcId="{2F9D088C-2FD5-4E82-814B-9BE4832693F2}" destId="{1A5C98A4-5475-44C7-95B0-F257C54AF3C3}" srcOrd="3" destOrd="0" parTransId="{7B16DC96-2905-4354-B23F-D56A591DF21D}" sibTransId="{4D24D9F5-10F7-4608-9C7C-DFF419A51FEE}"/>
    <dgm:cxn modelId="{94CD734D-A988-4C30-85D1-11BCC3D3E6CD}" srcId="{2F9D088C-2FD5-4E82-814B-9BE4832693F2}" destId="{CE1AFF31-3A02-4259-BC33-C5A56D7D14EF}" srcOrd="1" destOrd="0" parTransId="{AB73614C-1042-4D4B-ABEB-480CD7B74FBB}" sibTransId="{F4124626-6943-43B8-B1A7-5BC99C825908}"/>
    <dgm:cxn modelId="{3CE70597-3354-4523-8BD8-B9475447BF8C}" type="presOf" srcId="{DCB2D853-2B2E-470B-9FA6-41E2337C66E4}" destId="{36253920-9477-47B6-BB5D-17CB08741097}" srcOrd="0" destOrd="3" presId="urn:microsoft.com/office/officeart/2005/8/layout/list1"/>
    <dgm:cxn modelId="{88E0926F-0DFE-4E7A-98A8-4F05B7A27100}" type="presOf" srcId="{70A0C5F4-8CC4-47E2-B421-FD2B002D55FC}" destId="{36253920-9477-47B6-BB5D-17CB08741097}" srcOrd="0" destOrd="1" presId="urn:microsoft.com/office/officeart/2005/8/layout/list1"/>
    <dgm:cxn modelId="{7F8623F5-BD2F-42E0-B476-E3A69F4E1A25}" type="presOf" srcId="{CE1AFF31-3A02-4259-BC33-C5A56D7D14EF}" destId="{4A2CFEAB-2975-42C0-AE3B-98AF69CB50E4}" srcOrd="0" destOrd="1" presId="urn:microsoft.com/office/officeart/2005/8/layout/list1"/>
    <dgm:cxn modelId="{348F5CB4-FE6E-4AEE-8D2D-0366ACFD9C39}" srcId="{2F9D088C-2FD5-4E82-814B-9BE4832693F2}" destId="{9D899FF8-50A8-4973-8095-4B1B0BA9DD71}" srcOrd="2" destOrd="0" parTransId="{60272B31-7498-48ED-8E8D-05FB4A091E62}" sibTransId="{843E8C34-CB43-4FD0-803D-90BA1AC45B2C}"/>
    <dgm:cxn modelId="{362C47AD-5710-49C9-947B-744788368461}" srcId="{DE652D55-9C14-416E-83D9-A01595CD82DC}" destId="{70A0C5F4-8CC4-47E2-B421-FD2B002D55FC}" srcOrd="1" destOrd="0" parTransId="{6FB9C21F-DC7A-41C8-B0D2-DA04C35034FA}" sibTransId="{8A3B5A32-B58A-4354-9BA0-E33BD82A540D}"/>
    <dgm:cxn modelId="{97FC183F-2132-449E-A915-5B12A5472ADB}" srcId="{DE652D55-9C14-416E-83D9-A01595CD82DC}" destId="{14B10A3D-E5F6-4194-BC05-A4AD48E8506D}" srcOrd="2" destOrd="0" parTransId="{3D83B1A2-FEF3-4E33-9171-D50BAD99681C}" sibTransId="{2F3C7355-97F2-4DFF-A3FA-93B18C5061EC}"/>
    <dgm:cxn modelId="{D8D0FBAA-EF86-4611-9C91-C4A1DFBCDBA4}" type="presOf" srcId="{2F9D088C-2FD5-4E82-814B-9BE4832693F2}" destId="{BCB9BB68-E814-409E-A081-50D6EB7D8C27}" srcOrd="0" destOrd="0" presId="urn:microsoft.com/office/officeart/2005/8/layout/list1"/>
    <dgm:cxn modelId="{3AA6CEAD-5F19-4BDE-BD58-7297F93E7B43}" type="presOf" srcId="{DE652D55-9C14-416E-83D9-A01595CD82DC}" destId="{4FCD0C31-8190-4A1C-A3D9-5DD883BF4464}" srcOrd="1" destOrd="0" presId="urn:microsoft.com/office/officeart/2005/8/layout/list1"/>
    <dgm:cxn modelId="{E8B3FE19-6CAC-476D-8D9D-4B7C7F999C15}" type="presParOf" srcId="{C1C07CAD-3801-4CCF-AC71-A5A316E2B032}" destId="{834E4BF8-38D7-45DF-A507-290E8F6DA83C}" srcOrd="0" destOrd="0" presId="urn:microsoft.com/office/officeart/2005/8/layout/list1"/>
    <dgm:cxn modelId="{3781BFCC-D165-45C6-B062-378D2980E437}" type="presParOf" srcId="{834E4BF8-38D7-45DF-A507-290E8F6DA83C}" destId="{BCB9BB68-E814-409E-A081-50D6EB7D8C27}" srcOrd="0" destOrd="0" presId="urn:microsoft.com/office/officeart/2005/8/layout/list1"/>
    <dgm:cxn modelId="{EED6D22A-5EAA-47D5-996E-204E4D168606}" type="presParOf" srcId="{834E4BF8-38D7-45DF-A507-290E8F6DA83C}" destId="{53CD6756-027D-47D5-B000-A3304FFA0006}" srcOrd="1" destOrd="0" presId="urn:microsoft.com/office/officeart/2005/8/layout/list1"/>
    <dgm:cxn modelId="{3F19E9C2-7E07-4241-AA30-299252C90D0E}" type="presParOf" srcId="{C1C07CAD-3801-4CCF-AC71-A5A316E2B032}" destId="{8DAB857C-2E0D-4E58-A9E8-4EE6904D49C2}" srcOrd="1" destOrd="0" presId="urn:microsoft.com/office/officeart/2005/8/layout/list1"/>
    <dgm:cxn modelId="{CAEE986B-72BE-4FF2-95DB-95DAF9C7661A}" type="presParOf" srcId="{C1C07CAD-3801-4CCF-AC71-A5A316E2B032}" destId="{4A2CFEAB-2975-42C0-AE3B-98AF69CB50E4}" srcOrd="2" destOrd="0" presId="urn:microsoft.com/office/officeart/2005/8/layout/list1"/>
    <dgm:cxn modelId="{AB61122E-0FC0-4231-9EB3-77D8D6C88225}" type="presParOf" srcId="{C1C07CAD-3801-4CCF-AC71-A5A316E2B032}" destId="{C744D035-FB17-4376-9FA9-CCD5C1EC32C9}" srcOrd="3" destOrd="0" presId="urn:microsoft.com/office/officeart/2005/8/layout/list1"/>
    <dgm:cxn modelId="{A5513DEF-C05D-46DC-8F9C-24388AD3E79D}" type="presParOf" srcId="{C1C07CAD-3801-4CCF-AC71-A5A316E2B032}" destId="{EE6F5692-4BC6-49C9-855E-86299BEDB6CE}" srcOrd="4" destOrd="0" presId="urn:microsoft.com/office/officeart/2005/8/layout/list1"/>
    <dgm:cxn modelId="{02808A30-18B1-4507-AF68-2F21ECEE9C3A}" type="presParOf" srcId="{EE6F5692-4BC6-49C9-855E-86299BEDB6CE}" destId="{DB3541BB-834F-4C26-A22D-28A957B34825}" srcOrd="0" destOrd="0" presId="urn:microsoft.com/office/officeart/2005/8/layout/list1"/>
    <dgm:cxn modelId="{758B2D90-72A7-408E-8C1A-7B130079A2AE}" type="presParOf" srcId="{EE6F5692-4BC6-49C9-855E-86299BEDB6CE}" destId="{4FCD0C31-8190-4A1C-A3D9-5DD883BF4464}" srcOrd="1" destOrd="0" presId="urn:microsoft.com/office/officeart/2005/8/layout/list1"/>
    <dgm:cxn modelId="{B1C50148-6537-43E0-A438-F225EC543442}" type="presParOf" srcId="{C1C07CAD-3801-4CCF-AC71-A5A316E2B032}" destId="{16D09BE6-EF60-4D4E-9EA3-61AD3BE68A9C}" srcOrd="5" destOrd="0" presId="urn:microsoft.com/office/officeart/2005/8/layout/list1"/>
    <dgm:cxn modelId="{A0050F6E-9FC5-483E-8DAF-16C300585787}" type="presParOf" srcId="{C1C07CAD-3801-4CCF-AC71-A5A316E2B032}" destId="{36253920-9477-47B6-BB5D-17CB08741097}" srcOrd="6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93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3991" y="0"/>
            <a:ext cx="2972392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2008/9/20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316" y="4724001"/>
            <a:ext cx="5487370" cy="4475960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6403"/>
            <a:ext cx="2972393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3991" y="9446403"/>
            <a:ext cx="2972392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>
            <a:lum bright="22000" contrast="-4000"/>
          </a:blip>
          <a:stretch>
            <a:fillRect/>
          </a:stretch>
        </p:blipFill>
        <p:spPr bwMode="auto">
          <a:xfrm>
            <a:off x="361613" y="285728"/>
            <a:ext cx="8277897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C94165"/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#20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　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[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ぴんくま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Day]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tretch>
            <a:fillRect/>
          </a:stretch>
        </p:blipFill>
        <p:spPr bwMode="auto">
          <a:xfrm>
            <a:off x="360000" y="6166800"/>
            <a:ext cx="1645647" cy="5724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2.xml"/><Relationship Id="rId3" Type="http://schemas.openxmlformats.org/officeDocument/2006/relationships/diagramLayout" Target="../diagrams/layout21.xml"/><Relationship Id="rId7" Type="http://schemas.openxmlformats.org/officeDocument/2006/relationships/diagramLayout" Target="../diagrams/layout22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2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Relationship Id="rId9" Type="http://schemas.openxmlformats.org/officeDocument/2006/relationships/diagramColors" Target="../diagrams/colors2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ja-JP" alt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いまさら聞けない</a:t>
            </a:r>
            <a:r>
              <a:rPr lang="en-US" altLang="ja-JP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VB2008 ADO.NET</a:t>
            </a:r>
            <a:r>
              <a:rPr lang="ja-JP" alt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超入門</a:t>
            </a:r>
            <a:endParaRPr kumimoji="1" lang="ja-JP" alt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1" lang="en-US" altLang="ja-JP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2008.05.31</a:t>
            </a:r>
          </a:p>
          <a:p>
            <a:r>
              <a:rPr lang="ja-JP" alt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初音 玲</a:t>
            </a:r>
            <a:endParaRPr kumimoji="1" lang="ja-JP" alt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>
                <a:ea typeface="ＭＳ Ｐゴシック" charset="-128"/>
              </a:rPr>
              <a:t>ADO.NET</a:t>
            </a:r>
            <a:r>
              <a:rPr lang="ja-JP" altLang="en-US" dirty="0">
                <a:ea typeface="ＭＳ Ｐゴシック" charset="-128"/>
              </a:rPr>
              <a:t>からのエラーの取得</a:t>
            </a:r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957212" y="4743468"/>
            <a:ext cx="3578275" cy="12414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>
                <a:ea typeface="ＭＳ Ｐゴシック" charset="-128"/>
              </a:rPr>
              <a:t>ADO.NET</a:t>
            </a:r>
            <a:r>
              <a:rPr lang="ja-JP" altLang="en-US" dirty="0">
                <a:ea typeface="ＭＳ Ｐゴシック" charset="-128"/>
              </a:rPr>
              <a:t>からの切断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>
          <a:xfrm>
            <a:off x="457200" y="4853007"/>
            <a:ext cx="8147050" cy="1273156"/>
          </a:xfr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r>
              <a:rPr lang="en-US" altLang="ja-JP" dirty="0" smtClean="0"/>
              <a:t>Close</a:t>
            </a:r>
            <a:r>
              <a:rPr lang="ja-JP" altLang="en-US" dirty="0" smtClean="0"/>
              <a:t>メソッドの実行</a:t>
            </a:r>
            <a:endParaRPr lang="en-US" altLang="ja-JP" dirty="0" smtClean="0"/>
          </a:p>
          <a:p>
            <a:r>
              <a:rPr kumimoji="1" lang="en-US" altLang="ja-JP" dirty="0" smtClean="0"/>
              <a:t>Connection</a:t>
            </a:r>
            <a:r>
              <a:rPr kumimoji="1" lang="ja-JP" altLang="en-US" dirty="0" smtClean="0"/>
              <a:t>オブジェクトの破棄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6031" y="1092168"/>
            <a:ext cx="8158219" cy="360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星 7 7"/>
          <p:cNvSpPr/>
          <p:nvPr/>
        </p:nvSpPr>
        <p:spPr>
          <a:xfrm>
            <a:off x="6397650" y="4779981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本当？</a:t>
            </a:r>
            <a:endParaRPr kumimoji="1" lang="ja-JP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Command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128681"/>
          <a:ext cx="8147050" cy="50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>
                <a:ea typeface="ＭＳ Ｐゴシック" charset="-128"/>
              </a:rPr>
              <a:t>SELECT</a:t>
            </a:r>
            <a:r>
              <a:rPr lang="ja-JP" altLang="en-US" dirty="0" smtClean="0">
                <a:ea typeface="ＭＳ Ｐゴシック" charset="-128"/>
              </a:rPr>
              <a:t>文設定タイミング</a:t>
            </a:r>
            <a:endParaRPr lang="ja-JP" altLang="en-US" dirty="0">
              <a:ea typeface="ＭＳ Ｐゴシック" charset="-128"/>
            </a:endParaRPr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887524" y="6264176"/>
            <a:ext cx="335220" cy="337839"/>
          </a:xfrm>
          <a:prstGeom prst="sun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7261286" y="3772587"/>
            <a:ext cx="1728787" cy="459699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Connection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420014" y="1968480"/>
            <a:ext cx="401643" cy="3286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カギ線コネクタ 14"/>
          <p:cNvCxnSpPr>
            <a:stCxn id="9" idx="0"/>
            <a:endCxn id="13" idx="3"/>
          </p:cNvCxnSpPr>
          <p:nvPr/>
        </p:nvCxnSpPr>
        <p:spPr>
          <a:xfrm rot="16200000" flipV="1">
            <a:off x="7153770" y="2800676"/>
            <a:ext cx="1639798" cy="304023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カギ線コネクタ 16"/>
          <p:cNvCxnSpPr>
            <a:stCxn id="9" idx="2"/>
            <a:endCxn id="18" idx="3"/>
          </p:cNvCxnSpPr>
          <p:nvPr/>
        </p:nvCxnSpPr>
        <p:spPr>
          <a:xfrm rot="5400000">
            <a:off x="6020224" y="2601498"/>
            <a:ext cx="474669" cy="373624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987792" y="4524390"/>
            <a:ext cx="401643" cy="3651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星 7 26"/>
          <p:cNvSpPr/>
          <p:nvPr/>
        </p:nvSpPr>
        <p:spPr>
          <a:xfrm>
            <a:off x="6397650" y="4779981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dirty="0" smtClean="0"/>
          </a:p>
          <a:p>
            <a:pPr algn="ctr"/>
            <a:endParaRPr lang="en-US" altLang="ja-JP" sz="1600" dirty="0" smtClean="0"/>
          </a:p>
          <a:p>
            <a:pPr algn="ctr"/>
            <a:r>
              <a:rPr lang="ja-JP" altLang="en-US" sz="1600" dirty="0" smtClean="0"/>
              <a:t>接続</a:t>
            </a:r>
            <a:endParaRPr lang="en-US" altLang="ja-JP" sz="1600" dirty="0" smtClean="0"/>
          </a:p>
          <a:p>
            <a:pPr algn="ctr"/>
            <a:r>
              <a:rPr kumimoji="1" lang="ja-JP" altLang="en-US" sz="1600" dirty="0" smtClean="0"/>
              <a:t>タイミングは？</a:t>
            </a:r>
            <a:endParaRPr kumimoji="1" lang="en-US" altLang="ja-JP" sz="1600" dirty="0" smtClean="0"/>
          </a:p>
          <a:p>
            <a:pPr algn="ctr"/>
            <a:endParaRPr kumimoji="1" lang="ja-JP" alt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err="1" smtClean="0"/>
              <a:t>DataReader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92168"/>
          <a:ext cx="8147050" cy="50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右中かっこ 6"/>
          <p:cNvSpPr/>
          <p:nvPr/>
        </p:nvSpPr>
        <p:spPr>
          <a:xfrm>
            <a:off x="6726267" y="2078019"/>
            <a:ext cx="292104" cy="985851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中かっこ 7"/>
          <p:cNvSpPr/>
          <p:nvPr/>
        </p:nvSpPr>
        <p:spPr>
          <a:xfrm>
            <a:off x="6726267" y="4597416"/>
            <a:ext cx="292104" cy="985851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星 7 8"/>
          <p:cNvSpPr/>
          <p:nvPr/>
        </p:nvSpPr>
        <p:spPr>
          <a:xfrm>
            <a:off x="6937400" y="1931967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dirty="0" smtClean="0"/>
          </a:p>
          <a:p>
            <a:pPr algn="ctr"/>
            <a:endParaRPr lang="en-US" altLang="ja-JP" sz="1600" dirty="0" smtClean="0"/>
          </a:p>
          <a:p>
            <a:pPr algn="ctr"/>
            <a:endParaRPr kumimoji="1" lang="ja-JP" altLang="en-US" sz="1600" dirty="0"/>
          </a:p>
        </p:txBody>
      </p:sp>
      <p:sp>
        <p:nvSpPr>
          <p:cNvPr id="10" name="星 7 9"/>
          <p:cNvSpPr/>
          <p:nvPr/>
        </p:nvSpPr>
        <p:spPr>
          <a:xfrm>
            <a:off x="6937400" y="4487877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dirty="0" smtClean="0"/>
          </a:p>
          <a:p>
            <a:pPr algn="ctr"/>
            <a:endParaRPr lang="en-US" altLang="ja-JP" sz="1600" dirty="0" smtClean="0"/>
          </a:p>
          <a:p>
            <a:pPr algn="ctr"/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err="1" smtClean="0"/>
              <a:t>DataReader</a:t>
            </a:r>
            <a:r>
              <a:rPr kumimoji="1" lang="ja-JP" altLang="en-US" dirty="0" smtClean="0"/>
              <a:t>を使う上での注意点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147050" cy="5073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Using _</a:t>
            </a:r>
            <a:r>
              <a:rPr lang="en-US" altLang="ja-JP" sz="1800" dirty="0" err="1" smtClean="0"/>
              <a:t>cn</a:t>
            </a:r>
            <a:r>
              <a:rPr lang="en-US" altLang="ja-JP" sz="1800" dirty="0" smtClean="0"/>
              <a:t> As New </a:t>
            </a:r>
            <a:r>
              <a:rPr lang="en-US" altLang="ja-JP" sz="1800" dirty="0" err="1" smtClean="0"/>
              <a:t>SqlConnection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CnString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_</a:t>
            </a:r>
            <a:r>
              <a:rPr lang="en-US" altLang="ja-JP" sz="1800" dirty="0" err="1" smtClean="0"/>
              <a:t>cn.Open</a:t>
            </a:r>
            <a:r>
              <a:rPr lang="en-US" altLang="ja-JP" sz="18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Using _</a:t>
            </a:r>
            <a:r>
              <a:rPr lang="en-US" altLang="ja-JP" sz="1800" dirty="0" err="1" smtClean="0"/>
              <a:t>cmd</a:t>
            </a:r>
            <a:r>
              <a:rPr lang="en-US" altLang="ja-JP" sz="1800" dirty="0" smtClean="0"/>
              <a:t> As New </a:t>
            </a:r>
            <a:r>
              <a:rPr lang="en-US" altLang="ja-JP" sz="1800" dirty="0" err="1" smtClean="0"/>
              <a:t>SqlCommand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SqlString</a:t>
            </a:r>
            <a:r>
              <a:rPr lang="en-US" altLang="ja-JP" sz="1800" dirty="0" smtClean="0"/>
              <a:t>, _</a:t>
            </a:r>
            <a:r>
              <a:rPr lang="en-US" altLang="ja-JP" sz="1800" dirty="0" err="1" smtClean="0"/>
              <a:t>cn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Dim rd As </a:t>
            </a:r>
            <a:r>
              <a:rPr lang="en-US" altLang="ja-JP" sz="1800" dirty="0" err="1" smtClean="0"/>
              <a:t>SqlDataReader</a:t>
            </a:r>
            <a:r>
              <a:rPr lang="en-US" altLang="ja-JP" sz="1800" dirty="0" smtClean="0"/>
              <a:t> = Nothing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rd = _</a:t>
            </a:r>
            <a:r>
              <a:rPr lang="en-US" altLang="ja-JP" sz="1800" dirty="0" err="1" smtClean="0"/>
              <a:t>cmd.ExecuteReader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Do While </a:t>
            </a:r>
            <a:r>
              <a:rPr lang="en-US" altLang="ja-JP" sz="1800" dirty="0" err="1" smtClean="0"/>
              <a:t>rd.Read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    </a:t>
            </a:r>
            <a:r>
              <a:rPr lang="en-US" altLang="ja-JP" sz="1800" dirty="0" err="1" smtClean="0"/>
              <a:t>Me.ResultList.Items.Add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rd.Item</a:t>
            </a:r>
            <a:r>
              <a:rPr lang="en-US" altLang="ja-JP" sz="1800" dirty="0" smtClean="0"/>
              <a:t>("</a:t>
            </a:r>
            <a:r>
              <a:rPr lang="en-US" altLang="ja-JP" sz="1800" dirty="0" err="1" smtClean="0"/>
              <a:t>fname</a:t>
            </a:r>
            <a:r>
              <a:rPr lang="en-US" altLang="ja-JP" sz="1800" dirty="0" smtClean="0"/>
              <a:t>").</a:t>
            </a:r>
            <a:r>
              <a:rPr lang="en-US" altLang="ja-JP" sz="1800" dirty="0" err="1" smtClean="0"/>
              <a:t>ToString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Loop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Using _</a:t>
            </a:r>
            <a:r>
              <a:rPr lang="en-US" altLang="ja-JP" sz="1800" dirty="0" err="1" smtClean="0"/>
              <a:t>cmd</a:t>
            </a:r>
            <a:r>
              <a:rPr lang="en-US" altLang="ja-JP" sz="1800" dirty="0" smtClean="0"/>
              <a:t> As New </a:t>
            </a:r>
            <a:r>
              <a:rPr lang="en-US" altLang="ja-JP" sz="1800" dirty="0" err="1" smtClean="0"/>
              <a:t>SqlCommand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SqlString</a:t>
            </a:r>
            <a:r>
              <a:rPr lang="en-US" altLang="ja-JP" sz="1800" dirty="0" smtClean="0"/>
              <a:t>, _</a:t>
            </a:r>
            <a:r>
              <a:rPr lang="en-US" altLang="ja-JP" sz="1800" dirty="0" err="1" smtClean="0"/>
              <a:t>cn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Dim rd As </a:t>
            </a:r>
            <a:r>
              <a:rPr lang="en-US" altLang="ja-JP" sz="1800" dirty="0" err="1" smtClean="0"/>
              <a:t>SqlDataReader</a:t>
            </a:r>
            <a:r>
              <a:rPr lang="en-US" altLang="ja-JP" sz="1800" dirty="0" smtClean="0"/>
              <a:t> = Nothing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rd = _</a:t>
            </a:r>
            <a:r>
              <a:rPr lang="en-US" altLang="ja-JP" sz="1800" dirty="0" err="1" smtClean="0"/>
              <a:t>cmd.ExecuteReader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Do While </a:t>
            </a:r>
            <a:r>
              <a:rPr lang="en-US" altLang="ja-JP" sz="1800" dirty="0" err="1" smtClean="0"/>
              <a:t>rd.Read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    Me. </a:t>
            </a:r>
            <a:r>
              <a:rPr lang="en-US" altLang="ja-JP" sz="1800" dirty="0" err="1" smtClean="0"/>
              <a:t>ResultList.Items.Add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rd.Item</a:t>
            </a:r>
            <a:r>
              <a:rPr lang="en-US" altLang="ja-JP" sz="1800" dirty="0" smtClean="0"/>
              <a:t>("</a:t>
            </a:r>
            <a:r>
              <a:rPr lang="en-US" altLang="ja-JP" sz="1800" dirty="0" err="1" smtClean="0"/>
              <a:t>fname</a:t>
            </a:r>
            <a:r>
              <a:rPr lang="en-US" altLang="ja-JP" sz="1800" dirty="0" smtClean="0"/>
              <a:t>").</a:t>
            </a:r>
            <a:r>
              <a:rPr lang="en-US" altLang="ja-JP" sz="1800" dirty="0" err="1" smtClean="0"/>
              <a:t>ToString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Loop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_</a:t>
            </a:r>
            <a:r>
              <a:rPr lang="en-US" altLang="ja-JP" sz="1800" dirty="0" err="1" smtClean="0"/>
              <a:t>cn.Close</a:t>
            </a:r>
            <a:r>
              <a:rPr lang="en-US" altLang="ja-JP" sz="18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End Using</a:t>
            </a:r>
          </a:p>
        </p:txBody>
      </p:sp>
      <p:sp>
        <p:nvSpPr>
          <p:cNvPr id="4" name="星 7 3"/>
          <p:cNvSpPr/>
          <p:nvPr/>
        </p:nvSpPr>
        <p:spPr>
          <a:xfrm>
            <a:off x="6397650" y="4779981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dirty="0" smtClean="0"/>
          </a:p>
          <a:p>
            <a:pPr algn="ctr"/>
            <a:r>
              <a:rPr lang="ja-JP" altLang="en-US" sz="1600" dirty="0" smtClean="0"/>
              <a:t>間違い</a:t>
            </a:r>
            <a:r>
              <a:rPr kumimoji="1" lang="ja-JP" altLang="en-US" sz="1600" dirty="0" smtClean="0"/>
              <a:t>は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600" dirty="0" smtClean="0"/>
              <a:t>どこ？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列単位でデータを実取得する</a:t>
            </a:r>
            <a:endParaRPr kumimoji="1" lang="ja-JP" altLang="en-US" dirty="0"/>
          </a:p>
        </p:txBody>
      </p:sp>
      <p:graphicFrame>
        <p:nvGraphicFramePr>
          <p:cNvPr id="6" name="図表 5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Parameter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92168"/>
          <a:ext cx="8147050" cy="50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星 7 5"/>
          <p:cNvSpPr/>
          <p:nvPr/>
        </p:nvSpPr>
        <p:spPr>
          <a:xfrm>
            <a:off x="6397650" y="4779981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dirty="0" smtClean="0"/>
          </a:p>
          <a:p>
            <a:pPr algn="ctr"/>
            <a:r>
              <a:rPr lang="ja-JP" altLang="en-US" sz="1600" dirty="0" smtClean="0"/>
              <a:t>なぜ違う？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Parameter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6" name="図表 5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57213" y="2004993"/>
            <a:ext cx="705802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ストアドプロシージャでデータ取得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5073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Using _</a:t>
            </a:r>
            <a:r>
              <a:rPr lang="en-US" altLang="ja-JP" sz="1800" dirty="0" err="1" smtClean="0"/>
              <a:t>cmd</a:t>
            </a:r>
            <a:r>
              <a:rPr lang="en-US" altLang="ja-JP" sz="1800" dirty="0" smtClean="0"/>
              <a:t> As New </a:t>
            </a:r>
            <a:r>
              <a:rPr lang="en-US" altLang="ja-JP" sz="1800" dirty="0" err="1" smtClean="0"/>
              <a:t>SqlCommand</a:t>
            </a:r>
            <a:r>
              <a:rPr lang="en-US" altLang="ja-JP" sz="1800" dirty="0" smtClean="0"/>
              <a:t>("</a:t>
            </a:r>
            <a:r>
              <a:rPr lang="en-US" altLang="ja-JP" sz="1800" dirty="0" err="1" smtClean="0"/>
              <a:t>byroyalty</a:t>
            </a:r>
            <a:r>
              <a:rPr lang="en-US" altLang="ja-JP" sz="1800" dirty="0" smtClean="0"/>
              <a:t>", _</a:t>
            </a:r>
            <a:r>
              <a:rPr lang="en-US" altLang="ja-JP" sz="1800" dirty="0" err="1" smtClean="0"/>
              <a:t>cn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Dim rd As </a:t>
            </a:r>
            <a:r>
              <a:rPr lang="en-US" altLang="ja-JP" sz="1800" dirty="0" err="1" smtClean="0"/>
              <a:t>SqlDataReader</a:t>
            </a:r>
            <a:r>
              <a:rPr lang="en-US" altLang="ja-JP" sz="1800" dirty="0" smtClean="0"/>
              <a:t> = Nothing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_</a:t>
            </a:r>
            <a:r>
              <a:rPr lang="en-US" altLang="ja-JP" sz="1800" dirty="0" err="1" smtClean="0"/>
              <a:t>cmd.CommandType</a:t>
            </a:r>
            <a:r>
              <a:rPr lang="en-US" altLang="ja-JP" sz="1800" dirty="0" smtClean="0"/>
              <a:t> = </a:t>
            </a:r>
            <a:r>
              <a:rPr lang="en-US" altLang="ja-JP" sz="1800" dirty="0" err="1" smtClean="0"/>
              <a:t>CommandType.StoredProcedure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_</a:t>
            </a:r>
            <a:r>
              <a:rPr lang="en-US" altLang="ja-JP" sz="1800" dirty="0" err="1" smtClean="0"/>
              <a:t>cmd.Parameters.Add</a:t>
            </a:r>
            <a:r>
              <a:rPr lang="en-US" altLang="ja-JP" sz="1800" dirty="0" smtClean="0"/>
              <a:t>(New </a:t>
            </a:r>
            <a:r>
              <a:rPr lang="en-US" altLang="ja-JP" sz="1800" dirty="0" err="1" smtClean="0"/>
              <a:t>SqlParameter</a:t>
            </a:r>
            <a:r>
              <a:rPr lang="en-US" altLang="ja-JP" sz="1800" dirty="0" smtClean="0"/>
              <a:t>("percentage", 40))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Me.ListBox1.Items.Clear()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rd = _</a:t>
            </a:r>
            <a:r>
              <a:rPr lang="en-US" altLang="ja-JP" sz="1800" dirty="0" err="1" smtClean="0"/>
              <a:t>cmd.ExecuteReader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Do While </a:t>
            </a:r>
            <a:r>
              <a:rPr lang="en-US" altLang="ja-JP" sz="1800" dirty="0" err="1" smtClean="0"/>
              <a:t>rd.Read</a:t>
            </a:r>
            <a:endParaRPr lang="en-US" altLang="ja-JP" sz="1800" dirty="0" smtClean="0"/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    </a:t>
            </a:r>
            <a:r>
              <a:rPr lang="en-US" altLang="ja-JP" sz="1800" dirty="0" err="1" smtClean="0"/>
              <a:t>Me.ResultList.Items.Add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rd.Item</a:t>
            </a:r>
            <a:r>
              <a:rPr lang="en-US" altLang="ja-JP" sz="1800" dirty="0" smtClean="0"/>
              <a:t>("</a:t>
            </a:r>
            <a:r>
              <a:rPr lang="en-US" altLang="ja-JP" sz="1800" dirty="0" err="1" smtClean="0"/>
              <a:t>au_id</a:t>
            </a:r>
            <a:r>
              <a:rPr lang="en-US" altLang="ja-JP" sz="1800" dirty="0" smtClean="0"/>
              <a:t>").</a:t>
            </a:r>
            <a:r>
              <a:rPr lang="en-US" altLang="ja-JP" sz="1800" dirty="0" err="1" smtClean="0"/>
              <a:t>ToString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Loop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Catch ex As Exception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</a:t>
            </a:r>
            <a:r>
              <a:rPr lang="en-US" altLang="ja-JP" sz="1800" dirty="0" err="1" smtClean="0"/>
              <a:t>MessageBox.Show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ex.Message</a:t>
            </a:r>
            <a:r>
              <a:rPr lang="en-US" altLang="ja-JP" sz="1800" dirty="0" smtClean="0"/>
              <a:t>, </a:t>
            </a:r>
            <a:r>
              <a:rPr lang="ja-JP" altLang="en-US" sz="1800" dirty="0" smtClean="0"/>
              <a:t>・・・・</a:t>
            </a:r>
            <a:r>
              <a:rPr lang="en-US" altLang="ja-JP" sz="18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Finally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If Not rd Is Nothing Then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    </a:t>
            </a:r>
            <a:r>
              <a:rPr lang="en-US" altLang="ja-JP" sz="1800" dirty="0" err="1" smtClean="0"/>
              <a:t>rd.Close</a:t>
            </a:r>
            <a:r>
              <a:rPr lang="en-US" altLang="ja-JP" sz="18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    End If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    End 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800" dirty="0" smtClean="0"/>
              <a:t>End Using</a:t>
            </a:r>
            <a:endParaRPr kumimoji="1" lang="ja-JP" altLang="en-US" sz="1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462461" y="5145111"/>
            <a:ext cx="3991606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1200" dirty="0" smtClean="0"/>
              <a:t>ALTER PROCEDURE [</a:t>
            </a:r>
            <a:r>
              <a:rPr lang="en-US" altLang="ja-JP" sz="1200" dirty="0" err="1" smtClean="0"/>
              <a:t>dbo</a:t>
            </a:r>
            <a:r>
              <a:rPr lang="en-US" altLang="ja-JP" sz="1200" dirty="0" smtClean="0"/>
              <a:t>].[</a:t>
            </a:r>
            <a:r>
              <a:rPr lang="en-US" altLang="ja-JP" sz="1200" dirty="0" err="1" smtClean="0"/>
              <a:t>byroyalty</a:t>
            </a:r>
            <a:r>
              <a:rPr lang="en-US" altLang="ja-JP" sz="1200" dirty="0" smtClean="0"/>
              <a:t>] @percentage </a:t>
            </a:r>
            <a:r>
              <a:rPr lang="en-US" altLang="ja-JP" sz="1200" dirty="0" err="1" smtClean="0"/>
              <a:t>int</a:t>
            </a:r>
            <a:endParaRPr lang="en-US" altLang="ja-JP" sz="1200" dirty="0" smtClean="0"/>
          </a:p>
          <a:p>
            <a:r>
              <a:rPr lang="en-US" altLang="ja-JP" sz="1200" dirty="0" smtClean="0"/>
              <a:t>AS</a:t>
            </a:r>
          </a:p>
          <a:p>
            <a:r>
              <a:rPr lang="en-US" altLang="ja-JP" sz="1200" dirty="0" smtClean="0"/>
              <a:t>select </a:t>
            </a:r>
            <a:r>
              <a:rPr lang="en-US" altLang="ja-JP" sz="1200" dirty="0" err="1" smtClean="0"/>
              <a:t>au_id</a:t>
            </a:r>
            <a:r>
              <a:rPr lang="en-US" altLang="ja-JP" sz="1200" dirty="0" smtClean="0"/>
              <a:t> from </a:t>
            </a:r>
            <a:r>
              <a:rPr lang="en-US" altLang="ja-JP" sz="1200" dirty="0" err="1" smtClean="0"/>
              <a:t>titleauthor</a:t>
            </a:r>
            <a:endParaRPr lang="en-US" altLang="ja-JP" sz="1200" dirty="0" smtClean="0"/>
          </a:p>
          <a:p>
            <a:r>
              <a:rPr lang="en-US" altLang="ja-JP" sz="1200" dirty="0" smtClean="0"/>
              <a:t>where </a:t>
            </a:r>
            <a:r>
              <a:rPr lang="en-US" altLang="ja-JP" sz="1200" dirty="0" err="1" smtClean="0"/>
              <a:t>titleauthor.royaltyper</a:t>
            </a:r>
            <a:r>
              <a:rPr lang="en-US" altLang="ja-JP" sz="1200" dirty="0" smtClean="0"/>
              <a:t> = @percentage</a:t>
            </a:r>
            <a:endParaRPr kumimoji="1" lang="ja-JP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SQL</a:t>
            </a:r>
            <a:r>
              <a:rPr kumimoji="1" lang="ja-JP" altLang="en-US" dirty="0" smtClean="0"/>
              <a:t>文の直接実行</a:t>
            </a:r>
            <a:r>
              <a:rPr lang="en-US" altLang="ja-JP" dirty="0" smtClean="0"/>
              <a:t>(</a:t>
            </a:r>
            <a:r>
              <a:rPr kumimoji="1" lang="en-US" altLang="ja-JP" dirty="0" smtClean="0"/>
              <a:t>Command</a:t>
            </a:r>
            <a:r>
              <a:rPr kumimoji="1" lang="ja-JP" altLang="en-US" dirty="0" smtClean="0"/>
              <a:t>オブジェクト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graphicFrame>
        <p:nvGraphicFramePr>
          <p:cNvPr id="5" name="図表 4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sz="2800" dirty="0">
                <a:ea typeface="ＭＳ Ｐゴシック" charset="-128"/>
              </a:rPr>
              <a:t>データソースと</a:t>
            </a:r>
            <a:r>
              <a:rPr lang="en-US" altLang="ja-JP" sz="2800" dirty="0" err="1">
                <a:ea typeface="ＭＳ Ｐゴシック" charset="-128"/>
              </a:rPr>
              <a:t>DataSet</a:t>
            </a:r>
            <a:r>
              <a:rPr lang="ja-JP" altLang="en-US" sz="2800" dirty="0">
                <a:ea typeface="ＭＳ Ｐゴシック" charset="-128"/>
              </a:rPr>
              <a:t>クラスの対応付け</a:t>
            </a:r>
          </a:p>
        </p:txBody>
      </p:sp>
      <p:graphicFrame>
        <p:nvGraphicFramePr>
          <p:cNvPr id="15" name="コンテンツ プレースホルダ 1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2741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887524" y="5113542"/>
            <a:ext cx="1072116" cy="878086"/>
          </a:xfrm>
          <a:prstGeom prst="flowChartMagneticDisk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ja-JP" altLang="en-US" sz="1400" b="1" dirty="0" smtClean="0">
                <a:solidFill>
                  <a:srgbClr val="FF0000"/>
                </a:solidFill>
                <a:latin typeface="Times New Roman" pitchFamily="18" charset="0"/>
              </a:rPr>
              <a:t>データソース</a:t>
            </a:r>
            <a:endParaRPr lang="en-US" altLang="ja-JP" sz="1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2628605" y="5180514"/>
            <a:ext cx="1138570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 smtClean="0">
                <a:latin typeface="Times New Roman" pitchFamily="18" charset="0"/>
              </a:rPr>
              <a:t>Command</a:t>
            </a:r>
            <a:endParaRPr lang="en-US" altLang="ja-JP" sz="1600" dirty="0">
              <a:latin typeface="Times New Roman" pitchFamily="18" charset="0"/>
            </a:endParaRP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4372640" y="5180514"/>
            <a:ext cx="1138569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 err="1" smtClean="0">
                <a:latin typeface="Times New Roman" pitchFamily="18" charset="0"/>
              </a:rPr>
              <a:t>DataAdapter</a:t>
            </a:r>
            <a:endParaRPr lang="en-US" altLang="ja-JP" sz="1600" dirty="0">
              <a:latin typeface="Times New Roman" pitchFamily="18" charset="0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6112245" y="5180514"/>
            <a:ext cx="1138569" cy="74265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en-US" altLang="ja-JP" sz="1600" dirty="0">
                <a:latin typeface="Times New Roman" pitchFamily="18" charset="0"/>
              </a:rPr>
              <a:t>Dataset</a:t>
            </a:r>
          </a:p>
        </p:txBody>
      </p:sp>
      <p:sp>
        <p:nvSpPr>
          <p:cNvPr id="45064" name="AutoShape 8"/>
          <p:cNvSpPr>
            <a:spLocks noChangeArrowheads="1"/>
          </p:cNvSpPr>
          <p:nvPr/>
        </p:nvSpPr>
        <p:spPr bwMode="auto">
          <a:xfrm>
            <a:off x="2092547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5" name="AutoShape 9"/>
          <p:cNvSpPr>
            <a:spLocks noChangeArrowheads="1"/>
          </p:cNvSpPr>
          <p:nvPr/>
        </p:nvSpPr>
        <p:spPr bwMode="auto">
          <a:xfrm>
            <a:off x="3833628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6" name="AutoShape 10"/>
          <p:cNvSpPr>
            <a:spLocks noChangeArrowheads="1"/>
          </p:cNvSpPr>
          <p:nvPr/>
        </p:nvSpPr>
        <p:spPr bwMode="auto">
          <a:xfrm>
            <a:off x="5576186" y="5384408"/>
            <a:ext cx="469605" cy="404813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7" name="AutoShape 11"/>
          <p:cNvSpPr>
            <a:spLocks noChangeArrowheads="1"/>
          </p:cNvSpPr>
          <p:nvPr/>
        </p:nvSpPr>
        <p:spPr bwMode="auto">
          <a:xfrm rot="-5400000">
            <a:off x="4703073" y="4710298"/>
            <a:ext cx="473273" cy="401674"/>
          </a:xfrm>
          <a:prstGeom prst="leftRightArrow">
            <a:avLst>
              <a:gd name="adj1" fmla="val 50000"/>
              <a:gd name="adj2" fmla="val 23382"/>
            </a:avLst>
          </a:prstGeom>
          <a:solidFill>
            <a:schemeClr val="accent1">
              <a:alpha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371163" y="3830643"/>
            <a:ext cx="1138570" cy="7426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pPr algn="ctr" eaLnBrk="1" hangingPunct="1"/>
            <a:r>
              <a:rPr lang="ja-JP" altLang="en-US" sz="1600" dirty="0" smtClean="0">
                <a:latin typeface="Times New Roman" pitchFamily="18" charset="0"/>
              </a:rPr>
              <a:t>アプリ</a:t>
            </a:r>
            <a:endParaRPr lang="ja-JP" altLang="en-US" sz="1600" dirty="0">
              <a:latin typeface="Times New Roman" pitchFamily="18" charset="0"/>
            </a:endParaRPr>
          </a:p>
        </p:txBody>
      </p:sp>
      <p:sp>
        <p:nvSpPr>
          <p:cNvPr id="45069" name="AutoShape 13"/>
          <p:cNvSpPr>
            <a:spLocks noChangeArrowheads="1"/>
          </p:cNvSpPr>
          <p:nvPr/>
        </p:nvSpPr>
        <p:spPr bwMode="auto">
          <a:xfrm rot="-5400000">
            <a:off x="5640194" y="3969041"/>
            <a:ext cx="1012031" cy="1140047"/>
          </a:xfrm>
          <a:custGeom>
            <a:avLst/>
            <a:gdLst>
              <a:gd name="G0" fmla="+- 11371 0 0"/>
              <a:gd name="G1" fmla="+- 18931 0 0"/>
              <a:gd name="G2" fmla="+- 3301 0 0"/>
              <a:gd name="G3" fmla="*/ 11371 1 2"/>
              <a:gd name="G4" fmla="+- G3 10800 0"/>
              <a:gd name="G5" fmla="+- 21600 11371 18931"/>
              <a:gd name="G6" fmla="+- 18931 3301 0"/>
              <a:gd name="G7" fmla="*/ G6 1 2"/>
              <a:gd name="G8" fmla="*/ 18931 2 1"/>
              <a:gd name="G9" fmla="+- G8 0 21600"/>
              <a:gd name="G10" fmla="+- G5 0 G4"/>
              <a:gd name="G11" fmla="+- 11371 0 G4"/>
              <a:gd name="G12" fmla="*/ G2 G10 G11"/>
              <a:gd name="T0" fmla="*/ 16486 w 21600"/>
              <a:gd name="T1" fmla="*/ 0 h 21600"/>
              <a:gd name="T2" fmla="*/ 11371 w 21600"/>
              <a:gd name="T3" fmla="*/ 3301 h 21600"/>
              <a:gd name="T4" fmla="*/ 3301 w 21600"/>
              <a:gd name="T5" fmla="*/ 11371 h 21600"/>
              <a:gd name="T6" fmla="*/ 0 w 21600"/>
              <a:gd name="T7" fmla="*/ 16486 h 21600"/>
              <a:gd name="T8" fmla="*/ 3301 w 21600"/>
              <a:gd name="T9" fmla="*/ 21600 h 21600"/>
              <a:gd name="T10" fmla="*/ 11116 w 21600"/>
              <a:gd name="T11" fmla="*/ 18931 h 21600"/>
              <a:gd name="T12" fmla="*/ 18931 w 21600"/>
              <a:gd name="T13" fmla="*/ 11116 h 21600"/>
              <a:gd name="T14" fmla="*/ 21600 w 21600"/>
              <a:gd name="T15" fmla="*/ 330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6486" y="0"/>
                </a:moveTo>
                <a:lnTo>
                  <a:pt x="11371" y="3301"/>
                </a:lnTo>
                <a:lnTo>
                  <a:pt x="14040" y="3301"/>
                </a:lnTo>
                <a:lnTo>
                  <a:pt x="14040" y="14040"/>
                </a:lnTo>
                <a:lnTo>
                  <a:pt x="3301" y="14040"/>
                </a:lnTo>
                <a:lnTo>
                  <a:pt x="3301" y="11371"/>
                </a:lnTo>
                <a:lnTo>
                  <a:pt x="0" y="16486"/>
                </a:lnTo>
                <a:lnTo>
                  <a:pt x="3301" y="21600"/>
                </a:lnTo>
                <a:lnTo>
                  <a:pt x="3301" y="18931"/>
                </a:lnTo>
                <a:lnTo>
                  <a:pt x="18931" y="18931"/>
                </a:lnTo>
                <a:lnTo>
                  <a:pt x="18931" y="3301"/>
                </a:lnTo>
                <a:lnTo>
                  <a:pt x="21600" y="330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45070" name="AutoShape 14"/>
          <p:cNvSpPr>
            <a:spLocks noChangeArrowheads="1"/>
          </p:cNvSpPr>
          <p:nvPr/>
        </p:nvSpPr>
        <p:spPr bwMode="auto">
          <a:xfrm rot="5400000" flipH="1">
            <a:off x="3162217" y="3969041"/>
            <a:ext cx="1012031" cy="1140047"/>
          </a:xfrm>
          <a:custGeom>
            <a:avLst/>
            <a:gdLst>
              <a:gd name="G0" fmla="+- 11371 0 0"/>
              <a:gd name="G1" fmla="+- 18931 0 0"/>
              <a:gd name="G2" fmla="+- 3301 0 0"/>
              <a:gd name="G3" fmla="*/ 11371 1 2"/>
              <a:gd name="G4" fmla="+- G3 10800 0"/>
              <a:gd name="G5" fmla="+- 21600 11371 18931"/>
              <a:gd name="G6" fmla="+- 18931 3301 0"/>
              <a:gd name="G7" fmla="*/ G6 1 2"/>
              <a:gd name="G8" fmla="*/ 18931 2 1"/>
              <a:gd name="G9" fmla="+- G8 0 21600"/>
              <a:gd name="G10" fmla="+- G5 0 G4"/>
              <a:gd name="G11" fmla="+- 11371 0 G4"/>
              <a:gd name="G12" fmla="*/ G2 G10 G11"/>
              <a:gd name="T0" fmla="*/ 16486 w 21600"/>
              <a:gd name="T1" fmla="*/ 0 h 21600"/>
              <a:gd name="T2" fmla="*/ 11371 w 21600"/>
              <a:gd name="T3" fmla="*/ 3301 h 21600"/>
              <a:gd name="T4" fmla="*/ 3301 w 21600"/>
              <a:gd name="T5" fmla="*/ 11371 h 21600"/>
              <a:gd name="T6" fmla="*/ 0 w 21600"/>
              <a:gd name="T7" fmla="*/ 16486 h 21600"/>
              <a:gd name="T8" fmla="*/ 3301 w 21600"/>
              <a:gd name="T9" fmla="*/ 21600 h 21600"/>
              <a:gd name="T10" fmla="*/ 11116 w 21600"/>
              <a:gd name="T11" fmla="*/ 18931 h 21600"/>
              <a:gd name="T12" fmla="*/ 18931 w 21600"/>
              <a:gd name="T13" fmla="*/ 11116 h 21600"/>
              <a:gd name="T14" fmla="*/ 21600 w 21600"/>
              <a:gd name="T15" fmla="*/ 3301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G12 w 21600"/>
              <a:gd name="T25" fmla="*/ G5 h 21600"/>
              <a:gd name="T26" fmla="*/ G1 w 21600"/>
              <a:gd name="T27" fmla="*/ G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6486" y="0"/>
                </a:moveTo>
                <a:lnTo>
                  <a:pt x="11371" y="3301"/>
                </a:lnTo>
                <a:lnTo>
                  <a:pt x="14040" y="3301"/>
                </a:lnTo>
                <a:lnTo>
                  <a:pt x="14040" y="14040"/>
                </a:lnTo>
                <a:lnTo>
                  <a:pt x="3301" y="14040"/>
                </a:lnTo>
                <a:lnTo>
                  <a:pt x="3301" y="11371"/>
                </a:lnTo>
                <a:lnTo>
                  <a:pt x="0" y="16486"/>
                </a:lnTo>
                <a:lnTo>
                  <a:pt x="3301" y="21600"/>
                </a:lnTo>
                <a:lnTo>
                  <a:pt x="3301" y="18931"/>
                </a:lnTo>
                <a:lnTo>
                  <a:pt x="18931" y="18931"/>
                </a:lnTo>
                <a:lnTo>
                  <a:pt x="18931" y="3301"/>
                </a:lnTo>
                <a:lnTo>
                  <a:pt x="21600" y="3301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err="1" smtClean="0"/>
              <a:t>DataAdapter</a:t>
            </a:r>
            <a:r>
              <a:rPr kumimoji="1"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5" name="図表 4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星 7 3"/>
          <p:cNvSpPr/>
          <p:nvPr/>
        </p:nvSpPr>
        <p:spPr>
          <a:xfrm>
            <a:off x="6726267" y="2990844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200" dirty="0" smtClean="0"/>
          </a:p>
          <a:p>
            <a:pPr algn="ctr"/>
            <a:r>
              <a:rPr kumimoji="1" lang="en-US" altLang="ja-JP" sz="1200" dirty="0" smtClean="0"/>
              <a:t>Open</a:t>
            </a:r>
            <a:endParaRPr lang="en-US" altLang="ja-JP" sz="1200" dirty="0" smtClean="0"/>
          </a:p>
          <a:p>
            <a:pPr algn="ctr"/>
            <a:r>
              <a:rPr kumimoji="1" lang="ja-JP" altLang="en-US" sz="1200" dirty="0" smtClean="0"/>
              <a:t>タイミングは？</a:t>
            </a:r>
            <a:endParaRPr kumimoji="1" lang="ja-JP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err="1" smtClean="0"/>
              <a:t>CommandBuilder</a:t>
            </a:r>
            <a:r>
              <a:rPr lang="ja-JP" altLang="en-US" dirty="0" smtClean="0"/>
              <a:t>で</a:t>
            </a:r>
            <a:r>
              <a:rPr lang="en-US" altLang="ja-JP" dirty="0" smtClean="0"/>
              <a:t>SQL</a:t>
            </a:r>
            <a:r>
              <a:rPr lang="ja-JP" altLang="en-US" dirty="0" smtClean="0"/>
              <a:t>作成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5073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_</a:t>
            </a:r>
            <a:r>
              <a:rPr lang="en-US" altLang="ja-JP" sz="1600" dirty="0" err="1" smtClean="0"/>
              <a:t>cn.Open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Using _</a:t>
            </a:r>
            <a:r>
              <a:rPr lang="en-US" altLang="ja-JP" sz="1600" dirty="0" err="1" smtClean="0"/>
              <a:t>tr</a:t>
            </a:r>
            <a:r>
              <a:rPr lang="en-US" altLang="ja-JP" sz="1600" dirty="0" smtClean="0"/>
              <a:t> As </a:t>
            </a:r>
            <a:r>
              <a:rPr lang="en-US" altLang="ja-JP" sz="1600" dirty="0" err="1" smtClean="0"/>
              <a:t>SqlTransaction</a:t>
            </a:r>
            <a:r>
              <a:rPr lang="en-US" altLang="ja-JP" sz="1600" dirty="0" smtClean="0"/>
              <a:t> = _</a:t>
            </a:r>
            <a:r>
              <a:rPr lang="en-US" altLang="ja-JP" sz="1600" dirty="0" err="1" smtClean="0"/>
              <a:t>cn.BeginTransaction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Using _</a:t>
            </a:r>
            <a:r>
              <a:rPr lang="en-US" altLang="ja-JP" sz="1600" dirty="0" err="1" smtClean="0"/>
              <a:t>cmd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SqlCommand</a:t>
            </a:r>
            <a:r>
              <a:rPr lang="en-US" altLang="ja-JP" sz="1600" dirty="0" smtClean="0"/>
              <a:t>("SELECT * FROM employee ", _</a:t>
            </a:r>
            <a:r>
              <a:rPr lang="en-US" altLang="ja-JP" sz="1600" dirty="0" err="1" smtClean="0"/>
              <a:t>cn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</a:t>
            </a:r>
            <a:r>
              <a:rPr lang="en-US" altLang="ja-JP" sz="1600" dirty="0" smtClean="0">
                <a:solidFill>
                  <a:srgbClr val="FF0000"/>
                </a:solidFill>
              </a:rPr>
              <a:t>_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cmd.Transaction</a:t>
            </a:r>
            <a:r>
              <a:rPr lang="en-US" altLang="ja-JP" sz="1600" dirty="0" smtClean="0">
                <a:solidFill>
                  <a:srgbClr val="FF0000"/>
                </a:solidFill>
              </a:rPr>
              <a:t> = _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tr</a:t>
            </a:r>
            <a:r>
              <a:rPr lang="en-US" altLang="ja-JP" sz="1600" dirty="0" smtClean="0">
                <a:solidFill>
                  <a:srgbClr val="FF0000"/>
                </a:solidFill>
              </a:rPr>
              <a:t>      '###</a:t>
            </a:r>
            <a:r>
              <a:rPr lang="ja-JP" altLang="en-US" sz="1600" dirty="0" smtClean="0">
                <a:solidFill>
                  <a:srgbClr val="FF0000"/>
                </a:solidFill>
              </a:rPr>
              <a:t>重要</a:t>
            </a:r>
            <a:r>
              <a:rPr lang="en-US" altLang="ja-JP" sz="1600" dirty="0" smtClean="0">
                <a:solidFill>
                  <a:srgbClr val="FF0000"/>
                </a:solidFill>
              </a:rPr>
              <a:t>###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Using _</a:t>
            </a:r>
            <a:r>
              <a:rPr lang="en-US" altLang="ja-JP" sz="1600" dirty="0" err="1" smtClean="0"/>
              <a:t>da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SqlDataAdapter</a:t>
            </a:r>
            <a:r>
              <a:rPr lang="en-US" altLang="ja-JP" sz="1600" dirty="0" smtClean="0"/>
              <a:t>(_</a:t>
            </a:r>
            <a:r>
              <a:rPr lang="en-US" altLang="ja-JP" sz="1600" dirty="0" err="1" smtClean="0"/>
              <a:t>cmd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Using _</a:t>
            </a:r>
            <a:r>
              <a:rPr lang="en-US" altLang="ja-JP" sz="1600" dirty="0" err="1" smtClean="0"/>
              <a:t>cb</a:t>
            </a:r>
            <a:r>
              <a:rPr lang="en-US" altLang="ja-JP" sz="1600" dirty="0" smtClean="0"/>
              <a:t> As New </a:t>
            </a:r>
            <a:r>
              <a:rPr lang="en-US" altLang="ja-JP" sz="1600" dirty="0" err="1" smtClean="0"/>
              <a:t>SqlCommandBuilder</a:t>
            </a:r>
            <a:r>
              <a:rPr lang="en-US" altLang="ja-JP" sz="1600" dirty="0" smtClean="0"/>
              <a:t>(_</a:t>
            </a:r>
            <a:r>
              <a:rPr lang="en-US" altLang="ja-JP" sz="1600" dirty="0" err="1" smtClean="0"/>
              <a:t>da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_</a:t>
            </a:r>
            <a:r>
              <a:rPr lang="en-US" altLang="ja-JP" sz="1600" dirty="0" err="1" smtClean="0"/>
              <a:t>da.UpdateCommand</a:t>
            </a:r>
            <a:r>
              <a:rPr lang="en-US" altLang="ja-JP" sz="1600" dirty="0" smtClean="0"/>
              <a:t> = _</a:t>
            </a:r>
            <a:r>
              <a:rPr lang="en-US" altLang="ja-JP" sz="1600" dirty="0" err="1" smtClean="0"/>
              <a:t>cb.GetUpdateCommand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_</a:t>
            </a:r>
            <a:r>
              <a:rPr lang="en-US" altLang="ja-JP" sz="1600" dirty="0" err="1" smtClean="0"/>
              <a:t>da.InsertCommand</a:t>
            </a:r>
            <a:r>
              <a:rPr lang="en-US" altLang="ja-JP" sz="1600" dirty="0" smtClean="0"/>
              <a:t> = _</a:t>
            </a:r>
            <a:r>
              <a:rPr lang="en-US" altLang="ja-JP" sz="1600" dirty="0" err="1" smtClean="0"/>
              <a:t>cb.GetInsertCommand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_</a:t>
            </a:r>
            <a:r>
              <a:rPr lang="en-US" altLang="ja-JP" sz="1600" dirty="0" err="1" smtClean="0"/>
              <a:t>da.DeleteCommand</a:t>
            </a:r>
            <a:r>
              <a:rPr lang="en-US" altLang="ja-JP" sz="1600" dirty="0" smtClean="0"/>
              <a:t> = _</a:t>
            </a:r>
            <a:r>
              <a:rPr lang="en-US" altLang="ja-JP" sz="1600" dirty="0" err="1" smtClean="0"/>
              <a:t>cb.GetDeleteCommand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_</a:t>
            </a:r>
            <a:r>
              <a:rPr lang="en-US" altLang="ja-JP" sz="1600" dirty="0" err="1" smtClean="0"/>
              <a:t>da.Update</a:t>
            </a:r>
            <a:r>
              <a:rPr lang="en-US" altLang="ja-JP" sz="1600" dirty="0" smtClean="0"/>
              <a:t>(Ds, "employee")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_</a:t>
            </a:r>
            <a:r>
              <a:rPr lang="en-US" altLang="ja-JP" sz="1600" dirty="0" err="1" smtClean="0"/>
              <a:t>tr.Commit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Catch ex As Exception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</a:t>
            </a:r>
            <a:r>
              <a:rPr lang="en-US" altLang="ja-JP" sz="1600" dirty="0" err="1" smtClean="0"/>
              <a:t>MessageBox.Show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ex.Message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・・・</a:t>
            </a:r>
            <a:r>
              <a:rPr lang="en-US" altLang="ja-JP" sz="16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   _</a:t>
            </a:r>
            <a:r>
              <a:rPr lang="en-US" altLang="ja-JP" sz="1600" dirty="0" err="1" smtClean="0"/>
              <a:t>tr.Rollback</a:t>
            </a:r>
            <a:r>
              <a:rPr lang="en-US" altLang="ja-JP" sz="1600" dirty="0" smtClean="0"/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     End Try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    End Using</a:t>
            </a:r>
          </a:p>
          <a:p>
            <a:pPr>
              <a:spcBef>
                <a:spcPts val="0"/>
              </a:spcBef>
              <a:buNone/>
            </a:pPr>
            <a:r>
              <a:rPr lang="en-US" altLang="ja-JP" sz="1600" dirty="0" smtClean="0"/>
              <a:t>End Using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err="1" smtClean="0"/>
              <a:t>CommandBuilder</a:t>
            </a:r>
            <a:r>
              <a:rPr kumimoji="1"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sz="2800" dirty="0" err="1">
                <a:ea typeface="ＭＳ Ｐゴシック" charset="-128"/>
              </a:rPr>
              <a:t>DataSet</a:t>
            </a:r>
            <a:r>
              <a:rPr lang="ja-JP" altLang="en-US" sz="2800" dirty="0">
                <a:ea typeface="ＭＳ Ｐゴシック" charset="-128"/>
              </a:rPr>
              <a:t>の利用時の</a:t>
            </a:r>
            <a:r>
              <a:rPr lang="ja-JP" altLang="en-US" sz="2800" dirty="0" smtClean="0">
                <a:ea typeface="ＭＳ Ｐゴシック" charset="-128"/>
              </a:rPr>
              <a:t>注意点</a:t>
            </a:r>
            <a:endParaRPr lang="ja-JP" altLang="en-US" sz="2800" dirty="0">
              <a:ea typeface="ＭＳ Ｐゴシック" charset="-128"/>
            </a:endParaRPr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altLang="ja-JP" sz="2800" dirty="0" err="1" smtClean="0">
                <a:ea typeface="ＭＳ Ｐゴシック" charset="-128"/>
              </a:rPr>
              <a:t>DataSet</a:t>
            </a:r>
            <a:r>
              <a:rPr lang="ja-JP" altLang="en-US" sz="2800" dirty="0" smtClean="0">
                <a:ea typeface="ＭＳ Ｐゴシック" charset="-128"/>
              </a:rPr>
              <a:t>の利用時の注意点</a:t>
            </a:r>
            <a:endParaRPr lang="ja-JP" altLang="en-US" sz="2800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052514"/>
          <a:ext cx="8147050" cy="1682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コンテンツ プレースホルダ 3"/>
          <p:cNvGraphicFramePr>
            <a:graphicFrameLocks/>
          </p:cNvGraphicFramePr>
          <p:nvPr/>
        </p:nvGraphicFramePr>
        <p:xfrm>
          <a:off x="457200" y="2954332"/>
          <a:ext cx="8147050" cy="2851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おまけ</a:t>
            </a:r>
            <a:r>
              <a:rPr kumimoji="1" lang="en-US" altLang="ja-JP" dirty="0" smtClean="0"/>
              <a:t>)LINQ to SQL</a:t>
            </a:r>
            <a:endParaRPr kumimoji="1" lang="ja-JP" altLang="en-US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権限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782862" y="3648078"/>
            <a:ext cx="5440437" cy="20082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kumimoji="1" lang="en-US" altLang="ja-JP" dirty="0" smtClean="0"/>
              <a:t>Windows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SQL Server</a:t>
            </a:r>
            <a:r>
              <a:rPr lang="ja-JP" altLang="en-US" dirty="0" smtClean="0"/>
              <a:t>におけるユーザ管理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279896" y="1274733"/>
            <a:ext cx="3870378" cy="186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SQL Server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66874" y="2114532"/>
            <a:ext cx="99097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ログイン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62422" y="1270531"/>
            <a:ext cx="1843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SQL</a:t>
            </a:r>
            <a:r>
              <a:rPr lang="ja-JP" altLang="en-US" dirty="0" smtClean="0"/>
              <a:t> </a:t>
            </a:r>
            <a:r>
              <a:rPr lang="en-US" altLang="ja-JP" dirty="0" smtClean="0"/>
              <a:t>Server</a:t>
            </a:r>
            <a:r>
              <a:rPr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4274687" y="3725306"/>
            <a:ext cx="3870378" cy="186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SQL Server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57213" y="372110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Windows</a:t>
            </a:r>
            <a:r>
              <a:rPr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9" name="星 7 28"/>
          <p:cNvSpPr/>
          <p:nvPr/>
        </p:nvSpPr>
        <p:spPr>
          <a:xfrm>
            <a:off x="336492" y="4195773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200" dirty="0" smtClean="0"/>
          </a:p>
          <a:p>
            <a:pPr algn="ctr"/>
            <a:r>
              <a:rPr lang="ja-JP" altLang="en-US" sz="1200" dirty="0" smtClean="0"/>
              <a:t>こちらが推奨</a:t>
            </a:r>
            <a:r>
              <a:rPr lang="ja-JP" altLang="en-US" sz="1200" dirty="0"/>
              <a:t>？</a:t>
            </a:r>
            <a:endParaRPr lang="en-US" altLang="ja-JP" sz="1200" dirty="0" smtClean="0"/>
          </a:p>
        </p:txBody>
      </p:sp>
      <p:sp>
        <p:nvSpPr>
          <p:cNvPr id="30" name="星 7 29"/>
          <p:cNvSpPr/>
          <p:nvPr/>
        </p:nvSpPr>
        <p:spPr>
          <a:xfrm>
            <a:off x="336492" y="1639863"/>
            <a:ext cx="2206600" cy="1350981"/>
          </a:xfrm>
          <a:prstGeom prst="star7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200" dirty="0" smtClean="0"/>
          </a:p>
          <a:p>
            <a:pPr algn="ctr"/>
            <a:r>
              <a:rPr lang="ja-JP" altLang="en-US" sz="1200" dirty="0" smtClean="0"/>
              <a:t>旧版との互換性のため？</a:t>
            </a:r>
            <a:endParaRPr lang="en-US" altLang="ja-JP" sz="1200" dirty="0" smtClean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490759" y="3132694"/>
            <a:ext cx="5660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http://msdn.microsoft.com/ja-jp/library/aa905171.aspx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782863" y="5692806"/>
            <a:ext cx="5777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ローカル認証だと</a:t>
            </a:r>
            <a:r>
              <a:rPr lang="en-US" altLang="ja-JP" dirty="0" smtClean="0"/>
              <a:t>4</a:t>
            </a:r>
            <a:r>
              <a:rPr lang="ja-JP" altLang="en-US" dirty="0" smtClean="0"/>
              <a:t>万人くらいが限界なので</a:t>
            </a:r>
            <a:r>
              <a:rPr lang="en-US" altLang="ja-JP" dirty="0" smtClean="0"/>
              <a:t>AD</a:t>
            </a:r>
            <a:r>
              <a:rPr lang="ja-JP" altLang="en-US" dirty="0" smtClean="0"/>
              <a:t>認証も考慮</a:t>
            </a:r>
            <a:endParaRPr kumimoji="1" lang="ja-JP" altLang="en-US" dirty="0"/>
          </a:p>
        </p:txBody>
      </p:sp>
      <p:grpSp>
        <p:nvGrpSpPr>
          <p:cNvPr id="34" name="グループ化 33"/>
          <p:cNvGrpSpPr/>
          <p:nvPr/>
        </p:nvGrpSpPr>
        <p:grpSpPr>
          <a:xfrm>
            <a:off x="6480158" y="1493812"/>
            <a:ext cx="1451038" cy="1460520"/>
            <a:chOff x="6480158" y="1493812"/>
            <a:chExt cx="1451038" cy="1460520"/>
          </a:xfrm>
        </p:grpSpPr>
        <p:sp>
          <p:nvSpPr>
            <p:cNvPr id="11" name="フローチャート : 磁気ディスク 10"/>
            <p:cNvSpPr/>
            <p:nvPr/>
          </p:nvSpPr>
          <p:spPr>
            <a:xfrm>
              <a:off x="6543702" y="1493812"/>
              <a:ext cx="1314468" cy="146052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6480158" y="1530324"/>
              <a:ext cx="14510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データベース</a:t>
              </a:r>
              <a:endParaRPr kumimoji="1" lang="ja-JP" altLang="en-US" dirty="0"/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6689754" y="2114532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ユーザー</a:t>
            </a:r>
            <a:endParaRPr kumimoji="1" lang="ja-JP" altLang="en-US" dirty="0"/>
          </a:p>
        </p:txBody>
      </p:sp>
      <p:cxnSp>
        <p:nvCxnSpPr>
          <p:cNvPr id="23" name="直線矢印コネクタ 22"/>
          <p:cNvCxnSpPr>
            <a:stCxn id="13" idx="3"/>
            <a:endCxn id="12" idx="1"/>
          </p:cNvCxnSpPr>
          <p:nvPr/>
        </p:nvCxnSpPr>
        <p:spPr>
          <a:xfrm>
            <a:off x="5557851" y="2299198"/>
            <a:ext cx="1131903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36" name="グループ化 35"/>
          <p:cNvGrpSpPr/>
          <p:nvPr/>
        </p:nvGrpSpPr>
        <p:grpSpPr>
          <a:xfrm>
            <a:off x="6480158" y="3940182"/>
            <a:ext cx="1451038" cy="1460520"/>
            <a:chOff x="6480158" y="1493812"/>
            <a:chExt cx="1451038" cy="1460520"/>
          </a:xfrm>
        </p:grpSpPr>
        <p:sp>
          <p:nvSpPr>
            <p:cNvPr id="37" name="フローチャート : 磁気ディスク 36"/>
            <p:cNvSpPr/>
            <p:nvPr/>
          </p:nvSpPr>
          <p:spPr>
            <a:xfrm>
              <a:off x="6543702" y="1493812"/>
              <a:ext cx="1314468" cy="146052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480158" y="1530324"/>
              <a:ext cx="14510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データベース</a:t>
              </a:r>
              <a:endParaRPr kumimoji="1" lang="ja-JP" altLang="en-US" dirty="0"/>
            </a:p>
          </p:txBody>
        </p:sp>
      </p:grpSp>
      <p:sp>
        <p:nvSpPr>
          <p:cNvPr id="39" name="テキスト ボックス 38"/>
          <p:cNvSpPr txBox="1"/>
          <p:nvPr/>
        </p:nvSpPr>
        <p:spPr>
          <a:xfrm>
            <a:off x="6689754" y="4560902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ユーザー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>
            <a:stCxn id="50" idx="3"/>
            <a:endCxn id="39" idx="1"/>
          </p:cNvCxnSpPr>
          <p:nvPr/>
        </p:nvCxnSpPr>
        <p:spPr>
          <a:xfrm>
            <a:off x="5557851" y="4741367"/>
            <a:ext cx="1131903" cy="42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円/楕円 41"/>
          <p:cNvSpPr/>
          <p:nvPr/>
        </p:nvSpPr>
        <p:spPr>
          <a:xfrm>
            <a:off x="4608513" y="2552688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43" name="円/楕円 42"/>
          <p:cNvSpPr/>
          <p:nvPr/>
        </p:nvSpPr>
        <p:spPr>
          <a:xfrm>
            <a:off x="3147993" y="4999059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44" name="円/楕円 43"/>
          <p:cNvSpPr/>
          <p:nvPr/>
        </p:nvSpPr>
        <p:spPr>
          <a:xfrm>
            <a:off x="6799293" y="2552688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45" name="円/楕円 44"/>
          <p:cNvSpPr/>
          <p:nvPr/>
        </p:nvSpPr>
        <p:spPr>
          <a:xfrm>
            <a:off x="6799293" y="4999059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46" name="円/楕円 45"/>
          <p:cNvSpPr/>
          <p:nvPr/>
        </p:nvSpPr>
        <p:spPr>
          <a:xfrm>
            <a:off x="5338773" y="2705088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47" name="円/楕円 46"/>
          <p:cNvSpPr/>
          <p:nvPr/>
        </p:nvSpPr>
        <p:spPr>
          <a:xfrm>
            <a:off x="4608513" y="4999059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49" name="円/楕円 48"/>
          <p:cNvSpPr/>
          <p:nvPr/>
        </p:nvSpPr>
        <p:spPr>
          <a:xfrm>
            <a:off x="2600298" y="5291163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566874" y="4556701"/>
            <a:ext cx="99097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ログイン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111480" y="4556701"/>
            <a:ext cx="146052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US" altLang="ja-JP" sz="1600" dirty="0" smtClean="0"/>
              <a:t>Win</a:t>
            </a:r>
            <a:r>
              <a:rPr lang="ja-JP" altLang="en-US" sz="1600" dirty="0" smtClean="0"/>
              <a:t>ユーザー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782862" y="3648078"/>
            <a:ext cx="5440437" cy="20082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Windows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Oracle</a:t>
            </a:r>
            <a:r>
              <a:rPr lang="ja-JP" altLang="en-US" dirty="0" smtClean="0"/>
              <a:t>におけるユーザ管理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279896" y="1274733"/>
            <a:ext cx="3870378" cy="186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Oracle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62422" y="1270531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Oracle</a:t>
            </a:r>
            <a:r>
              <a:rPr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4274687" y="3725306"/>
            <a:ext cx="3870378" cy="1862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Oracle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57213" y="372110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Windows</a:t>
            </a:r>
            <a:r>
              <a:rPr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111480" y="4560903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 smtClean="0"/>
              <a:t>ユーザー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782863" y="5692806"/>
            <a:ext cx="5777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ローカル認証だと</a:t>
            </a:r>
            <a:r>
              <a:rPr lang="en-US" altLang="ja-JP" dirty="0" smtClean="0"/>
              <a:t>4</a:t>
            </a:r>
            <a:r>
              <a:rPr lang="ja-JP" altLang="en-US" dirty="0" smtClean="0"/>
              <a:t>万人くらいが限界なので</a:t>
            </a:r>
            <a:r>
              <a:rPr lang="en-US" altLang="ja-JP" dirty="0" smtClean="0"/>
              <a:t>AD</a:t>
            </a:r>
            <a:r>
              <a:rPr lang="ja-JP" altLang="en-US" dirty="0" smtClean="0"/>
              <a:t>認証も考慮</a:t>
            </a:r>
            <a:endParaRPr kumimoji="1" lang="ja-JP" altLang="en-US" dirty="0"/>
          </a:p>
        </p:txBody>
      </p:sp>
      <p:grpSp>
        <p:nvGrpSpPr>
          <p:cNvPr id="3" name="グループ化 33"/>
          <p:cNvGrpSpPr/>
          <p:nvPr/>
        </p:nvGrpSpPr>
        <p:grpSpPr>
          <a:xfrm>
            <a:off x="6480158" y="1493812"/>
            <a:ext cx="1378012" cy="1460520"/>
            <a:chOff x="6480158" y="1493812"/>
            <a:chExt cx="1378012" cy="1460520"/>
          </a:xfrm>
        </p:grpSpPr>
        <p:sp>
          <p:nvSpPr>
            <p:cNvPr id="11" name="フローチャート : 磁気ディスク 10"/>
            <p:cNvSpPr/>
            <p:nvPr/>
          </p:nvSpPr>
          <p:spPr>
            <a:xfrm>
              <a:off x="6543702" y="1493812"/>
              <a:ext cx="1314468" cy="146052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6480158" y="1530324"/>
              <a:ext cx="1366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インスタンス</a:t>
              </a:r>
              <a:endParaRPr kumimoji="1" lang="ja-JP" altLang="en-US" dirty="0"/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6689754" y="2114532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ユーザー</a:t>
            </a:r>
            <a:endParaRPr kumimoji="1" lang="ja-JP" altLang="en-US" dirty="0"/>
          </a:p>
        </p:txBody>
      </p:sp>
      <p:grpSp>
        <p:nvGrpSpPr>
          <p:cNvPr id="4" name="グループ化 35"/>
          <p:cNvGrpSpPr/>
          <p:nvPr/>
        </p:nvGrpSpPr>
        <p:grpSpPr>
          <a:xfrm>
            <a:off x="6480158" y="3940182"/>
            <a:ext cx="1378012" cy="1460520"/>
            <a:chOff x="6480158" y="1493812"/>
            <a:chExt cx="1378012" cy="1460520"/>
          </a:xfrm>
        </p:grpSpPr>
        <p:sp>
          <p:nvSpPr>
            <p:cNvPr id="37" name="フローチャート : 磁気ディスク 36"/>
            <p:cNvSpPr/>
            <p:nvPr/>
          </p:nvSpPr>
          <p:spPr>
            <a:xfrm>
              <a:off x="6543702" y="1493812"/>
              <a:ext cx="1314468" cy="146052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480158" y="1530324"/>
              <a:ext cx="1366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インスタンス</a:t>
              </a:r>
              <a:endParaRPr kumimoji="1" lang="ja-JP" altLang="en-US" dirty="0"/>
            </a:p>
          </p:txBody>
        </p:sp>
      </p:grpSp>
      <p:sp>
        <p:nvSpPr>
          <p:cNvPr id="39" name="テキスト ボックス 38"/>
          <p:cNvSpPr txBox="1"/>
          <p:nvPr/>
        </p:nvSpPr>
        <p:spPr>
          <a:xfrm>
            <a:off x="6689754" y="4560902"/>
            <a:ext cx="107914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ユーザー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>
            <a:stCxn id="21" idx="3"/>
            <a:endCxn id="39" idx="1"/>
          </p:cNvCxnSpPr>
          <p:nvPr/>
        </p:nvCxnSpPr>
        <p:spPr>
          <a:xfrm flipV="1">
            <a:off x="4190622" y="4745568"/>
            <a:ext cx="2499132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円/楕円 23"/>
          <p:cNvSpPr/>
          <p:nvPr/>
        </p:nvSpPr>
        <p:spPr>
          <a:xfrm>
            <a:off x="6762780" y="2552688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5" name="円/楕円 24"/>
          <p:cNvSpPr/>
          <p:nvPr/>
        </p:nvSpPr>
        <p:spPr>
          <a:xfrm>
            <a:off x="3147993" y="4999059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認証</a:t>
            </a:r>
            <a:endParaRPr kumimoji="1" lang="ja-JP" altLang="en-US" dirty="0"/>
          </a:p>
        </p:txBody>
      </p:sp>
      <p:sp>
        <p:nvSpPr>
          <p:cNvPr id="26" name="円/楕円 25"/>
          <p:cNvSpPr/>
          <p:nvPr/>
        </p:nvSpPr>
        <p:spPr>
          <a:xfrm>
            <a:off x="7237449" y="2844792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27" name="円/楕円 26"/>
          <p:cNvSpPr/>
          <p:nvPr/>
        </p:nvSpPr>
        <p:spPr>
          <a:xfrm>
            <a:off x="6799293" y="4999059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権限</a:t>
            </a:r>
            <a:endParaRPr kumimoji="1" lang="ja-JP" altLang="en-US" dirty="0"/>
          </a:p>
        </p:txBody>
      </p:sp>
      <p:sp>
        <p:nvSpPr>
          <p:cNvPr id="34" name="円/楕円 33"/>
          <p:cNvSpPr/>
          <p:nvPr/>
        </p:nvSpPr>
        <p:spPr>
          <a:xfrm>
            <a:off x="6507189" y="2917818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  <p:sp>
        <p:nvSpPr>
          <p:cNvPr id="36" name="円/楕円 35"/>
          <p:cNvSpPr/>
          <p:nvPr/>
        </p:nvSpPr>
        <p:spPr>
          <a:xfrm>
            <a:off x="2636811" y="5291163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  <p:sp>
        <p:nvSpPr>
          <p:cNvPr id="41" name="円/楕円 40"/>
          <p:cNvSpPr/>
          <p:nvPr/>
        </p:nvSpPr>
        <p:spPr>
          <a:xfrm>
            <a:off x="6361137" y="5291163"/>
            <a:ext cx="912825" cy="438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dirty="0" smtClean="0"/>
              <a:t>Security</a:t>
            </a:r>
          </a:p>
          <a:p>
            <a:pPr algn="ctr"/>
            <a:r>
              <a:rPr lang="en-US" altLang="ja-JP" sz="1400" dirty="0" smtClean="0"/>
              <a:t>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アプリにおけるお勧め認証構造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6" y="1657338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0037" y="1928784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1026" idx="1"/>
          </p:cNvCxnSpPr>
          <p:nvPr/>
        </p:nvCxnSpPr>
        <p:spPr>
          <a:xfrm rot="5400000" flipH="1" flipV="1">
            <a:off x="2066896" y="1216000"/>
            <a:ext cx="1773259" cy="411326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1026" idx="1"/>
          </p:cNvCxnSpPr>
          <p:nvPr/>
        </p:nvCxnSpPr>
        <p:spPr>
          <a:xfrm rot="5400000" flipH="1" flipV="1">
            <a:off x="2596334" y="1745439"/>
            <a:ext cx="1773259" cy="3054385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9"/>
          <p:cNvCxnSpPr>
            <a:stCxn id="1027" idx="1"/>
            <a:endCxn id="1026" idx="3"/>
          </p:cNvCxnSpPr>
          <p:nvPr/>
        </p:nvCxnSpPr>
        <p:spPr>
          <a:xfrm rot="10800000" flipV="1">
            <a:off x="5800731" y="2385983"/>
            <a:ext cx="1719306" cy="1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4352923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XML 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7067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5229234" y="3063870"/>
            <a:ext cx="2774989" cy="657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46031" y="1092168"/>
            <a:ext cx="3906892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Win</a:t>
            </a:r>
            <a:r>
              <a:rPr kumimoji="1"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5711" y="4140222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カギ線コネクタ 9"/>
          <p:cNvCxnSpPr>
            <a:stCxn id="23" idx="0"/>
            <a:endCxn id="1026" idx="1"/>
          </p:cNvCxnSpPr>
          <p:nvPr/>
        </p:nvCxnSpPr>
        <p:spPr>
          <a:xfrm rot="5400000" flipH="1" flipV="1">
            <a:off x="3171805" y="2301871"/>
            <a:ext cx="1754221" cy="192248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右矢印 30"/>
          <p:cNvSpPr/>
          <p:nvPr/>
        </p:nvSpPr>
        <p:spPr>
          <a:xfrm>
            <a:off x="2308193" y="3063870"/>
            <a:ext cx="3067093" cy="657234"/>
          </a:xfrm>
          <a:prstGeom prst="rightArrow">
            <a:avLst>
              <a:gd name="adj1" fmla="val 50000"/>
              <a:gd name="adj2" fmla="val 39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ID/</a:t>
            </a:r>
            <a:r>
              <a:rPr kumimoji="1" lang="ja-JP" altLang="en-US" dirty="0" smtClean="0">
                <a:solidFill>
                  <a:schemeClr val="tx1"/>
                </a:solidFill>
              </a:rPr>
              <a:t>パス渡し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右矢印 31"/>
          <p:cNvSpPr/>
          <p:nvPr/>
        </p:nvSpPr>
        <p:spPr>
          <a:xfrm>
            <a:off x="2308193" y="3721104"/>
            <a:ext cx="2774989" cy="657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Windows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アプリにおけるお勧め認証構造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6" y="1657338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0037" y="1928784"/>
            <a:ext cx="66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31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08" y="4159260"/>
            <a:ext cx="9239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カギ線コネクタ 9"/>
          <p:cNvCxnSpPr>
            <a:stCxn id="1028" idx="0"/>
            <a:endCxn id="34" idx="1"/>
          </p:cNvCxnSpPr>
          <p:nvPr/>
        </p:nvCxnSpPr>
        <p:spPr>
          <a:xfrm rot="5400000" flipH="1" flipV="1">
            <a:off x="1100892" y="2185186"/>
            <a:ext cx="1770076" cy="2178073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9"/>
          <p:cNvCxnSpPr>
            <a:stCxn id="7" idx="0"/>
            <a:endCxn id="34" idx="1"/>
          </p:cNvCxnSpPr>
          <p:nvPr/>
        </p:nvCxnSpPr>
        <p:spPr>
          <a:xfrm rot="5400000" flipH="1" flipV="1">
            <a:off x="1630331" y="2714624"/>
            <a:ext cx="1770076" cy="1119196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カギ線コネクタ 9"/>
          <p:cNvCxnSpPr>
            <a:stCxn id="1027" idx="1"/>
            <a:endCxn id="1026" idx="3"/>
          </p:cNvCxnSpPr>
          <p:nvPr/>
        </p:nvCxnSpPr>
        <p:spPr>
          <a:xfrm rot="10800000" flipV="1">
            <a:off x="5800731" y="2385983"/>
            <a:ext cx="1719306" cy="1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446031" y="1092168"/>
            <a:ext cx="2154268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ブラウザ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352923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XML WEB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サービス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470676" y="1092168"/>
            <a:ext cx="211775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6" name="カギ線コネクタ 9"/>
          <p:cNvCxnSpPr>
            <a:stCxn id="1026" idx="1"/>
            <a:endCxn id="34" idx="3"/>
          </p:cNvCxnSpPr>
          <p:nvPr/>
        </p:nvCxnSpPr>
        <p:spPr>
          <a:xfrm rot="10800000" flipV="1">
            <a:off x="3865542" y="2386000"/>
            <a:ext cx="1144614" cy="3183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4967" y="1660521"/>
            <a:ext cx="7905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" name="右矢印 43"/>
          <p:cNvSpPr/>
          <p:nvPr/>
        </p:nvSpPr>
        <p:spPr>
          <a:xfrm>
            <a:off x="5229234" y="3063870"/>
            <a:ext cx="2774989" cy="657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DB</a:t>
            </a:r>
            <a:r>
              <a:rPr kumimoji="1" lang="ja-JP" altLang="en-US" dirty="0" smtClean="0">
                <a:solidFill>
                  <a:schemeClr val="tx1"/>
                </a:solidFill>
              </a:rPr>
              <a:t>認証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2600298" y="1092168"/>
            <a:ext cx="1752624" cy="438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W</a:t>
            </a:r>
            <a:r>
              <a:rPr kumimoji="1" lang="en-US" altLang="ja-JP" dirty="0" smtClean="0">
                <a:solidFill>
                  <a:schemeClr val="tx1"/>
                </a:solidFill>
              </a:rPr>
              <a:t>EB</a:t>
            </a:r>
            <a:r>
              <a:rPr lang="ja-JP" altLang="en-US" dirty="0" smtClean="0">
                <a:solidFill>
                  <a:schemeClr val="tx1"/>
                </a:solidFill>
              </a:rPr>
              <a:t>アプリ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2" name="右矢印 51"/>
          <p:cNvSpPr/>
          <p:nvPr/>
        </p:nvSpPr>
        <p:spPr>
          <a:xfrm>
            <a:off x="2308193" y="3063870"/>
            <a:ext cx="3067093" cy="657234"/>
          </a:xfrm>
          <a:prstGeom prst="rightArrow">
            <a:avLst>
              <a:gd name="adj1" fmla="val 50000"/>
              <a:gd name="adj2" fmla="val 398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ID/</a:t>
            </a:r>
            <a:r>
              <a:rPr kumimoji="1" lang="ja-JP" altLang="en-US" dirty="0" smtClean="0">
                <a:solidFill>
                  <a:schemeClr val="tx1"/>
                </a:solidFill>
              </a:rPr>
              <a:t>パス渡し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35168" y="1931967"/>
            <a:ext cx="561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円形吹き出し 4"/>
          <p:cNvSpPr/>
          <p:nvPr/>
        </p:nvSpPr>
        <p:spPr>
          <a:xfrm>
            <a:off x="1857356" y="2285992"/>
            <a:ext cx="3500462" cy="2500330"/>
          </a:xfrm>
          <a:prstGeom prst="wedgeEllipseCallout">
            <a:avLst>
              <a:gd name="adj1" fmla="val 58363"/>
              <a:gd name="adj2" fmla="val 2592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ありがとうございました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ADO.NET</a:t>
            </a:r>
            <a:r>
              <a:rPr kumimoji="1" lang="ja-JP" altLang="en-US" dirty="0" smtClean="0"/>
              <a:t>の基本的な構造</a:t>
            </a:r>
            <a:endParaRPr kumimoji="1" lang="ja-JP" altLang="en-US" dirty="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14348" y="1142984"/>
            <a:ext cx="4176713" cy="20764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kumimoji="0" lang="en-US" altLang="ja-JP" sz="1800" dirty="0" smtClean="0">
                <a:latin typeface="Tahoma" pitchFamily="34" charset="0"/>
              </a:rPr>
              <a:t>.NET</a:t>
            </a:r>
            <a:r>
              <a:rPr kumimoji="0" lang="ja-JP" altLang="en-US" sz="1800" dirty="0" smtClean="0">
                <a:latin typeface="Tahoma" pitchFamily="34" charset="0"/>
              </a:rPr>
              <a:t>データプロバイダ</a:t>
            </a:r>
            <a:endParaRPr kumimoji="0" lang="en-US" altLang="ja-JP" sz="1800" dirty="0">
              <a:latin typeface="Tahoma" pitchFamily="34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85881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Connection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858811" y="21335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Command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3000348" y="2133584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DataReader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3011461" y="16001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err="1" smtClean="0">
                <a:latin typeface="+mn-lt"/>
              </a:rPr>
              <a:t>DataAdapter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1079473" y="4114784"/>
            <a:ext cx="3455988" cy="1225550"/>
          </a:xfrm>
          <a:prstGeom prst="flowChartMagneticDisk">
            <a:avLst/>
          </a:prstGeom>
          <a:solidFill>
            <a:srgbClr val="333333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ja-JP" altLang="en-US" sz="2400" b="1" dirty="0" smtClean="0">
                <a:solidFill>
                  <a:srgbClr val="FF3300"/>
                </a:solidFill>
                <a:latin typeface="ＭＳ ゴシック" pitchFamily="49" charset="-128"/>
                <a:ea typeface="ＭＳ ゴシック" pitchFamily="49" charset="-128"/>
              </a:rPr>
              <a:t>データベース</a:t>
            </a:r>
            <a:endParaRPr kumimoji="0" lang="ja-JP" altLang="en-US" sz="2400" b="1" dirty="0">
              <a:solidFill>
                <a:srgbClr val="FF33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1" name="AutoShape 20"/>
          <p:cNvCxnSpPr>
            <a:cxnSpLocks noChangeShapeType="1"/>
            <a:stCxn id="5" idx="2"/>
            <a:endCxn id="10" idx="1"/>
          </p:cNvCxnSpPr>
          <p:nvPr/>
        </p:nvCxnSpPr>
        <p:spPr bwMode="auto">
          <a:xfrm>
            <a:off x="2803498" y="3219434"/>
            <a:ext cx="4763" cy="895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5518123" y="2133584"/>
            <a:ext cx="2663825" cy="129541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DataSet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518123" y="4330684"/>
            <a:ext cx="2663825" cy="8509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latin typeface="+mn-lt"/>
              </a:rPr>
              <a:t>Windows</a:t>
            </a:r>
            <a:r>
              <a:rPr kumimoji="0" lang="ja-JP" altLang="en-US" sz="1800">
                <a:latin typeface="+mn-lt"/>
              </a:rPr>
              <a:t>コントロール</a:t>
            </a:r>
          </a:p>
          <a:p>
            <a:pPr algn="ctr" eaLnBrk="0" hangingPunct="0"/>
            <a:r>
              <a:rPr kumimoji="0" lang="en-US" altLang="ja-JP" sz="1800">
                <a:latin typeface="+mn-lt"/>
              </a:rPr>
              <a:t>ASP.NET</a:t>
            </a:r>
            <a:r>
              <a:rPr kumimoji="0" lang="ja-JP" altLang="en-US" sz="1800">
                <a:latin typeface="+mn-lt"/>
              </a:rPr>
              <a:t>コントロール</a:t>
            </a:r>
          </a:p>
        </p:txBody>
      </p:sp>
      <p:cxnSp>
        <p:nvCxnSpPr>
          <p:cNvPr id="14" name="AutoShape 24"/>
          <p:cNvCxnSpPr>
            <a:cxnSpLocks noChangeShapeType="1"/>
            <a:stCxn id="12" idx="2"/>
            <a:endCxn id="13" idx="0"/>
          </p:cNvCxnSpPr>
          <p:nvPr/>
        </p:nvCxnSpPr>
        <p:spPr bwMode="auto">
          <a:xfrm rot="5400000">
            <a:off x="6399194" y="3879842"/>
            <a:ext cx="901684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3024161" y="2666984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Transaction</a:t>
            </a:r>
            <a:endParaRPr kumimoji="0" lang="en-US" altLang="ja-JP" sz="1400" dirty="0">
              <a:latin typeface="+mn-lt"/>
            </a:endParaRP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866748" y="1602663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 dirty="0" smtClean="0">
                <a:latin typeface="+mn-lt"/>
              </a:rPr>
              <a:t>Parameter</a:t>
            </a:r>
            <a:endParaRPr kumimoji="0" lang="en-US" altLang="ja-JP" sz="1400" dirty="0">
              <a:latin typeface="+mn-lt"/>
            </a:endParaRPr>
          </a:p>
        </p:txBody>
      </p:sp>
      <p:cxnSp>
        <p:nvCxnSpPr>
          <p:cNvPr id="17" name="AutoShape 32"/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4729136" y="2360597"/>
            <a:ext cx="788987" cy="2395537"/>
          </a:xfrm>
          <a:prstGeom prst="bentConnector3">
            <a:avLst>
              <a:gd name="adj1" fmla="val 49898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triangle" w="lg" len="lg"/>
          </a:ln>
          <a:effectLst/>
        </p:spPr>
      </p:cxn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4448148" y="3581384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  <p:cxnSp>
        <p:nvCxnSpPr>
          <p:cNvPr id="19" name="AutoShape 35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587598" y="2360597"/>
            <a:ext cx="4127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0" name="AutoShape 37"/>
          <p:cNvCxnSpPr>
            <a:cxnSpLocks noChangeShapeType="1"/>
            <a:stCxn id="7" idx="2"/>
            <a:endCxn id="6" idx="0"/>
          </p:cNvCxnSpPr>
          <p:nvPr/>
        </p:nvCxnSpPr>
        <p:spPr bwMode="auto">
          <a:xfrm>
            <a:off x="1723998" y="2587609"/>
            <a:ext cx="0" cy="79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1" name="AutoShape 38"/>
          <p:cNvCxnSpPr>
            <a:cxnSpLocks noChangeShapeType="1"/>
            <a:stCxn id="9" idx="1"/>
            <a:endCxn id="7" idx="3"/>
          </p:cNvCxnSpPr>
          <p:nvPr/>
        </p:nvCxnSpPr>
        <p:spPr bwMode="auto">
          <a:xfrm flipH="1">
            <a:off x="2587598" y="1827197"/>
            <a:ext cx="4238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2" name="AutoShape 39"/>
          <p:cNvCxnSpPr>
            <a:cxnSpLocks noChangeShapeType="1"/>
            <a:stCxn id="16" idx="2"/>
            <a:endCxn id="7" idx="0"/>
          </p:cNvCxnSpPr>
          <p:nvPr/>
        </p:nvCxnSpPr>
        <p:spPr bwMode="auto">
          <a:xfrm rot="5400000">
            <a:off x="1688726" y="2091168"/>
            <a:ext cx="76896" cy="79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3" name="AutoShape 40"/>
          <p:cNvCxnSpPr>
            <a:cxnSpLocks noChangeShapeType="1"/>
            <a:stCxn id="16" idx="3"/>
            <a:endCxn id="9" idx="1"/>
          </p:cNvCxnSpPr>
          <p:nvPr/>
        </p:nvCxnSpPr>
        <p:spPr bwMode="auto">
          <a:xfrm flipV="1">
            <a:off x="2595536" y="1827197"/>
            <a:ext cx="415925" cy="2479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4" name="AutoShape 41"/>
          <p:cNvCxnSpPr>
            <a:cxnSpLocks noChangeShapeType="1"/>
            <a:stCxn id="16" idx="3"/>
            <a:endCxn id="8" idx="1"/>
          </p:cNvCxnSpPr>
          <p:nvPr/>
        </p:nvCxnSpPr>
        <p:spPr bwMode="auto">
          <a:xfrm>
            <a:off x="2595536" y="1829676"/>
            <a:ext cx="404812" cy="53092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5" name="AutoShape 44"/>
          <p:cNvCxnSpPr>
            <a:cxnSpLocks noChangeShapeType="1"/>
            <a:stCxn id="7" idx="3"/>
            <a:endCxn id="15" idx="1"/>
          </p:cNvCxnSpPr>
          <p:nvPr/>
        </p:nvCxnSpPr>
        <p:spPr bwMode="auto">
          <a:xfrm>
            <a:off x="2587598" y="2360597"/>
            <a:ext cx="4365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6" name="AutoShape 45"/>
          <p:cNvCxnSpPr>
            <a:cxnSpLocks noChangeShapeType="1"/>
            <a:stCxn id="6" idx="3"/>
            <a:endCxn id="15" idx="1"/>
          </p:cNvCxnSpPr>
          <p:nvPr/>
        </p:nvCxnSpPr>
        <p:spPr bwMode="auto">
          <a:xfrm>
            <a:off x="2587598" y="2893997"/>
            <a:ext cx="436563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7" name="AutoShape 47"/>
          <p:cNvCxnSpPr>
            <a:cxnSpLocks noChangeShapeType="1"/>
            <a:stCxn id="9" idx="3"/>
            <a:endCxn id="12" idx="0"/>
          </p:cNvCxnSpPr>
          <p:nvPr/>
        </p:nvCxnSpPr>
        <p:spPr bwMode="auto">
          <a:xfrm>
            <a:off x="4740248" y="1827197"/>
            <a:ext cx="2109788" cy="306387"/>
          </a:xfrm>
          <a:prstGeom prst="bentConnector2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5133948" y="1666859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err="1" smtClean="0">
                <a:ea typeface="ＭＳ Ｐゴシック" charset="-128"/>
              </a:rPr>
              <a:t>DataSet</a:t>
            </a:r>
            <a:r>
              <a:rPr lang="ja-JP" altLang="en-US" dirty="0" smtClean="0">
                <a:ea typeface="ＭＳ Ｐゴシック" charset="-128"/>
              </a:rPr>
              <a:t>クラス</a:t>
            </a:r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480537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メモリ上の仮想データベース</a:t>
            </a:r>
            <a:endParaRPr lang="en-US" altLang="ja-JP" dirty="0" smtClean="0"/>
          </a:p>
          <a:p>
            <a:r>
              <a:rPr lang="en-US" altLang="ja-JP" dirty="0" err="1" smtClean="0"/>
              <a:t>DataTables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DataTable</a:t>
            </a:r>
            <a:r>
              <a:rPr lang="ja-JP" altLang="en-US" dirty="0" smtClean="0"/>
              <a:t>クラス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DataRows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DataColumns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Constraints</a:t>
            </a:r>
            <a:r>
              <a:rPr lang="ja-JP" altLang="en-US" dirty="0" smtClean="0"/>
              <a:t>コレクション</a:t>
            </a:r>
            <a:endParaRPr lang="en-US" altLang="ja-JP" dirty="0" smtClean="0"/>
          </a:p>
          <a:p>
            <a:r>
              <a:rPr kumimoji="1" lang="en-US" altLang="ja-JP" dirty="0" err="1" smtClean="0"/>
              <a:t>DataRelations</a:t>
            </a:r>
            <a:r>
              <a:rPr kumimoji="1" lang="ja-JP" altLang="en-US" dirty="0" smtClean="0"/>
              <a:t>コレクション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RDBMS</a:t>
            </a:r>
            <a:r>
              <a:rPr lang="ja-JP" altLang="en-US" dirty="0" smtClean="0"/>
              <a:t>のリレーション定義に相当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親子関係を定義</a:t>
            </a:r>
            <a:endParaRPr kumimoji="1" lang="ja-JP" altLang="en-US" dirty="0"/>
          </a:p>
        </p:txBody>
      </p:sp>
      <p:sp>
        <p:nvSpPr>
          <p:cNvPr id="9" name="左矢印 8"/>
          <p:cNvSpPr/>
          <p:nvPr/>
        </p:nvSpPr>
        <p:spPr>
          <a:xfrm>
            <a:off x="4929190" y="2643182"/>
            <a:ext cx="2643206" cy="571504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10" name="左矢印 9"/>
          <p:cNvSpPr/>
          <p:nvPr/>
        </p:nvSpPr>
        <p:spPr>
          <a:xfrm>
            <a:off x="5214942" y="3071810"/>
            <a:ext cx="2643206" cy="571504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1" name="左矢印 10"/>
          <p:cNvSpPr/>
          <p:nvPr/>
        </p:nvSpPr>
        <p:spPr>
          <a:xfrm>
            <a:off x="5429256" y="3500438"/>
            <a:ext cx="2643206" cy="571504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主キー</a:t>
            </a:r>
            <a:r>
              <a:rPr kumimoji="1" lang="en-US" altLang="ja-JP" dirty="0" smtClean="0"/>
              <a:t>,</a:t>
            </a:r>
            <a:r>
              <a:rPr kumimoji="1" lang="ja-JP" altLang="en-US" dirty="0" smtClean="0"/>
              <a:t>外部キー制約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>
                <a:ea typeface="ＭＳ Ｐゴシック" charset="-128"/>
              </a:rPr>
              <a:t>.NET</a:t>
            </a:r>
            <a:r>
              <a:rPr lang="ja-JP" altLang="en-US" dirty="0" smtClean="0">
                <a:ea typeface="ＭＳ Ｐゴシック" charset="-128"/>
              </a:rPr>
              <a:t>データプロバイダ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4805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index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ja-JP" dirty="0" smtClean="0"/>
              <a:t>Connection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457200" y="1092168"/>
          <a:ext cx="8147050" cy="5002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>
                <a:ea typeface="ＭＳ Ｐゴシック" charset="-128"/>
              </a:rPr>
              <a:t>接続文字列の設定タイミング</a:t>
            </a:r>
            <a:endParaRPr lang="ja-JP" altLang="en-US" dirty="0">
              <a:ea typeface="ＭＳ Ｐゴシック" charset="-128"/>
            </a:endParaRPr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887524" y="6264176"/>
            <a:ext cx="335220" cy="337839"/>
          </a:xfrm>
          <a:prstGeom prst="sun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5341" tIns="42670" rIns="85341" bIns="42670" anchor="ctr"/>
          <a:lstStyle/>
          <a:p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811161" y="5108598"/>
            <a:ext cx="7594704" cy="4746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11161" y="1822428"/>
            <a:ext cx="7594704" cy="4746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kyo20pinkuma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4484</TotalTime>
  <Words>1575</Words>
  <Application>Microsoft Office PowerPoint</Application>
  <PresentationFormat>画面に合わせる (4:3)</PresentationFormat>
  <Paragraphs>427</Paragraphs>
  <Slides>36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7" baseType="lpstr">
      <vt:lpstr>Tokyo20pinkuma</vt:lpstr>
      <vt:lpstr>いまさら聞けないVB2008 ADO.NET超入門</vt:lpstr>
      <vt:lpstr>自己紹介</vt:lpstr>
      <vt:lpstr>index</vt:lpstr>
      <vt:lpstr>ADO.NETの基本的な構造</vt:lpstr>
      <vt:lpstr>DataSetクラス</vt:lpstr>
      <vt:lpstr>.NETデータプロバイダ</vt:lpstr>
      <vt:lpstr>index</vt:lpstr>
      <vt:lpstr>Connectionオブジェクト</vt:lpstr>
      <vt:lpstr>接続文字列の設定タイミング</vt:lpstr>
      <vt:lpstr>ADO.NETからのエラーの取得</vt:lpstr>
      <vt:lpstr>ADO.NETからの切断</vt:lpstr>
      <vt:lpstr>index</vt:lpstr>
      <vt:lpstr>Commandオブジェクト</vt:lpstr>
      <vt:lpstr>SELECT文設定タイミング</vt:lpstr>
      <vt:lpstr>DataReaderオブジェクト</vt:lpstr>
      <vt:lpstr>DataReaderを使う上での注意点</vt:lpstr>
      <vt:lpstr>列単位でデータを実取得する</vt:lpstr>
      <vt:lpstr>Parameterオブジェクト</vt:lpstr>
      <vt:lpstr>Parameterオブジェクト</vt:lpstr>
      <vt:lpstr>ストアドプロシージャでデータ取得</vt:lpstr>
      <vt:lpstr>index</vt:lpstr>
      <vt:lpstr>SQL文の直接実行(Commandオブジェクト)</vt:lpstr>
      <vt:lpstr>データソースとDataSetクラスの対応付け</vt:lpstr>
      <vt:lpstr>DataAdapterオブジェクト</vt:lpstr>
      <vt:lpstr>CommandBuilderでSQL作成</vt:lpstr>
      <vt:lpstr>CommandBuilderオブジェクト</vt:lpstr>
      <vt:lpstr>DataSetの利用時の注意点</vt:lpstr>
      <vt:lpstr>DataSetの利用時の注意点</vt:lpstr>
      <vt:lpstr>(おまけ)LINQ to SQL</vt:lpstr>
      <vt:lpstr>index</vt:lpstr>
      <vt:lpstr>権限</vt:lpstr>
      <vt:lpstr>SQL Serverにおけるユーザ管理</vt:lpstr>
      <vt:lpstr>Oracleにおけるユーザ管理</vt:lpstr>
      <vt:lpstr>Windowsアプリにおけるお勧め認証構造</vt:lpstr>
      <vt:lpstr>WEBアプリにおけるお勧め認証構造</vt:lpstr>
      <vt:lpstr>スライド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いまさら聞けないVB2008 ADO.NET超入門</dc:title>
  <dc:creator>fukuoka</dc:creator>
  <cp:lastModifiedBy>わんくま同盟</cp:lastModifiedBy>
  <cp:revision>132</cp:revision>
  <dcterms:created xsi:type="dcterms:W3CDTF">2008-05-13T14:18:03Z</dcterms:created>
  <dcterms:modified xsi:type="dcterms:W3CDTF">2008-09-19T15:11:18Z</dcterms:modified>
</cp:coreProperties>
</file>