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
  </p:notesMasterIdLst>
  <p:sldIdLst>
    <p:sldId id="256" r:id="rId2"/>
    <p:sldId id="258" r:id="rId3"/>
    <p:sldId id="259" r:id="rId4"/>
    <p:sldId id="260" r:id="rId5"/>
    <p:sldId id="269" r:id="rId6"/>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65630" autoAdjust="0"/>
  </p:normalViewPr>
  <p:slideViewPr>
    <p:cSldViewPr>
      <p:cViewPr varScale="1">
        <p:scale>
          <a:sx n="47" d="100"/>
          <a:sy n="47" d="100"/>
        </p:scale>
        <p:origin x="-11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1843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843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1843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3DA2492-980D-4917-9E49-E4AAB23C08EC}"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6E9B8B-AC21-43F5-A304-7B9D46D7F0F5}" type="slidenum">
              <a:rPr lang="en-US" altLang="ja-JP"/>
              <a:pPr/>
              <a:t>2</a:t>
            </a:fld>
            <a:endParaRPr lang="en-US" altLang="ja-JP"/>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r>
              <a:rPr lang="ja-JP" altLang="en-US"/>
              <a:t>「</a:t>
            </a:r>
            <a:r>
              <a:rPr lang="en-US" altLang="ja-JP"/>
              <a:t>Guido van Rossum</a:t>
            </a:r>
            <a:r>
              <a:rPr lang="ja-JP" altLang="en-US"/>
              <a:t>」･･･	読み方がわからないのでごまかす。</a:t>
            </a:r>
          </a:p>
          <a:p>
            <a:r>
              <a:rPr lang="ja-JP" altLang="en-US"/>
              <a:t>					心の中で読み方を想像してもらい、「まぁ、その人です。」やらなんやら･･･</a:t>
            </a:r>
          </a:p>
          <a:p>
            <a:r>
              <a:rPr lang="en-US" altLang="ja-JP"/>
              <a:t>Mac OS X 10.2</a:t>
            </a:r>
            <a:r>
              <a:rPr lang="ja-JP" altLang="en-US"/>
              <a:t>以上には入っているらしい。</a:t>
            </a:r>
          </a:p>
          <a:p>
            <a:r>
              <a:rPr lang="ja-JP" altLang="en-US"/>
              <a:t>多くの</a:t>
            </a:r>
            <a:r>
              <a:rPr lang="en-US" altLang="ja-JP"/>
              <a:t>Linux</a:t>
            </a:r>
            <a:r>
              <a:rPr lang="ja-JP" altLang="en-US"/>
              <a:t>にも入っているらしい。</a:t>
            </a:r>
          </a:p>
          <a:p>
            <a:r>
              <a:rPr lang="ja-JP" altLang="en-US"/>
              <a:t>でも、</a:t>
            </a:r>
            <a:r>
              <a:rPr lang="en-US" altLang="ja-JP"/>
              <a:t>Windows</a:t>
            </a:r>
            <a:r>
              <a:rPr lang="ja-JP" altLang="en-US"/>
              <a:t>には･･･</a:t>
            </a:r>
            <a:r>
              <a:rPr lang="en-US" altLang="ja-JP"/>
              <a:t>(´</a:t>
            </a:r>
            <a:r>
              <a:rPr lang="ja-JP" altLang="en-US"/>
              <a:t>・</a:t>
            </a:r>
            <a:r>
              <a:rPr lang="en-US" altLang="ja-JP"/>
              <a:t>ω</a:t>
            </a:r>
            <a:r>
              <a:rPr lang="ja-JP" altLang="en-US"/>
              <a:t>・｀</a:t>
            </a:r>
            <a:r>
              <a:rPr lang="en-US" altLang="ja-JP"/>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B6672-BDA9-4EDE-8432-75E48714EA4C}" type="slidenum">
              <a:rPr lang="en-US" altLang="ja-JP"/>
              <a:pPr/>
              <a:t>3</a:t>
            </a:fld>
            <a:endParaRPr lang="en-US" altLang="ja-JP"/>
          </a:p>
        </p:txBody>
      </p:sp>
      <p:sp>
        <p:nvSpPr>
          <p:cNvPr id="20482" name="Rectangle 2"/>
          <p:cNvSpPr>
            <a:spLocks noRot="1" noChangeArrowheads="1" noTextEdit="1"/>
          </p:cNvSpPr>
          <p:nvPr>
            <p:ph type="sldImg"/>
          </p:nvPr>
        </p:nvSpPr>
        <p:spPr>
          <a:ln/>
        </p:spPr>
      </p:sp>
      <p:sp>
        <p:nvSpPr>
          <p:cNvPr id="20483" name="Rectangle 3"/>
          <p:cNvSpPr>
            <a:spLocks noGrp="1" noChangeArrowheads="1"/>
          </p:cNvSpPr>
          <p:nvPr>
            <p:ph type="body" idx="1"/>
          </p:nvPr>
        </p:nvSpPr>
        <p:spPr/>
        <p:txBody>
          <a:bodyPr/>
          <a:lstStyle/>
          <a:p>
            <a:r>
              <a:rPr lang="ja-JP" altLang="en-US"/>
              <a:t>「</a:t>
            </a:r>
            <a:r>
              <a:rPr lang="ja-JP" altLang="en-US" sz="1400" b="1" u="sng">
                <a:solidFill>
                  <a:srgbClr val="FF0000"/>
                </a:solidFill>
              </a:rPr>
              <a:t>モンティ パイソン</a:t>
            </a:r>
            <a:r>
              <a:rPr lang="ja-JP" altLang="en-US"/>
              <a:t>」･･･	知らんがな。ってことで誰かに教えてもらう。</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11FD5C-A3FB-4811-BA56-8598F4FE30F2}" type="slidenum">
              <a:rPr lang="en-US" altLang="ja-JP"/>
              <a:pPr/>
              <a:t>5</a:t>
            </a:fld>
            <a:endParaRPr lang="en-US" altLang="ja-JP"/>
          </a:p>
        </p:txBody>
      </p:sp>
      <p:sp>
        <p:nvSpPr>
          <p:cNvPr id="23554" name="Rectangle 2"/>
          <p:cNvSpPr>
            <a:spLocks noRo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098"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4099"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4100"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a:t>
            </a:r>
            <a:r>
              <a:rPr kumimoji="0" lang="ja-JP" altLang="en-US" sz="2300" dirty="0">
                <a:solidFill>
                  <a:schemeClr val="tx2"/>
                </a:solidFill>
              </a:rPr>
              <a:t>大阪勉強会 </a:t>
            </a:r>
            <a:r>
              <a:rPr kumimoji="0" lang="en-US" altLang="ja-JP" sz="2300">
                <a:solidFill>
                  <a:schemeClr val="tx2"/>
                </a:solidFill>
              </a:rPr>
              <a:t>#18</a:t>
            </a:r>
            <a:endParaRPr kumimoji="0" lang="en-US" altLang="ja-JP" sz="2300" dirty="0">
              <a:solidFill>
                <a:schemeClr val="tx2"/>
              </a:solidFill>
            </a:endParaRPr>
          </a:p>
        </p:txBody>
      </p:sp>
      <p:pic>
        <p:nvPicPr>
          <p:cNvPr id="4102"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fontAlgn="base">
        <a:spcBef>
          <a:spcPct val="0"/>
        </a:spcBef>
        <a:spcAft>
          <a:spcPct val="0"/>
        </a:spcAft>
        <a:defRPr kumimoji="1" sz="2400">
          <a:solidFill>
            <a:schemeClr val="tx2"/>
          </a:solidFill>
          <a:latin typeface="Arial" charset="0"/>
          <a:ea typeface="ＭＳ Ｐゴシック" pitchFamily="50" charset="-128"/>
        </a:defRPr>
      </a:lvl6pPr>
      <a:lvl7pPr marL="914400" algn="ctr" rtl="0" fontAlgn="base">
        <a:spcBef>
          <a:spcPct val="0"/>
        </a:spcBef>
        <a:spcAft>
          <a:spcPct val="0"/>
        </a:spcAft>
        <a:defRPr kumimoji="1" sz="2400">
          <a:solidFill>
            <a:schemeClr val="tx2"/>
          </a:solidFill>
          <a:latin typeface="Arial" charset="0"/>
          <a:ea typeface="ＭＳ Ｐゴシック" pitchFamily="50" charset="-128"/>
        </a:defRPr>
      </a:lvl7pPr>
      <a:lvl8pPr marL="1371600" algn="ctr" rtl="0" fontAlgn="base">
        <a:spcBef>
          <a:spcPct val="0"/>
        </a:spcBef>
        <a:spcAft>
          <a:spcPct val="0"/>
        </a:spcAft>
        <a:defRPr kumimoji="1" sz="2400">
          <a:solidFill>
            <a:schemeClr val="tx2"/>
          </a:solidFill>
          <a:latin typeface="Arial" charset="0"/>
          <a:ea typeface="ＭＳ Ｐゴシック" pitchFamily="50" charset="-128"/>
        </a:defRPr>
      </a:lvl8pPr>
      <a:lvl9pPr marL="1828800" algn="ctr" rtl="0" fontAlgn="base">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ja-JP" altLang="en-US" sz="4000"/>
              <a:t>ニシキヘビの飼い方</a:t>
            </a:r>
          </a:p>
        </p:txBody>
      </p:sp>
      <p:sp>
        <p:nvSpPr>
          <p:cNvPr id="2051" name="Rectangle 3"/>
          <p:cNvSpPr>
            <a:spLocks noGrp="1" noChangeArrowheads="1"/>
          </p:cNvSpPr>
          <p:nvPr>
            <p:ph type="subTitle" idx="1"/>
          </p:nvPr>
        </p:nvSpPr>
        <p:spPr/>
        <p:txBody>
          <a:bodyPr/>
          <a:lstStyle/>
          <a:p>
            <a:r>
              <a:rPr lang="en-US" altLang="ja-JP"/>
              <a:t>Pierrot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ja-JP"/>
              <a:t>Python</a:t>
            </a:r>
            <a:r>
              <a:rPr lang="ja-JP" altLang="en-US"/>
              <a:t>ってなに？その</a:t>
            </a:r>
            <a:r>
              <a:rPr lang="en-US" altLang="ja-JP"/>
              <a:t>1</a:t>
            </a:r>
          </a:p>
        </p:txBody>
      </p:sp>
      <p:sp>
        <p:nvSpPr>
          <p:cNvPr id="7171" name="Rectangle 3"/>
          <p:cNvSpPr>
            <a:spLocks noGrp="1" noChangeArrowheads="1"/>
          </p:cNvSpPr>
          <p:nvPr>
            <p:ph type="body" idx="1"/>
          </p:nvPr>
        </p:nvSpPr>
        <p:spPr>
          <a:xfrm>
            <a:off x="457200" y="1052513"/>
            <a:ext cx="8229600" cy="4537075"/>
          </a:xfrm>
        </p:spPr>
        <p:txBody>
          <a:bodyPr/>
          <a:lstStyle/>
          <a:p>
            <a:r>
              <a:rPr lang="en-US" altLang="ja-JP" sz="2800"/>
              <a:t>Python </a:t>
            </a:r>
            <a:r>
              <a:rPr lang="ja-JP" altLang="en-US" sz="2800"/>
              <a:t>は </a:t>
            </a:r>
            <a:r>
              <a:rPr lang="en-US" altLang="ja-JP" sz="2800"/>
              <a:t>Guido van Rossum </a:t>
            </a:r>
            <a:r>
              <a:rPr lang="ja-JP" altLang="en-US" sz="2800"/>
              <a:t>氏による、フリーなオブジェクト指向プログラミング言語です。 </a:t>
            </a:r>
          </a:p>
          <a:p>
            <a:r>
              <a:rPr lang="en-US" altLang="ja-JP" sz="2800"/>
              <a:t>Red Hat </a:t>
            </a:r>
            <a:r>
              <a:rPr lang="ja-JP" altLang="en-US" sz="2800"/>
              <a:t>系 </a:t>
            </a:r>
            <a:r>
              <a:rPr lang="en-US" altLang="ja-JP" sz="2800"/>
              <a:t>Linux </a:t>
            </a:r>
            <a:r>
              <a:rPr lang="ja-JP" altLang="en-US" sz="2800"/>
              <a:t>ではインストーラや環境設定ツールの開発言語として利用されているので、</a:t>
            </a:r>
            <a:r>
              <a:rPr lang="en-US" altLang="ja-JP" sz="2800"/>
              <a:t>Python </a:t>
            </a:r>
            <a:r>
              <a:rPr lang="ja-JP" altLang="en-US" sz="2800"/>
              <a:t>スクリプトをご覧になったことのある方も多いのではないでしょうか。</a:t>
            </a:r>
            <a:r>
              <a:rPr lang="ja-JP" altLang="en-US"/>
              <a:t> </a:t>
            </a:r>
          </a:p>
        </p:txBody>
      </p:sp>
      <p:sp>
        <p:nvSpPr>
          <p:cNvPr id="7172" name="Text Box 4"/>
          <p:cNvSpPr txBox="1">
            <a:spLocks noChangeArrowheads="1"/>
          </p:cNvSpPr>
          <p:nvPr/>
        </p:nvSpPr>
        <p:spPr bwMode="auto">
          <a:xfrm>
            <a:off x="3851275" y="5734050"/>
            <a:ext cx="5003800" cy="457200"/>
          </a:xfrm>
          <a:prstGeom prst="rect">
            <a:avLst/>
          </a:prstGeom>
          <a:noFill/>
          <a:ln w="9525">
            <a:noFill/>
            <a:miter lim="800000"/>
            <a:headEnd/>
            <a:tailEnd/>
          </a:ln>
          <a:effectLst/>
        </p:spPr>
        <p:txBody>
          <a:bodyPr>
            <a:spAutoFit/>
          </a:bodyPr>
          <a:lstStyle/>
          <a:p>
            <a:pPr>
              <a:spcBef>
                <a:spcPct val="20000"/>
              </a:spcBef>
            </a:pPr>
            <a:r>
              <a:rPr lang="en-US" altLang="ja-JP" sz="2400"/>
              <a:t>http://www.python.jp/Zope/intro</a:t>
            </a:r>
            <a:r>
              <a:rPr lang="ja-JP" altLang="en-US" sz="2400"/>
              <a:t>より</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a:t>Python</a:t>
            </a:r>
            <a:r>
              <a:rPr lang="ja-JP" altLang="en-US"/>
              <a:t>ってなに？その</a:t>
            </a:r>
            <a:r>
              <a:rPr lang="en-US" altLang="ja-JP"/>
              <a:t>2(</a:t>
            </a:r>
            <a:r>
              <a:rPr lang="ja-JP" altLang="en-US"/>
              <a:t>？</a:t>
            </a:r>
            <a:r>
              <a:rPr lang="en-US" altLang="ja-JP"/>
              <a:t>)</a:t>
            </a:r>
          </a:p>
        </p:txBody>
      </p:sp>
      <p:sp>
        <p:nvSpPr>
          <p:cNvPr id="8195" name="Rectangle 3"/>
          <p:cNvSpPr>
            <a:spLocks noGrp="1" noChangeArrowheads="1"/>
          </p:cNvSpPr>
          <p:nvPr>
            <p:ph type="body" idx="1"/>
          </p:nvPr>
        </p:nvSpPr>
        <p:spPr/>
        <p:txBody>
          <a:bodyPr/>
          <a:lstStyle/>
          <a:p>
            <a:r>
              <a:rPr lang="en-US" altLang="ja-JP"/>
              <a:t>Guido </a:t>
            </a:r>
            <a:r>
              <a:rPr lang="ja-JP" altLang="en-US"/>
              <a:t>はより実用的なプログラミング言語の開発を開始し、英国 </a:t>
            </a:r>
            <a:r>
              <a:rPr lang="en-US" altLang="ja-JP"/>
              <a:t>BBC </a:t>
            </a:r>
            <a:r>
              <a:rPr lang="ja-JP" altLang="en-US"/>
              <a:t>放送のコメディ番組「</a:t>
            </a:r>
            <a:r>
              <a:rPr lang="ja-JP" altLang="en-US" sz="3600" b="1" u="sng">
                <a:solidFill>
                  <a:srgbClr val="FF0000"/>
                </a:solidFill>
              </a:rPr>
              <a:t>モンティ パイソン</a:t>
            </a:r>
            <a:r>
              <a:rPr lang="ja-JP" altLang="en-US"/>
              <a:t>」のファンである </a:t>
            </a:r>
            <a:r>
              <a:rPr lang="en-US" altLang="ja-JP"/>
              <a:t>Guido </a:t>
            </a:r>
            <a:r>
              <a:rPr lang="ja-JP" altLang="en-US"/>
              <a:t>はこの言語を「</a:t>
            </a:r>
            <a:r>
              <a:rPr lang="en-US" altLang="ja-JP"/>
              <a:t>Python</a:t>
            </a:r>
            <a:r>
              <a:rPr lang="ja-JP" altLang="en-US"/>
              <a:t>」と名づけました。 </a:t>
            </a:r>
          </a:p>
        </p:txBody>
      </p:sp>
      <p:sp>
        <p:nvSpPr>
          <p:cNvPr id="8197" name="Text Box 5"/>
          <p:cNvSpPr txBox="1">
            <a:spLocks noChangeArrowheads="1"/>
          </p:cNvSpPr>
          <p:nvPr/>
        </p:nvSpPr>
        <p:spPr bwMode="auto">
          <a:xfrm>
            <a:off x="3851275" y="5734050"/>
            <a:ext cx="5003800" cy="457200"/>
          </a:xfrm>
          <a:prstGeom prst="rect">
            <a:avLst/>
          </a:prstGeom>
          <a:noFill/>
          <a:ln w="9525">
            <a:noFill/>
            <a:miter lim="800000"/>
            <a:headEnd/>
            <a:tailEnd/>
          </a:ln>
          <a:effectLst/>
        </p:spPr>
        <p:txBody>
          <a:bodyPr>
            <a:spAutoFit/>
          </a:bodyPr>
          <a:lstStyle/>
          <a:p>
            <a:pPr>
              <a:spcBef>
                <a:spcPct val="20000"/>
              </a:spcBef>
            </a:pPr>
            <a:r>
              <a:rPr lang="en-US" altLang="ja-JP" sz="2400"/>
              <a:t>http://www.python.jp/Zope/intro</a:t>
            </a:r>
            <a:r>
              <a:rPr lang="ja-JP" altLang="en-US" sz="2400"/>
              <a:t>より</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ja-JP"/>
              <a:t>Python</a:t>
            </a:r>
            <a:r>
              <a:rPr lang="ja-JP" altLang="en-US"/>
              <a:t>ってなに？その</a:t>
            </a:r>
            <a:r>
              <a:rPr lang="en-US" altLang="ja-JP"/>
              <a:t>2</a:t>
            </a:r>
          </a:p>
        </p:txBody>
      </p:sp>
      <p:sp>
        <p:nvSpPr>
          <p:cNvPr id="9219" name="Rectangle 3"/>
          <p:cNvSpPr>
            <a:spLocks noGrp="1" noChangeArrowheads="1"/>
          </p:cNvSpPr>
          <p:nvPr>
            <p:ph type="body" idx="1"/>
          </p:nvPr>
        </p:nvSpPr>
        <p:spPr/>
        <p:txBody>
          <a:bodyPr/>
          <a:lstStyle/>
          <a:p>
            <a:r>
              <a:rPr lang="en-US" altLang="ja-JP" sz="2800"/>
              <a:t>Python </a:t>
            </a:r>
            <a:r>
              <a:rPr lang="ja-JP" altLang="en-US" sz="2800"/>
              <a:t>の言語設計は、「シンプル」で「習得が容易」という目標に重点が置かれています。 多くのスクリプト系言語ではユーザの目先の利便性を優先して色々な機能を言語要素として取り入れる場合が多いのですが、</a:t>
            </a:r>
            <a:r>
              <a:rPr lang="en-US" altLang="ja-JP" sz="2800"/>
              <a:t>Python </a:t>
            </a:r>
            <a:r>
              <a:rPr lang="ja-JP" altLang="en-US" sz="2800"/>
              <a:t>ではそういった小細工が追加されることはあまりありません。 言語自体の機能は最小限に押さえ、必要な機能は拡張モジュールとして追加する、というのが </a:t>
            </a:r>
            <a:r>
              <a:rPr lang="en-US" altLang="ja-JP" sz="2800"/>
              <a:t>Python </a:t>
            </a:r>
            <a:r>
              <a:rPr lang="ja-JP" altLang="en-US" sz="2800"/>
              <a:t>のポリシーです。 </a:t>
            </a:r>
          </a:p>
        </p:txBody>
      </p:sp>
      <p:sp>
        <p:nvSpPr>
          <p:cNvPr id="9221" name="Text Box 5"/>
          <p:cNvSpPr txBox="1">
            <a:spLocks noChangeArrowheads="1"/>
          </p:cNvSpPr>
          <p:nvPr/>
        </p:nvSpPr>
        <p:spPr bwMode="auto">
          <a:xfrm>
            <a:off x="3851275" y="5734050"/>
            <a:ext cx="5003800" cy="457200"/>
          </a:xfrm>
          <a:prstGeom prst="rect">
            <a:avLst/>
          </a:prstGeom>
          <a:noFill/>
          <a:ln w="9525">
            <a:noFill/>
            <a:miter lim="800000"/>
            <a:headEnd/>
            <a:tailEnd/>
          </a:ln>
          <a:effectLst/>
        </p:spPr>
        <p:txBody>
          <a:bodyPr>
            <a:spAutoFit/>
          </a:bodyPr>
          <a:lstStyle/>
          <a:p>
            <a:pPr>
              <a:spcBef>
                <a:spcPct val="20000"/>
              </a:spcBef>
            </a:pPr>
            <a:r>
              <a:rPr lang="en-US" altLang="ja-JP" sz="2400"/>
              <a:t>http://www.python.jp/Zope/intro</a:t>
            </a:r>
            <a:r>
              <a:rPr lang="ja-JP" altLang="en-US" sz="2400"/>
              <a:t>より</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ja-JP" altLang="en-US"/>
              <a:t>デモ１</a:t>
            </a:r>
          </a:p>
        </p:txBody>
      </p:sp>
      <p:sp>
        <p:nvSpPr>
          <p:cNvPr id="21507" name="Rectangle 3"/>
          <p:cNvSpPr>
            <a:spLocks noGrp="1" noChangeArrowheads="1"/>
          </p:cNvSpPr>
          <p:nvPr>
            <p:ph type="body" idx="1"/>
          </p:nvPr>
        </p:nvSpPr>
        <p:spPr/>
        <p:txBody>
          <a:bodyPr/>
          <a:lstStyle/>
          <a:p>
            <a:r>
              <a:rPr lang="ja-JP" altLang="en-US"/>
              <a:t>まずはじめはこれですよね？</a:t>
            </a:r>
          </a:p>
          <a:p>
            <a:pPr lvl="1"/>
            <a:r>
              <a:rPr lang="ja-JP" altLang="en-US"/>
              <a:t>って事で「</a:t>
            </a:r>
            <a:r>
              <a:rPr lang="en-US" altLang="ja-JP"/>
              <a:t>Hello World.</a:t>
            </a:r>
            <a:r>
              <a:rPr lang="ja-JP" altLang="en-US"/>
              <a:t>」やりますか。</a:t>
            </a:r>
          </a:p>
        </p:txBody>
      </p:sp>
    </p:spTree>
  </p:cSld>
  <p:clrMapOvr>
    <a:masterClrMapping/>
  </p:clrMapOvr>
  <p:transition/>
</p:sld>
</file>

<file path=ppt/theme/theme1.xml><?xml version="1.0" encoding="utf-8"?>
<a:theme xmlns:a="http://schemas.openxmlformats.org/drawingml/2006/main" name="スライドマスタT10">
  <a:themeElements>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T10">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T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T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T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T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T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T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T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T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T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T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T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スライドマスタO18</Template>
  <TotalTime>901</TotalTime>
  <Words>267</Words>
  <Application>Microsoft Office PowerPoint</Application>
  <PresentationFormat>画面に合わせる (4:3)</PresentationFormat>
  <Paragraphs>24</Paragraphs>
  <Slides>5</Slides>
  <Notes>3</Notes>
  <HiddenSlides>1</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Arial</vt:lpstr>
      <vt:lpstr>ＭＳ Ｐゴシック</vt:lpstr>
      <vt:lpstr>ＭＳ Ｐ明朝</vt:lpstr>
      <vt:lpstr>スライドマスタT10</vt:lpstr>
      <vt:lpstr>ニシキヘビの飼い方</vt:lpstr>
      <vt:lpstr>Pythonってなに？その1</vt:lpstr>
      <vt:lpstr>Pythonってなに？その2(？)</vt:lpstr>
      <vt:lpstr>Pythonってなに？その2</vt:lpstr>
      <vt:lpstr>デモ１</vt:lpstr>
    </vt:vector>
  </TitlesOfParts>
  <Company>D21MS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ニシキヘビの飼い方 (咬まれる回数を減らすために)</dc:title>
  <dc:creator>default</dc:creator>
  <cp:lastModifiedBy>わんくま同盟</cp:lastModifiedBy>
  <cp:revision>11</cp:revision>
  <dcterms:created xsi:type="dcterms:W3CDTF">2008-04-30T02:51:38Z</dcterms:created>
  <dcterms:modified xsi:type="dcterms:W3CDTF">2008-09-13T05:56:50Z</dcterms:modified>
</cp:coreProperties>
</file>