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1" r:id="rId17"/>
    <p:sldId id="282" r:id="rId18"/>
    <p:sldId id="280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708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en-US" sz="6600" dirty="0" smtClean="0"/>
              <a:t>How To WPF</a:t>
            </a:r>
          </a:p>
          <a:p>
            <a:pPr algn="ctr">
              <a:buNone/>
            </a:pPr>
            <a:r>
              <a:rPr lang="ja-JP" altLang="en-US" sz="6600" dirty="0" smtClean="0"/>
              <a:t>アプリケーション</a:t>
            </a:r>
            <a:endParaRPr lang="en-US" altLang="ja-JP" sz="8000" dirty="0" smtClean="0"/>
          </a:p>
          <a:p>
            <a:pPr algn="ctr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Part 1</a:t>
            </a:r>
          </a:p>
          <a:p>
            <a:pPr algn="ctr" eaLnBrk="1" hangingPunct="1">
              <a:buNone/>
            </a:pP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by 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中博俊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ja-JP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データと画面処理の分離を行います。</a:t>
            </a:r>
            <a:endParaRPr kumimoji="1" lang="en-US" altLang="ja-JP" dirty="0" smtClean="0"/>
          </a:p>
          <a:p>
            <a:r>
              <a:rPr lang="ja-JP" altLang="en-US" dirty="0" smtClean="0"/>
              <a:t>これをバインディングといいます。</a:t>
            </a:r>
            <a:endParaRPr lang="en-US" altLang="ja-JP" dirty="0" smtClean="0"/>
          </a:p>
          <a:p>
            <a:r>
              <a:rPr lang="ja-JP" altLang="en-US" dirty="0" smtClean="0"/>
              <a:t>今日はバインディングの詳細までは触れません。</a:t>
            </a:r>
            <a:endParaRPr lang="en-US" altLang="ja-JP" dirty="0" smtClean="0"/>
          </a:p>
          <a:p>
            <a:r>
              <a:rPr lang="ja-JP" altLang="en-US" dirty="0" smtClean="0"/>
              <a:t>このソースとおなじ実装をしてみましょう。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sz="8800" dirty="0" smtClean="0"/>
              <a:t>DEMO3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の基本はバインディングです。</a:t>
            </a:r>
            <a:endParaRPr kumimoji="1" lang="en-US" altLang="ja-JP" dirty="0" smtClean="0"/>
          </a:p>
          <a:p>
            <a:r>
              <a:rPr lang="ja-JP" altLang="en-US" dirty="0" smtClean="0"/>
              <a:t>バインディングの基本は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です。</a:t>
            </a:r>
            <a:endParaRPr lang="en-US" altLang="ja-JP" dirty="0" smtClean="0"/>
          </a:p>
          <a:p>
            <a:r>
              <a:rPr lang="ja-JP" altLang="en-US" dirty="0" smtClean="0"/>
              <a:t>ドキュメントクラス共通のクラスを作っておくと便利です。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public class </a:t>
            </a:r>
            <a:r>
              <a:rPr lang="en-US" altLang="ja-JP" sz="2400" dirty="0" err="1" smtClean="0"/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/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public event </a:t>
            </a:r>
            <a:r>
              <a:rPr lang="en-US" altLang="ja-JP" sz="2400" dirty="0" err="1" smtClean="0"/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protected void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(string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 </a:t>
            </a:r>
          </a:p>
          <a:p>
            <a:pPr>
              <a:buNone/>
            </a:pP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if (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 != null) {</a:t>
            </a:r>
          </a:p>
          <a:p>
            <a:pPr>
              <a:buNone/>
            </a:pPr>
            <a:r>
              <a:rPr lang="en-US" altLang="ja-JP" sz="2400" dirty="0" smtClean="0"/>
              <a:t>        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(this,</a:t>
            </a:r>
          </a:p>
          <a:p>
            <a:pPr>
              <a:buNone/>
            </a:pPr>
            <a:r>
              <a:rPr lang="en-US" altLang="ja-JP" sz="2400" dirty="0" smtClean="0"/>
              <a:t>		new </a:t>
            </a:r>
            <a:r>
              <a:rPr lang="en-US" altLang="ja-JP" sz="2400" dirty="0" err="1" smtClean="0"/>
              <a:t>PropertyChangedEventArgs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)); </a:t>
            </a:r>
          </a:p>
          <a:p>
            <a:pPr>
              <a:buNone/>
            </a:pPr>
            <a:r>
              <a:rPr lang="en-US" altLang="ja-JP" sz="2400" dirty="0" smtClean="0"/>
              <a:t>     }}}</a:t>
            </a:r>
            <a:endParaRPr kumimoji="1"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いままでの</a:t>
            </a:r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などでおかしいところがありませんでしたか？</a:t>
            </a:r>
            <a:endParaRPr kumimoji="1" lang="en-US" altLang="ja-JP" dirty="0" smtClean="0"/>
          </a:p>
          <a:p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Text="{Binding Path=text1}"/&gt;</a:t>
            </a:r>
          </a:p>
          <a:p>
            <a:pPr>
              <a:buNone/>
            </a:pPr>
            <a:endParaRPr kumimoji="1" lang="en-US" altLang="ja-JP" sz="4000" dirty="0" smtClean="0"/>
          </a:p>
          <a:p>
            <a:pPr>
              <a:buNone/>
            </a:pPr>
            <a:r>
              <a:rPr kumimoji="1" lang="en-US" altLang="ja-JP" sz="8000" dirty="0" smtClean="0"/>
              <a:t>ID</a:t>
            </a:r>
            <a:r>
              <a:rPr kumimoji="1" lang="ja-JP" altLang="en-US" sz="8000" dirty="0" smtClean="0"/>
              <a:t>がない！！！</a:t>
            </a: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そもそもオブジェクトをツリー形式で保持するのには参照さえあれば実現可能です。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逆になぜ今まで</a:t>
            </a:r>
            <a:r>
              <a:rPr kumimoji="1" lang="en-US" altLang="ja-JP" dirty="0" smtClean="0"/>
              <a:t>ID</a:t>
            </a:r>
            <a:r>
              <a:rPr kumimoji="1" lang="ja-JP" altLang="en-US" dirty="0" smtClean="0"/>
              <a:t>を必要としたのでしょうか？</a:t>
            </a:r>
            <a:endParaRPr kumimoji="1" lang="en-US" altLang="ja-JP" dirty="0" smtClean="0"/>
          </a:p>
          <a:p>
            <a:r>
              <a:rPr lang="en-US" altLang="ja-JP" dirty="0" smtClean="0"/>
              <a:t>ID</a:t>
            </a:r>
            <a:r>
              <a:rPr lang="ja-JP" altLang="en-US" dirty="0" smtClean="0"/>
              <a:t>をつけてコントロールを操作していたためで、コントロールの操作が少なければ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など不要なのです。</a:t>
            </a:r>
            <a:endParaRPr lang="en-US" altLang="ja-JP" dirty="0" smtClean="0"/>
          </a:p>
          <a:p>
            <a:r>
              <a:rPr kumimoji="1" lang="ja-JP" altLang="en-US" dirty="0" smtClean="0"/>
              <a:t>とはいえ・・・つけなければいけない場合もあるので　</a:t>
            </a:r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x:Name="</a:t>
            </a:r>
            <a:r>
              <a:rPr lang="en-US" altLang="ja-JP" dirty="0" err="1" smtClean="0"/>
              <a:t>ttt</a:t>
            </a:r>
            <a:r>
              <a:rPr lang="en-US" altLang="ja-JP" dirty="0" smtClean="0"/>
              <a:t>"/&gt;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7200" dirty="0" smtClean="0"/>
          </a:p>
          <a:p>
            <a:pPr algn="ctr">
              <a:buNone/>
            </a:pPr>
            <a:r>
              <a:rPr kumimoji="1" lang="ja-JP" altLang="en-US" sz="7200" dirty="0" smtClean="0"/>
              <a:t>バリエーションの</a:t>
            </a:r>
            <a:endParaRPr kumimoji="1" lang="en-US" altLang="ja-JP" sz="7200" dirty="0" smtClean="0"/>
          </a:p>
          <a:p>
            <a:pPr algn="ctr">
              <a:buNone/>
            </a:pPr>
            <a:r>
              <a:rPr kumimoji="1" lang="en-US" altLang="ja-JP" sz="7200" dirty="0" smtClean="0"/>
              <a:t>DEMO4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解決策</a:t>
            </a:r>
            <a:r>
              <a:rPr lang="en-US" dirty="0" smtClean="0"/>
              <a:t>1</a:t>
            </a:r>
            <a:endParaRPr lang="ja-JP" altLang="en-US" dirty="0" smtClean="0"/>
          </a:p>
          <a:p>
            <a:r>
              <a:rPr lang="ja-JP" altLang="en-US" dirty="0" smtClean="0"/>
              <a:t>計算のもとになっている値の変更時に</a:t>
            </a:r>
            <a:r>
              <a:rPr lang="en-US" dirty="0" err="1" smtClean="0"/>
              <a:t>ButtonEnabled</a:t>
            </a:r>
            <a:r>
              <a:rPr lang="ja-JP" altLang="en-US" dirty="0" smtClean="0"/>
              <a:t>も変更通知を上げてもらう。</a:t>
            </a:r>
          </a:p>
          <a:p>
            <a:r>
              <a:rPr lang="ja-JP" altLang="en-US" dirty="0" smtClean="0"/>
              <a:t>解決策</a:t>
            </a:r>
            <a:r>
              <a:rPr lang="en-US" dirty="0" smtClean="0"/>
              <a:t>2</a:t>
            </a:r>
            <a:endParaRPr lang="ja-JP" altLang="en-US" dirty="0" smtClean="0"/>
          </a:p>
          <a:p>
            <a:r>
              <a:rPr lang="ja-JP" altLang="en-US" dirty="0" smtClean="0"/>
              <a:t>変更通知を利用して、変更通知を上げる。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関数型言語っぽく利用するにはすこし手間が必要ですね。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HTML</a:t>
            </a:r>
            <a:r>
              <a:rPr lang="ja-JP" altLang="en-US" sz="2800" dirty="0" err="1" smtClean="0"/>
              <a:t>のように</a:t>
            </a:r>
            <a:r>
              <a:rPr lang="en-US" sz="2800" dirty="0" smtClean="0"/>
              <a:t>&lt;TAG&gt;&lt;/TAG&gt;</a:t>
            </a:r>
            <a:r>
              <a:rPr lang="ja-JP" altLang="en-US" sz="2800" dirty="0" smtClean="0"/>
              <a:t>でくくられた中身は</a:t>
            </a:r>
            <a:r>
              <a:rPr lang="en-US" sz="2800" dirty="0" err="1" smtClean="0"/>
              <a:t>Tag.Content</a:t>
            </a:r>
            <a:r>
              <a:rPr lang="ja-JP" altLang="en-US" sz="2800" dirty="0" smtClean="0"/>
              <a:t>と等価です。</a:t>
            </a:r>
          </a:p>
          <a:p>
            <a:r>
              <a:rPr lang="en-US" sz="2800" dirty="0" err="1" smtClean="0"/>
              <a:t>Tag.Content</a:t>
            </a:r>
            <a:r>
              <a:rPr lang="ja-JP" altLang="en-US" sz="2800" dirty="0" err="1" smtClean="0"/>
              <a:t>には</a:t>
            </a:r>
            <a:r>
              <a:rPr lang="en-US" sz="2800" dirty="0" smtClean="0"/>
              <a:t>1</a:t>
            </a:r>
            <a:r>
              <a:rPr lang="ja-JP" altLang="en-US" sz="2800" dirty="0" err="1" smtClean="0"/>
              <a:t>つの</a:t>
            </a:r>
            <a:r>
              <a:rPr lang="ja-JP" altLang="en-US" sz="2800" dirty="0" smtClean="0"/>
              <a:t>何かを置くことができます。</a:t>
            </a:r>
            <a:endParaRPr lang="en-US" altLang="ja-JP" sz="2800" dirty="0" smtClean="0"/>
          </a:p>
          <a:p>
            <a:r>
              <a:rPr lang="ja-JP" altLang="en-US" sz="2800" dirty="0" smtClean="0"/>
              <a:t>ちょっとボタンにお遊びしてみましょう。</a:t>
            </a:r>
            <a:endParaRPr kumimoji="1" lang="en-US" altLang="ja-JP" sz="9600" dirty="0" smtClean="0"/>
          </a:p>
          <a:p>
            <a:pPr algn="ctr">
              <a:buNone/>
            </a:pPr>
            <a:endParaRPr lang="en-US" altLang="ja-JP" sz="4000" dirty="0" smtClean="0"/>
          </a:p>
          <a:p>
            <a:pPr algn="ctr">
              <a:buNone/>
            </a:pPr>
            <a:r>
              <a:rPr lang="ja-JP" altLang="en-US" sz="7200" dirty="0" smtClean="0"/>
              <a:t>おまけ</a:t>
            </a:r>
            <a:r>
              <a:rPr kumimoji="1" lang="ja-JP" altLang="en-US" sz="7200" dirty="0" smtClean="0"/>
              <a:t>の</a:t>
            </a:r>
            <a:r>
              <a:rPr kumimoji="1" lang="en-US" altLang="ja-JP" sz="7200" dirty="0" smtClean="0"/>
              <a:t>DEMO5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の関係を構築すると</a:t>
            </a:r>
            <a:r>
              <a:rPr kumimoji="1" lang="en-US" altLang="ja-JP" dirty="0" err="1" smtClean="0"/>
              <a:t>WindowsForms</a:t>
            </a:r>
            <a:r>
              <a:rPr lang="ja-JP" altLang="en-US" dirty="0" smtClean="0"/>
              <a:t>の考え方から切り替えよう。</a:t>
            </a:r>
            <a:endParaRPr kumimoji="1" lang="en-US" altLang="ja-JP" dirty="0" smtClean="0"/>
          </a:p>
          <a:p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をモノにしよう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というようなドキュメントの共通ベースクラスを作るといい</a:t>
            </a:r>
            <a:endParaRPr lang="en-US" altLang="ja-JP" dirty="0" smtClean="0"/>
          </a:p>
          <a:p>
            <a:r>
              <a:rPr lang="ja-JP" altLang="en-US" dirty="0" smtClean="0"/>
              <a:t>複数の値から導き出すプロパティはひと工夫が必要</a:t>
            </a:r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アプリって覚えること多いでしょ？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多いです。</a:t>
            </a:r>
            <a:endParaRPr kumimoji="1" lang="en-US" altLang="ja-JP" dirty="0" smtClean="0"/>
          </a:p>
          <a:p>
            <a:r>
              <a:rPr lang="en-US" altLang="ja-JP" dirty="0" smtClean="0"/>
              <a:t>XAML</a:t>
            </a:r>
            <a:r>
              <a:rPr lang="ja-JP" altLang="en-US" dirty="0" smtClean="0"/>
              <a:t>で書かなきゃいけないんでしょ？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基本的には書かなきゃいけません。</a:t>
            </a:r>
            <a:endParaRPr lang="en-US" altLang="ja-JP" dirty="0" smtClean="0"/>
          </a:p>
          <a:p>
            <a:r>
              <a:rPr kumimoji="1" lang="ja-JP" altLang="en-US" dirty="0" smtClean="0"/>
              <a:t>大変なんでしょ</a:t>
            </a:r>
            <a:r>
              <a:rPr kumimoji="1" lang="en-US" altLang="ja-JP" dirty="0" smtClean="0"/>
              <a:t>?</a:t>
            </a:r>
          </a:p>
          <a:p>
            <a:pPr lvl="1"/>
            <a:r>
              <a:rPr kumimoji="1" lang="ja-JP" altLang="en-US" dirty="0" smtClean="0"/>
              <a:t>ちょっと大変かもしれません。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WPF</a:t>
            </a:r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アプリって覚えること多いでしょ？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多いです。</a:t>
            </a:r>
            <a:endParaRPr kumimoji="1"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XAML</a:t>
            </a:r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で書かなきゃいけないんでしょ？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基本的には書かなきゃいけません。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大変なんでしょ</a:t>
            </a:r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?</a:t>
            </a: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ちょっと大変かもしれません。</a:t>
            </a:r>
            <a:endParaRPr kumimoji="1" lang="ja-JP" altLang="en-US" dirty="0">
              <a:solidFill>
                <a:schemeClr val="accent3">
                  <a:lumMod val="85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271462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でも楽しいんです。</a:t>
            </a:r>
            <a:endParaRPr kumimoji="1" lang="ja-JP" altLang="en-US" sz="72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本日の目標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4800" dirty="0" smtClean="0"/>
              <a:t>細かい基礎技術の説明はしません。</a:t>
            </a:r>
            <a:endParaRPr lang="en-US" altLang="ja-JP" sz="4800" dirty="0" smtClean="0"/>
          </a:p>
          <a:p>
            <a:r>
              <a:rPr lang="ja-JP" altLang="en-US" sz="4800" dirty="0" smtClean="0"/>
              <a:t>そのかわり単純なアプリケーションを作れるようになりましょう。</a:t>
            </a:r>
            <a:endParaRPr lang="en-US" altLang="ja-JP" sz="4800" dirty="0" smtClean="0"/>
          </a:p>
          <a:p>
            <a:r>
              <a:rPr lang="ja-JP" altLang="en-US" sz="4800" dirty="0" smtClean="0"/>
              <a:t>おまけ</a:t>
            </a:r>
            <a:endParaRPr lang="en-US" altLang="ja-JP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1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とりあえず</a:t>
            </a:r>
            <a:r>
              <a:rPr lang="en-US" altLang="ja-JP" sz="6600" dirty="0" smtClean="0"/>
              <a:t>DEMO1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これだけじゃさみしいですので、やっぱりボタンを押すようにしましょう。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2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ボタンで</a:t>
            </a:r>
            <a:r>
              <a:rPr lang="en-US" altLang="ja-JP" sz="6600" dirty="0" smtClean="0"/>
              <a:t>DEMO2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の特徴は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いままでの</a:t>
            </a:r>
            <a:r>
              <a:rPr kumimoji="1" lang="en-US" altLang="ja-JP" dirty="0" err="1" smtClean="0"/>
              <a:t>WindowsForms</a:t>
            </a:r>
            <a:r>
              <a:rPr kumimoji="1" lang="ja-JP" altLang="en-US" dirty="0" smtClean="0"/>
              <a:t>のよくあるパターン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62266"/>
            <a:ext cx="8529517" cy="313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7500990" cy="45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スライドマスタO15</Template>
  <TotalTime>283</TotalTime>
  <Words>449</Words>
  <Application>Microsoft Office PowerPoint</Application>
  <PresentationFormat>画面に合わせる (4:3)</PresentationFormat>
  <Paragraphs>87</Paragraphs>
  <Slides>18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スライドマスタO15</vt:lpstr>
      <vt:lpstr>スライド 1</vt:lpstr>
      <vt:lpstr>スライド 2</vt:lpstr>
      <vt:lpstr>スライド 3</vt:lpstr>
      <vt:lpstr>本日の目標</vt:lpstr>
      <vt:lpstr>Hello World 1</vt:lpstr>
      <vt:lpstr>スライド 6</vt:lpstr>
      <vt:lpstr>Hello World 2</vt:lpstr>
      <vt:lpstr>バインディング</vt:lpstr>
      <vt:lpstr>バインディング</vt:lpstr>
      <vt:lpstr>バインディング</vt:lpstr>
      <vt:lpstr>バインディング</vt:lpstr>
      <vt:lpstr>バインディング</vt:lpstr>
      <vt:lpstr>Id?</vt:lpstr>
      <vt:lpstr>ID?</vt:lpstr>
      <vt:lpstr>スライド 15</vt:lpstr>
      <vt:lpstr>スライド 16</vt:lpstr>
      <vt:lpstr>スライド 17</vt:lpstr>
      <vt:lpstr>今回のまとめ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T.Fukatsu</cp:lastModifiedBy>
  <cp:revision>30</cp:revision>
  <dcterms:created xsi:type="dcterms:W3CDTF">2007-11-17T04:26:27Z</dcterms:created>
  <dcterms:modified xsi:type="dcterms:W3CDTF">2008-09-13T01:31:26Z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