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265" r:id="rId2"/>
    <p:sldId id="266" r:id="rId3"/>
    <p:sldId id="267" r:id="rId4"/>
    <p:sldId id="268" r:id="rId5"/>
    <p:sldId id="269" r:id="rId6"/>
    <p:sldId id="270" r:id="rId7"/>
    <p:sldId id="278" r:id="rId8"/>
    <p:sldId id="276" r:id="rId9"/>
    <p:sldId id="279" r:id="rId10"/>
    <p:sldId id="280" r:id="rId11"/>
    <p:sldId id="271" r:id="rId12"/>
    <p:sldId id="272" r:id="rId13"/>
    <p:sldId id="274" r:id="rId14"/>
    <p:sldId id="273" r:id="rId15"/>
    <p:sldId id="275" r:id="rId16"/>
    <p:sldId id="281" r:id="rId17"/>
    <p:sldId id="282" r:id="rId18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2814" y="-14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2008/4/7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#15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sz="6000" dirty="0" smtClean="0"/>
              <a:t>This is CLR vol.2</a:t>
            </a:r>
            <a:endParaRPr kumimoji="1" lang="ja-JP" altLang="en-US" sz="60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__CorExeMain@0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sz="2800" dirty="0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357422" y="1071546"/>
          <a:ext cx="4378325" cy="4265613"/>
        </p:xfrm>
        <a:graphic>
          <a:graphicData uri="http://schemas.openxmlformats.org/presentationml/2006/ole">
            <p:oleObj spid="_x0000_s3076" name="Visio" r:id="rId3" imgW="4378855" imgH="4265579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マネージ</a:t>
            </a:r>
            <a:r>
              <a:rPr kumimoji="1" lang="en-US" altLang="ja-JP" dirty="0" smtClean="0"/>
              <a:t>PE</a:t>
            </a:r>
            <a:r>
              <a:rPr kumimoji="1" lang="ja-JP" altLang="en-US" dirty="0" smtClean="0"/>
              <a:t>ファイルを</a:t>
            </a:r>
            <a:r>
              <a:rPr kumimoji="1" lang="en-US" altLang="ja-JP" dirty="0" err="1" smtClean="0"/>
              <a:t>dumpbin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DEMO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mscoree.dll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000" dirty="0" smtClean="0"/>
              <a:t>アンマネージ実行ファイルが実行された際、最初に呼ばれる関数「</a:t>
            </a:r>
            <a:r>
              <a:rPr kumimoji="1" lang="en-US" altLang="ja-JP" sz="2000" dirty="0" smtClean="0"/>
              <a:t>_</a:t>
            </a:r>
            <a:r>
              <a:rPr kumimoji="1" lang="en-US" altLang="ja-JP" sz="2000" dirty="0" err="1" smtClean="0"/>
              <a:t>CorExeMain</a:t>
            </a:r>
            <a:r>
              <a:rPr kumimoji="1" lang="ja-JP" altLang="en-US" sz="2000" dirty="0" smtClean="0"/>
              <a:t>」をエクスポートしている。</a:t>
            </a:r>
            <a:endParaRPr kumimoji="1" lang="en-US" altLang="ja-JP" sz="2000" dirty="0" smtClean="0"/>
          </a:p>
          <a:p>
            <a:r>
              <a:rPr lang="en-US" altLang="ja-JP" sz="2000" dirty="0" smtClean="0"/>
              <a:t>DLL</a:t>
            </a:r>
            <a:r>
              <a:rPr lang="ja-JP" altLang="en-US" sz="2000" dirty="0" smtClean="0"/>
              <a:t>の場合は「</a:t>
            </a:r>
            <a:r>
              <a:rPr lang="en-US" altLang="ja-JP" sz="2000" dirty="0" smtClean="0"/>
              <a:t>_</a:t>
            </a:r>
            <a:r>
              <a:rPr lang="en-US" altLang="ja-JP" sz="2000" dirty="0" err="1" smtClean="0"/>
              <a:t>CorDllMain</a:t>
            </a:r>
            <a:r>
              <a:rPr lang="ja-JP" altLang="en-US" sz="2000" dirty="0" smtClean="0"/>
              <a:t>」。</a:t>
            </a:r>
            <a:endParaRPr lang="en-US" altLang="ja-JP" sz="2000" dirty="0" smtClean="0"/>
          </a:p>
          <a:p>
            <a:r>
              <a:rPr lang="en-US" altLang="ja-JP" sz="2000" dirty="0" smtClean="0"/>
              <a:t>CLR</a:t>
            </a:r>
            <a:r>
              <a:rPr lang="ja-JP" altLang="en-US" sz="2000" dirty="0" smtClean="0"/>
              <a:t>ではない。</a:t>
            </a:r>
            <a:endParaRPr lang="en-US" altLang="ja-JP" sz="2000" dirty="0" smtClean="0"/>
          </a:p>
          <a:p>
            <a:r>
              <a:rPr kumimoji="1" lang="en-US" altLang="ja-JP" sz="2000" dirty="0" smtClean="0"/>
              <a:t>CLR</a:t>
            </a:r>
            <a:r>
              <a:rPr kumimoji="1" lang="ja-JP" altLang="en-US" sz="2000" dirty="0" smtClean="0"/>
              <a:t>へ処理を移譲する前の「シム</a:t>
            </a:r>
            <a:r>
              <a:rPr lang="ja-JP" altLang="en-US" sz="2000" dirty="0" smtClean="0"/>
              <a:t>」と呼ばれる。</a:t>
            </a:r>
            <a:endParaRPr lang="en-US" altLang="ja-JP" sz="2000" dirty="0" smtClean="0"/>
          </a:p>
          <a:p>
            <a:r>
              <a:rPr lang="en-US" altLang="ja-JP" sz="2000" dirty="0" smtClean="0"/>
              <a:t>%SYSTEMROOT%system32 </a:t>
            </a:r>
            <a:r>
              <a:rPr lang="ja-JP" altLang="en-US" sz="2000" dirty="0" smtClean="0"/>
              <a:t>にインストールされる。</a:t>
            </a:r>
            <a:endParaRPr lang="en-US" altLang="ja-JP" sz="2000" dirty="0" smtClean="0"/>
          </a:p>
          <a:p>
            <a:r>
              <a:rPr lang="ja-JP" altLang="en-US" sz="2000" dirty="0" smtClean="0"/>
              <a:t>常に最新バージョンの</a:t>
            </a:r>
            <a:r>
              <a:rPr lang="en-US" altLang="ja-JP" sz="2000" dirty="0" smtClean="0"/>
              <a:t>mscoree.dll</a:t>
            </a:r>
            <a:r>
              <a:rPr lang="ja-JP" altLang="en-US" sz="2000" dirty="0" smtClean="0"/>
              <a:t>が上書きインストールされる（</a:t>
            </a:r>
            <a:r>
              <a:rPr lang="en-US" altLang="ja-JP" sz="2000" dirty="0" smtClean="0"/>
              <a:t>side-by-side</a:t>
            </a:r>
            <a:r>
              <a:rPr lang="ja-JP" altLang="en-US" sz="2000" dirty="0" smtClean="0"/>
              <a:t>ではない）。</a:t>
            </a:r>
            <a:endParaRPr lang="en-US" altLang="ja-JP" sz="2000" dirty="0" smtClean="0"/>
          </a:p>
          <a:p>
            <a:endParaRPr lang="en-US" altLang="ja-JP" sz="2000" dirty="0" smtClean="0"/>
          </a:p>
          <a:p>
            <a:r>
              <a:rPr lang="en-US" altLang="ja-JP" sz="2000" dirty="0" smtClean="0"/>
              <a:t>.NET Framework </a:t>
            </a:r>
            <a:r>
              <a:rPr lang="ja-JP" altLang="en-US" sz="2000" dirty="0" smtClean="0"/>
              <a:t>がインストールされていない環境で </a:t>
            </a:r>
            <a:r>
              <a:rPr lang="en-US" altLang="ja-JP" sz="2000" dirty="0" smtClean="0"/>
              <a:t>.NET </a:t>
            </a:r>
            <a:r>
              <a:rPr lang="ja-JP" altLang="en-US" sz="2000" dirty="0" smtClean="0"/>
              <a:t>アプリケーションを実行すると「</a:t>
            </a:r>
            <a:r>
              <a:rPr lang="en-US" altLang="ja-JP" sz="2000" dirty="0" smtClean="0"/>
              <a:t>mscoree.dll</a:t>
            </a:r>
            <a:r>
              <a:rPr lang="ja-JP" altLang="en-US" sz="2000" dirty="0" smtClean="0"/>
              <a:t>が見つかりません」というエラーが表示される。</a:t>
            </a:r>
            <a:endParaRPr lang="en-US" altLang="ja-JP" sz="2000" dirty="0" smtClean="0"/>
          </a:p>
          <a:p>
            <a:endParaRPr kumimoji="1" lang="en-US" altLang="ja-JP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マネージ</a:t>
            </a:r>
            <a:r>
              <a:rPr lang="en-US" altLang="ja-JP" dirty="0" smtClean="0"/>
              <a:t>PE</a:t>
            </a:r>
            <a:r>
              <a:rPr lang="ja-JP" altLang="en-US" dirty="0" smtClean="0"/>
              <a:t>ファイルのロード</a:t>
            </a:r>
            <a:endParaRPr kumimoji="1" lang="ja-JP" altLang="en-US" dirty="0"/>
          </a:p>
        </p:txBody>
      </p:sp>
      <p:sp>
        <p:nvSpPr>
          <p:cNvPr id="7" name="コンテンツ プレースホル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714612" y="1785926"/>
          <a:ext cx="3827463" cy="3917950"/>
        </p:xfrm>
        <a:graphic>
          <a:graphicData uri="http://schemas.openxmlformats.org/presentationml/2006/ole">
            <p:oleObj spid="_x0000_s1029" name="Visio" r:id="rId3" imgW="3826973" imgH="3917274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mscorwrk.dll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000" dirty="0" smtClean="0"/>
              <a:t>CLR</a:t>
            </a:r>
            <a:r>
              <a:rPr kumimoji="1" lang="ja-JP" altLang="en-US" sz="2000" dirty="0" smtClean="0"/>
              <a:t>本体</a:t>
            </a:r>
            <a:endParaRPr kumimoji="1" lang="en-US" altLang="ja-JP" sz="2000" dirty="0" smtClean="0"/>
          </a:p>
          <a:p>
            <a:r>
              <a:rPr kumimoji="1" lang="en-US" altLang="ja-JP" sz="2000" dirty="0" smtClean="0"/>
              <a:t>.NET </a:t>
            </a:r>
            <a:r>
              <a:rPr kumimoji="1" lang="en-US" altLang="ja-JP" sz="2000" dirty="0" err="1" smtClean="0"/>
              <a:t>Frmework</a:t>
            </a:r>
            <a:r>
              <a:rPr kumimoji="1" lang="en-US" altLang="ja-JP" sz="2000" dirty="0" smtClean="0"/>
              <a:t> </a:t>
            </a:r>
            <a:r>
              <a:rPr kumimoji="1" lang="ja-JP" altLang="en-US" sz="2000" dirty="0" smtClean="0"/>
              <a:t>のバージョン毎にインストールされる</a:t>
            </a:r>
            <a:r>
              <a:rPr kumimoji="1" lang="en-US" altLang="ja-JP" sz="2000" dirty="0" smtClean="0"/>
              <a:t>(side-by-side)</a:t>
            </a:r>
            <a:r>
              <a:rPr lang="ja-JP" altLang="en-US" sz="2000" dirty="0" err="1" smtClean="0"/>
              <a:t>。</a:t>
            </a:r>
            <a:endParaRPr lang="en-US" altLang="ja-JP" sz="2000" dirty="0" smtClean="0"/>
          </a:p>
          <a:p>
            <a:r>
              <a:rPr kumimoji="1" lang="ja-JP" altLang="en-US" sz="2000" dirty="0" smtClean="0"/>
              <a:t>ワークステーション版</a:t>
            </a:r>
            <a:r>
              <a:rPr lang="ja-JP" altLang="en-US" sz="2000" dirty="0" smtClean="0"/>
              <a:t>（</a:t>
            </a:r>
            <a:r>
              <a:rPr lang="en-US" altLang="ja-JP" sz="2000" dirty="0" smtClean="0"/>
              <a:t>mscorwrk.dll</a:t>
            </a:r>
            <a:r>
              <a:rPr lang="ja-JP" altLang="en-US" sz="2000" dirty="0" smtClean="0"/>
              <a:t>）とサーバー版（</a:t>
            </a:r>
            <a:r>
              <a:rPr lang="en-US" altLang="ja-JP" sz="2000" dirty="0" smtClean="0"/>
              <a:t>mscorsrv.dll</a:t>
            </a:r>
            <a:r>
              <a:rPr lang="ja-JP" altLang="en-US" sz="2000" dirty="0" smtClean="0"/>
              <a:t>）がある。</a:t>
            </a:r>
            <a:endParaRPr lang="en-US" altLang="ja-JP" sz="2000" dirty="0" smtClean="0"/>
          </a:p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.NET Framework 2.0 </a:t>
            </a:r>
            <a:r>
              <a:rPr kumimoji="1" lang="ja-JP" altLang="en-US" sz="2000" dirty="0" smtClean="0">
                <a:solidFill>
                  <a:srgbClr val="FF0000"/>
                </a:solidFill>
              </a:rPr>
              <a:t>からサーバー版はない？</a:t>
            </a:r>
            <a:r>
              <a:rPr lang="ja-JP" altLang="en-US" sz="2000" dirty="0" smtClean="0">
                <a:solidFill>
                  <a:srgbClr val="FF0000"/>
                </a:solidFill>
              </a:rPr>
              <a:t>おそらく一つに統合されている？ </a:t>
            </a:r>
            <a:r>
              <a:rPr lang="en-US" altLang="ja-JP" sz="2000" dirty="0" smtClean="0">
                <a:solidFill>
                  <a:srgbClr val="FF0000"/>
                </a:solidFill>
              </a:rPr>
              <a:t>2.0 </a:t>
            </a:r>
            <a:r>
              <a:rPr lang="ja-JP" altLang="en-US" sz="2000" dirty="0" smtClean="0">
                <a:solidFill>
                  <a:srgbClr val="FF0000"/>
                </a:solidFill>
              </a:rPr>
              <a:t>の </a:t>
            </a:r>
            <a:r>
              <a:rPr lang="en-US" altLang="ja-JP" sz="2000" dirty="0" smtClean="0">
                <a:solidFill>
                  <a:srgbClr val="FF0000"/>
                </a:solidFill>
              </a:rPr>
              <a:t>mscorwrk.dll </a:t>
            </a:r>
            <a:r>
              <a:rPr lang="ja-JP" altLang="en-US" sz="2000" dirty="0" smtClean="0">
                <a:solidFill>
                  <a:srgbClr val="FF0000"/>
                </a:solidFill>
              </a:rPr>
              <a:t>のサイズが</a:t>
            </a:r>
            <a:r>
              <a:rPr lang="en-US" altLang="ja-JP" sz="2000" dirty="0" smtClean="0">
                <a:solidFill>
                  <a:srgbClr val="FF0000"/>
                </a:solidFill>
              </a:rPr>
              <a:t> 1.x </a:t>
            </a:r>
            <a:r>
              <a:rPr lang="ja-JP" altLang="en-US" sz="2000" dirty="0" smtClean="0">
                <a:solidFill>
                  <a:srgbClr val="FF0000"/>
                </a:solidFill>
              </a:rPr>
              <a:t>の </a:t>
            </a:r>
            <a:r>
              <a:rPr lang="en-US" altLang="ja-JP" sz="2000" dirty="0" smtClean="0">
                <a:solidFill>
                  <a:srgbClr val="FF0000"/>
                </a:solidFill>
              </a:rPr>
              <a:t>2</a:t>
            </a:r>
            <a:r>
              <a:rPr lang="ja-JP" altLang="en-US" sz="2000" dirty="0" smtClean="0">
                <a:solidFill>
                  <a:srgbClr val="FF0000"/>
                </a:solidFill>
              </a:rPr>
              <a:t>倍以上になっていることから一つのファイルで切り替え？</a:t>
            </a:r>
            <a:endParaRPr lang="en-US" altLang="ja-JP" sz="2000" dirty="0" smtClean="0">
              <a:solidFill>
                <a:srgbClr val="FF0000"/>
              </a:solidFill>
            </a:endParaRPr>
          </a:p>
          <a:p>
            <a:endParaRPr lang="en-US" altLang="ja-JP" sz="2000" dirty="0" smtClean="0">
              <a:solidFill>
                <a:srgbClr val="FF0000"/>
              </a:solidFill>
            </a:endParaRPr>
          </a:p>
          <a:p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SSCLI</a:t>
            </a:r>
            <a:r>
              <a:rPr kumimoji="1" lang="ja-JP" altLang="en-US" dirty="0" smtClean="0"/>
              <a:t>を読む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DEMO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おまけ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000" dirty="0" smtClean="0"/>
              <a:t>mscorlib.dll</a:t>
            </a:r>
            <a:r>
              <a:rPr kumimoji="1" lang="ja-JP" altLang="en-US" sz="2000" dirty="0" err="1" smtClean="0"/>
              <a:t>、</a:t>
            </a:r>
            <a:r>
              <a:rPr kumimoji="1" lang="en-US" altLang="ja-JP" sz="2000" dirty="0" smtClean="0"/>
              <a:t>System.dl</a:t>
            </a:r>
            <a:r>
              <a:rPr lang="en-US" altLang="ja-JP" sz="2000" dirty="0" smtClean="0"/>
              <a:t>l </a:t>
            </a:r>
            <a:r>
              <a:rPr lang="ja-JP" altLang="en-US" sz="2000" dirty="0" smtClean="0"/>
              <a:t>などの </a:t>
            </a:r>
            <a:r>
              <a:rPr lang="en-US" altLang="ja-JP" sz="2000" dirty="0" smtClean="0"/>
              <a:t>.NET Framework </a:t>
            </a:r>
            <a:r>
              <a:rPr lang="ja-JP" altLang="en-US" sz="2000" dirty="0" smtClean="0"/>
              <a:t>のアセンブリは、どうして２箇所にインストールされるのか。</a:t>
            </a: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単にコンパイルするときに便利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GAC</a:t>
            </a:r>
            <a:r>
              <a:rPr lang="ja-JP" altLang="en-US" dirty="0" smtClean="0"/>
              <a:t>のディレクトリ構造は強烈に複雑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アジェンダ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kumimoji="1" lang="ja-JP" altLang="en-US" dirty="0" smtClean="0"/>
              <a:t>本日使うツールの紹介</a:t>
            </a:r>
            <a:endParaRPr kumimoji="1" lang="en-US" altLang="ja-JP" dirty="0" smtClean="0"/>
          </a:p>
          <a:p>
            <a:r>
              <a:rPr lang="ja-JP" altLang="en-US" dirty="0" smtClean="0"/>
              <a:t>ネイティブ</a:t>
            </a:r>
            <a:r>
              <a:rPr lang="en-US" altLang="ja-JP" dirty="0" smtClean="0"/>
              <a:t>PE</a:t>
            </a:r>
            <a:r>
              <a:rPr lang="ja-JP" altLang="en-US" dirty="0" smtClean="0"/>
              <a:t>ファイル</a:t>
            </a:r>
            <a:endParaRPr lang="en-US" altLang="ja-JP" dirty="0" smtClean="0"/>
          </a:p>
          <a:p>
            <a:r>
              <a:rPr lang="en-US" altLang="ja-JP" dirty="0" smtClean="0"/>
              <a:t>C++/CLI</a:t>
            </a:r>
            <a:r>
              <a:rPr lang="ja-JP" altLang="en-US" dirty="0" smtClean="0"/>
              <a:t> </a:t>
            </a:r>
            <a:r>
              <a:rPr lang="en-US" altLang="ja-JP" dirty="0" smtClean="0"/>
              <a:t>PE</a:t>
            </a:r>
            <a:r>
              <a:rPr lang="ja-JP" altLang="en-US" dirty="0" smtClean="0"/>
              <a:t>ファイル</a:t>
            </a:r>
            <a:endParaRPr lang="en-US" altLang="ja-JP" dirty="0" smtClean="0"/>
          </a:p>
          <a:p>
            <a:r>
              <a:rPr kumimoji="1" lang="ja-JP" altLang="en-US" dirty="0" smtClean="0"/>
              <a:t>マネージ</a:t>
            </a:r>
            <a:r>
              <a:rPr kumimoji="1" lang="en-US" altLang="ja-JP" dirty="0" smtClean="0"/>
              <a:t>PE</a:t>
            </a:r>
            <a:r>
              <a:rPr kumimoji="1" lang="ja-JP" altLang="en-US" dirty="0" smtClean="0"/>
              <a:t>ファイル</a:t>
            </a:r>
            <a:endParaRPr kumimoji="1" lang="en-US" altLang="ja-JP" dirty="0" smtClean="0"/>
          </a:p>
          <a:p>
            <a:r>
              <a:rPr kumimoji="1" lang="ja-JP" altLang="en-US" dirty="0" smtClean="0"/>
              <a:t>おまけ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本日使うツール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dumpbin.exe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dumpbin.exe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000" dirty="0" smtClean="0"/>
              <a:t>実行可能</a:t>
            </a:r>
            <a:r>
              <a:rPr kumimoji="1" lang="ja-JP" altLang="en-US" sz="2000" dirty="0" smtClean="0"/>
              <a:t>ファイル（</a:t>
            </a:r>
            <a:r>
              <a:rPr kumimoji="1" lang="en-US" altLang="ja-JP" sz="2000" dirty="0" smtClean="0"/>
              <a:t>PE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- </a:t>
            </a:r>
            <a:r>
              <a:rPr lang="en-US" sz="2000" dirty="0" smtClean="0"/>
              <a:t>Portable Executable</a:t>
            </a:r>
            <a:r>
              <a:rPr kumimoji="1" lang="ja-JP" altLang="en-US" sz="2000" dirty="0" smtClean="0"/>
              <a:t>ファイル</a:t>
            </a:r>
            <a:r>
              <a:rPr kumimoji="1" lang="en-US" altLang="ja-JP" sz="2000" dirty="0" smtClean="0"/>
              <a:t>)</a:t>
            </a:r>
            <a:r>
              <a:rPr lang="ja-JP" altLang="en-US" sz="2000" dirty="0" smtClean="0"/>
              <a:t>の内容を調べるもの。</a:t>
            </a:r>
            <a:r>
              <a:rPr lang="en-US" altLang="ja-JP" sz="2000" dirty="0" smtClean="0"/>
              <a:t>Windows SDK </a:t>
            </a:r>
            <a:r>
              <a:rPr lang="ja-JP" altLang="en-US" sz="2000" dirty="0" smtClean="0"/>
              <a:t>や </a:t>
            </a:r>
            <a:r>
              <a:rPr lang="en-US" altLang="ja-JP" sz="2000" dirty="0" smtClean="0"/>
              <a:t>Visual Studio </a:t>
            </a:r>
            <a:r>
              <a:rPr lang="ja-JP" altLang="en-US" sz="2000" dirty="0" smtClean="0"/>
              <a:t>に含まれる</a:t>
            </a:r>
          </a:p>
          <a:p>
            <a:endParaRPr lang="en-US" altLang="ja-JP" sz="2000" dirty="0" smtClean="0"/>
          </a:p>
          <a:p>
            <a:pPr>
              <a:buNone/>
            </a:pPr>
            <a:r>
              <a:rPr lang="ja-JP" altLang="en-US" sz="2400" b="1" dirty="0" smtClean="0"/>
              <a:t>調査できる事</a:t>
            </a:r>
            <a:endParaRPr lang="en-US" altLang="ja-JP" sz="2400" b="1" dirty="0" smtClean="0"/>
          </a:p>
          <a:p>
            <a:endParaRPr lang="en-US" altLang="ja-JP" sz="2000" dirty="0" smtClean="0"/>
          </a:p>
          <a:p>
            <a:r>
              <a:rPr lang="en-US" altLang="ja-JP" sz="2000" dirty="0" smtClean="0"/>
              <a:t>PE</a:t>
            </a:r>
            <a:r>
              <a:rPr lang="ja-JP" altLang="en-US" sz="2000" dirty="0" smtClean="0"/>
              <a:t>ファイルのヘッダ情報</a:t>
            </a:r>
            <a:endParaRPr lang="en-US" altLang="ja-JP" sz="2000" dirty="0" smtClean="0"/>
          </a:p>
          <a:p>
            <a:r>
              <a:rPr lang="en-US" altLang="ja-JP" sz="2000" dirty="0" smtClean="0"/>
              <a:t>TLS</a:t>
            </a:r>
            <a:r>
              <a:rPr lang="ja-JP" altLang="en-US" sz="2000" dirty="0" smtClean="0"/>
              <a:t>の構造体、コールバック関数</a:t>
            </a:r>
            <a:endParaRPr lang="en-US" altLang="ja-JP" sz="2000" dirty="0" smtClean="0"/>
          </a:p>
          <a:p>
            <a:r>
              <a:rPr lang="en-US" altLang="ja-JP" sz="2000" dirty="0" smtClean="0"/>
              <a:t>PE</a:t>
            </a:r>
            <a:r>
              <a:rPr lang="ja-JP" altLang="en-US" sz="2000" dirty="0" smtClean="0"/>
              <a:t>ファイルがエクスポートしている関数</a:t>
            </a:r>
            <a:endParaRPr lang="en-US" altLang="ja-JP" sz="2000" dirty="0" smtClean="0"/>
          </a:p>
          <a:p>
            <a:r>
              <a:rPr lang="ja-JP" altLang="en-US" sz="2000" dirty="0" smtClean="0"/>
              <a:t>インポートしている関数とモジュール</a:t>
            </a:r>
            <a:endParaRPr lang="en-US" altLang="ja-JP" sz="2000" dirty="0" smtClean="0"/>
          </a:p>
          <a:p>
            <a:r>
              <a:rPr lang="ja-JP" altLang="en-US" sz="2000" dirty="0" smtClean="0"/>
              <a:t>逆アセンブル</a:t>
            </a:r>
            <a:endParaRPr lang="en-US" altLang="ja-JP" sz="2000" dirty="0" smtClean="0"/>
          </a:p>
          <a:p>
            <a:r>
              <a:rPr lang="en-US" altLang="ja-JP" sz="2000" dirty="0" smtClean="0"/>
              <a:t>etc…</a:t>
            </a:r>
            <a:r>
              <a:rPr lang="ja-JP" altLang="en-US" sz="2000" dirty="0" err="1" smtClean="0"/>
              <a:t>。</a:t>
            </a:r>
            <a:r>
              <a:rPr lang="ja-JP" altLang="en-US" sz="2000" dirty="0" smtClean="0"/>
              <a:t>他、ヘルプ参照。</a:t>
            </a:r>
            <a:endParaRPr lang="en-US" altLang="ja-JP" sz="2000" dirty="0" smtClean="0"/>
          </a:p>
          <a:p>
            <a:endParaRPr lang="en-US" altLang="ja-JP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Dependency Walker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000" dirty="0" smtClean="0"/>
              <a:t>dumpbin.exe /imports </a:t>
            </a:r>
            <a:r>
              <a:rPr kumimoji="1" lang="ja-JP" altLang="en-US" sz="2000" dirty="0" smtClean="0"/>
              <a:t>の内容を再帰的に表示して</a:t>
            </a:r>
            <a:r>
              <a:rPr kumimoji="1" lang="en-US" altLang="ja-JP" sz="2000" dirty="0" smtClean="0"/>
              <a:t>GUI</a:t>
            </a:r>
            <a:r>
              <a:rPr kumimoji="1" lang="ja-JP" altLang="en-US" sz="2000" dirty="0" smtClean="0"/>
              <a:t>で表示するもの</a:t>
            </a:r>
            <a:endParaRPr kumimoji="1" lang="en-US" altLang="ja-JP" sz="2000" dirty="0" smtClean="0"/>
          </a:p>
          <a:p>
            <a:r>
              <a:rPr lang="ja-JP" altLang="en-US" sz="2000" dirty="0" smtClean="0"/>
              <a:t>単体ダウンロードするか、</a:t>
            </a:r>
            <a:r>
              <a:rPr lang="en-US" altLang="ja-JP" sz="2000" dirty="0" smtClean="0"/>
              <a:t>Windows SDK</a:t>
            </a:r>
            <a:r>
              <a:rPr lang="ja-JP" altLang="en-US" sz="2000" dirty="0" err="1" smtClean="0"/>
              <a:t>、</a:t>
            </a:r>
            <a:r>
              <a:rPr lang="en-US" altLang="ja-JP" sz="2000" dirty="0" smtClean="0"/>
              <a:t>Visual Studio </a:t>
            </a:r>
            <a:r>
              <a:rPr lang="ja-JP" altLang="en-US" sz="2000" dirty="0" smtClean="0"/>
              <a:t>に含まれる</a:t>
            </a: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ネイティブ</a:t>
            </a:r>
            <a:r>
              <a:rPr kumimoji="1" lang="en-US" altLang="ja-JP" dirty="0" smtClean="0"/>
              <a:t>PE</a:t>
            </a:r>
            <a:r>
              <a:rPr kumimoji="1" lang="ja-JP" altLang="en-US" dirty="0" smtClean="0"/>
              <a:t>ファイルを</a:t>
            </a:r>
            <a:r>
              <a:rPr kumimoji="1" lang="en-US" altLang="ja-JP" dirty="0" err="1" smtClean="0"/>
              <a:t>dumpbin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000" dirty="0" smtClean="0"/>
              <a:t>DEMO</a:t>
            </a: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mainCRTStartUp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357422" y="1142984"/>
          <a:ext cx="4378325" cy="4265612"/>
        </p:xfrm>
        <a:graphic>
          <a:graphicData uri="http://schemas.openxmlformats.org/presentationml/2006/ole">
            <p:oleObj spid="_x0000_s2052" name="Visio" r:id="rId3" imgW="4378855" imgH="4265579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CRT</a:t>
            </a:r>
            <a:r>
              <a:rPr lang="ja-JP" altLang="en-US" dirty="0" smtClean="0"/>
              <a:t>のスタートアップコードを読む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DEMO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C++/CLI</a:t>
            </a:r>
            <a:r>
              <a:rPr lang="ja-JP" altLang="en-US" dirty="0" smtClean="0"/>
              <a:t>の</a:t>
            </a:r>
            <a:r>
              <a:rPr lang="en-US" altLang="ja-JP" dirty="0" smtClean="0"/>
              <a:t>PE</a:t>
            </a:r>
            <a:r>
              <a:rPr lang="ja-JP" altLang="en-US" dirty="0" smtClean="0"/>
              <a:t>ファイルを</a:t>
            </a:r>
            <a:r>
              <a:rPr lang="en-US" altLang="ja-JP" dirty="0" err="1" smtClean="0"/>
              <a:t>dumpbin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DEMO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O1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スライドマスタO15</Template>
  <TotalTime>304</TotalTime>
  <Words>355</Words>
  <Application>Microsoft Office PowerPoint</Application>
  <PresentationFormat>画面に合わせる (4:3)</PresentationFormat>
  <Paragraphs>54</Paragraphs>
  <Slides>17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19" baseType="lpstr">
      <vt:lpstr>スライドマスタO15</vt:lpstr>
      <vt:lpstr>Visio</vt:lpstr>
      <vt:lpstr>This is CLR vol.2</vt:lpstr>
      <vt:lpstr>アジェンダ</vt:lpstr>
      <vt:lpstr>本日使うツール</vt:lpstr>
      <vt:lpstr>dumpbin.exe</vt:lpstr>
      <vt:lpstr>Dependency Walker</vt:lpstr>
      <vt:lpstr>ネイティブPEファイルをdumpbin</vt:lpstr>
      <vt:lpstr>mainCRTStartUp</vt:lpstr>
      <vt:lpstr>CRTのスタートアップコードを読む</vt:lpstr>
      <vt:lpstr>C++/CLIのPEファイルをdumpbin</vt:lpstr>
      <vt:lpstr>__CorExeMain@0</vt:lpstr>
      <vt:lpstr>マネージPEファイルをdumpbin</vt:lpstr>
      <vt:lpstr>mscoree.dllとは</vt:lpstr>
      <vt:lpstr>マネージPEファイルのロード</vt:lpstr>
      <vt:lpstr>mscorwrk.dll</vt:lpstr>
      <vt:lpstr>SSCLIを読む</vt:lpstr>
      <vt:lpstr>おまけ</vt:lpstr>
      <vt:lpstr>単にコンパイルするときに便利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横尾　拓磨</dc:creator>
  <cp:lastModifiedBy>中 博俊</cp:lastModifiedBy>
  <cp:revision>74</cp:revision>
  <dcterms:created xsi:type="dcterms:W3CDTF">2007-11-22T23:57:27Z</dcterms:created>
  <dcterms:modified xsi:type="dcterms:W3CDTF">2008-04-07T11:39:56Z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