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0"/>
  </p:notesMasterIdLst>
  <p:handoutMasterIdLst>
    <p:handoutMasterId r:id="rId11"/>
  </p:handoutMasterIdLst>
  <p:sldIdLst>
    <p:sldId id="265" r:id="rId2"/>
    <p:sldId id="273" r:id="rId3"/>
    <p:sldId id="266" r:id="rId4"/>
    <p:sldId id="267" r:id="rId5"/>
    <p:sldId id="275" r:id="rId6"/>
    <p:sldId id="271" r:id="rId7"/>
    <p:sldId id="268"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824" y="-11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906417CC-9DC9-4128-BAA6-08CC47DB4ADF}" type="datetimeFigureOut">
              <a:rPr kumimoji="1" lang="ja-JP" altLang="en-US" smtClean="0"/>
              <a:pPr/>
              <a:t>2008/1/30</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407CB8C5-E141-4851-927B-9CDC255FE92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7D9E7249-59A1-4456-8214-EB8B186A10A6}" type="datetimeFigureOut">
              <a:rPr kumimoji="1" lang="ja-JP" altLang="en-US" smtClean="0"/>
              <a:pPr/>
              <a:t>2008/1/30</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9CA7ABE0-85ED-4B21-8184-F7D3B513735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CA7ABE0-85ED-4B21-8184-F7D3B513735D}" type="slidenum">
              <a:rPr kumimoji="1" lang="ja-JP" altLang="en-US" smtClean="0"/>
              <a:pPr/>
              <a:t>8</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lang="ja-JP" altLang="en-US" sz="2000" b="1" dirty="0" err="1" smtClean="0"/>
              <a:t>わんくま</a:t>
            </a:r>
            <a:r>
              <a:rPr lang="ja-JP" altLang="en-US" sz="2000" b="1" dirty="0" smtClean="0"/>
              <a:t>同盟 東京勉強会 </a:t>
            </a:r>
            <a:r>
              <a:rPr lang="en-US" altLang="ja-JP" sz="2000" b="1" dirty="0" smtClean="0"/>
              <a:t>#14</a:t>
            </a:r>
            <a:r>
              <a:rPr lang="ja-JP" altLang="en-US" sz="2000" b="1" dirty="0" smtClean="0"/>
              <a:t>・オブジェクト指向分科会</a:t>
            </a:r>
            <a:r>
              <a:rPr lang="en-US" altLang="ja-JP" sz="2000" b="1" dirty="0" smtClean="0"/>
              <a:t>#2</a:t>
            </a:r>
            <a:endParaRPr kumimoji="0" lang="en-US" altLang="ja-JP" sz="20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userDrawn="1"/>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s.wankuma.com/episteme" TargetMode="External"/><Relationship Id="rId7" Type="http://schemas.openxmlformats.org/officeDocument/2006/relationships/image" Target="../media/image4.png"/><Relationship Id="rId2" Type="http://schemas.openxmlformats.org/officeDocument/2006/relationships/hyperlink" Target="http://blogs.wankuma.com/carbonara/" TargetMode="External"/><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hyperlink" Target="http://blogs.wankuma.com/hirom/" TargetMode="External"/><Relationship Id="rId4" Type="http://schemas.openxmlformats.org/officeDocument/2006/relationships/hyperlink" Target="http://blogs.wankuma.com/rti/"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blogs.wankuma.com/episteme" TargetMode="External"/><Relationship Id="rId7" Type="http://schemas.openxmlformats.org/officeDocument/2006/relationships/image" Target="../media/image6.jpeg"/><Relationship Id="rId2" Type="http://schemas.openxmlformats.org/officeDocument/2006/relationships/hyperlink" Target="http://blogs.wankuma.com/carbonara/" TargetMode="External"/><Relationship Id="rId1" Type="http://schemas.openxmlformats.org/officeDocument/2006/relationships/slideLayout" Target="../slideLayouts/slideLayout12.xml"/><Relationship Id="rId6" Type="http://schemas.openxmlformats.org/officeDocument/2006/relationships/image" Target="../media/image5.jpeg"/><Relationship Id="rId5" Type="http://schemas.openxmlformats.org/officeDocument/2006/relationships/hyperlink" Target="http://blogs.wankuma.com/hirom/" TargetMode="External"/><Relationship Id="rId4" Type="http://schemas.openxmlformats.org/officeDocument/2006/relationships/hyperlink" Target="http://blogs.wankuma.com/rti/" TargetMode="External"/><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ja-JP" altLang="en-US" b="1" dirty="0" err="1" smtClean="0"/>
              <a:t>わんくま</a:t>
            </a:r>
            <a:r>
              <a:rPr lang="ja-JP" altLang="en-US" b="1" dirty="0" smtClean="0"/>
              <a:t>同盟 東京勉強会 </a:t>
            </a:r>
            <a:r>
              <a:rPr lang="en-US" altLang="ja-JP" b="1" dirty="0" smtClean="0"/>
              <a:t>#14</a:t>
            </a:r>
            <a:br>
              <a:rPr lang="en-US" altLang="ja-JP" b="1" dirty="0" smtClean="0"/>
            </a:br>
            <a:r>
              <a:rPr lang="ja-JP" altLang="en-US" b="1" dirty="0" smtClean="0"/>
              <a:t>オブジェクト指向分科会</a:t>
            </a:r>
            <a:r>
              <a:rPr lang="en-US" altLang="ja-JP" b="1" dirty="0" smtClean="0"/>
              <a:t>#2</a:t>
            </a:r>
            <a:endParaRPr lang="ja-JP" altLang="ja-JP" dirty="0" smtClean="0"/>
          </a:p>
        </p:txBody>
      </p:sp>
      <p:sp>
        <p:nvSpPr>
          <p:cNvPr id="2051" name="Rectangle 3"/>
          <p:cNvSpPr>
            <a:spLocks noGrp="1" noChangeArrowheads="1"/>
          </p:cNvSpPr>
          <p:nvPr>
            <p:ph type="body" idx="1"/>
          </p:nvPr>
        </p:nvSpPr>
        <p:spPr>
          <a:xfrm>
            <a:off x="457200" y="1052513"/>
            <a:ext cx="8229600" cy="4233875"/>
          </a:xfrm>
        </p:spPr>
        <p:txBody>
          <a:bodyPr/>
          <a:lstStyle/>
          <a:p>
            <a:r>
              <a:rPr lang="en-US" altLang="ja-JP" sz="1600" b="1" dirty="0" smtClean="0"/>
              <a:t>10:40~11:00 </a:t>
            </a:r>
            <a:r>
              <a:rPr lang="ja-JP" altLang="en-US" sz="1600" b="1" dirty="0" err="1" smtClean="0"/>
              <a:t>わんくま</a:t>
            </a:r>
            <a:r>
              <a:rPr lang="ja-JP" altLang="en-US" sz="1600" b="1" dirty="0" smtClean="0"/>
              <a:t>説明・イベント説明 </a:t>
            </a:r>
          </a:p>
          <a:p>
            <a:r>
              <a:rPr lang="en-US" altLang="ja-JP" sz="1600" b="1" dirty="0" smtClean="0"/>
              <a:t>11:00~12:00 </a:t>
            </a:r>
            <a:r>
              <a:rPr lang="ja-JP" altLang="en-US" sz="1600" b="1" dirty="0" smtClean="0"/>
              <a:t>「知ってるつもり？値型と参照型 ～メモリー図でオブジェクトも解決」 </a:t>
            </a:r>
            <a:r>
              <a:rPr lang="en-US" altLang="ja-JP" sz="1600" b="1" dirty="0" smtClean="0"/>
              <a:t>by </a:t>
            </a:r>
            <a:r>
              <a:rPr lang="ja-JP" altLang="en-US" sz="1600" b="1" dirty="0" smtClean="0">
                <a:hlinkClick r:id="rId2"/>
              </a:rPr>
              <a:t>刈歩 菜良</a:t>
            </a:r>
            <a:r>
              <a:rPr lang="ja-JP" altLang="en-US" sz="1600" b="1" dirty="0" smtClean="0"/>
              <a:t> </a:t>
            </a:r>
          </a:p>
          <a:p>
            <a:r>
              <a:rPr lang="en-US" altLang="ja-JP" sz="1600" b="1" dirty="0" smtClean="0"/>
              <a:t>12:00~13:00 </a:t>
            </a:r>
            <a:r>
              <a:rPr lang="ja-JP" altLang="en-US" sz="1600" b="1" dirty="0" smtClean="0"/>
              <a:t>お昼：ピアトークランチ</a:t>
            </a:r>
            <a:br>
              <a:rPr lang="ja-JP" altLang="en-US" sz="1600" b="1" dirty="0" smtClean="0"/>
            </a:br>
            <a:r>
              <a:rPr lang="ja-JP" altLang="en-US" sz="1600" b="1" dirty="0" smtClean="0"/>
              <a:t>いろいろな方と気軽にコミュニケーションをとりませんか？</a:t>
            </a:r>
            <a:br>
              <a:rPr lang="ja-JP" altLang="en-US" sz="1600" b="1" dirty="0" smtClean="0"/>
            </a:br>
            <a:r>
              <a:rPr lang="ja-JP" altLang="en-US" sz="1600" b="1" dirty="0" smtClean="0"/>
              <a:t>お弁当代金</a:t>
            </a:r>
            <a:r>
              <a:rPr lang="en-US" altLang="ja-JP" sz="1600" b="1" dirty="0" smtClean="0"/>
              <a:t>1500</a:t>
            </a:r>
            <a:r>
              <a:rPr lang="ja-JP" altLang="en-US" sz="1600" b="1" dirty="0" smtClean="0"/>
              <a:t>円かかりますが、会場の希望もありますので、できるだけご参加をお願いしたいと思います。 </a:t>
            </a:r>
          </a:p>
          <a:p>
            <a:r>
              <a:rPr lang="en-US" altLang="ja-JP" sz="1600" b="1" dirty="0" smtClean="0"/>
              <a:t>13:00~14:00 </a:t>
            </a:r>
            <a:r>
              <a:rPr lang="ja-JP" altLang="en-US" sz="1600" b="1" dirty="0" smtClean="0"/>
              <a:t>「</a:t>
            </a:r>
            <a:r>
              <a:rPr lang="en-US" altLang="ja-JP" sz="1600" b="1" dirty="0" smtClean="0"/>
              <a:t>Making of BOF</a:t>
            </a:r>
            <a:r>
              <a:rPr lang="ja-JP" altLang="en-US" sz="1600" b="1" dirty="0" smtClean="0"/>
              <a:t>」 </a:t>
            </a:r>
            <a:r>
              <a:rPr lang="en-US" altLang="ja-JP" sz="1600" b="1" dirty="0" smtClean="0"/>
              <a:t>by </a:t>
            </a:r>
            <a:r>
              <a:rPr lang="en-US" altLang="ja-JP" sz="1600" b="1" dirty="0" err="1" smtClean="0">
                <a:hlinkClick r:id="rId3"/>
              </a:rPr>
              <a:t>επιστημη</a:t>
            </a:r>
            <a:r>
              <a:rPr lang="ja-JP" altLang="en-US" sz="1600" b="1" dirty="0" smtClean="0"/>
              <a:t> </a:t>
            </a:r>
          </a:p>
          <a:p>
            <a:r>
              <a:rPr lang="en-US" altLang="ja-JP" sz="1600" b="1" dirty="0" smtClean="0"/>
              <a:t>14:10~15:10 </a:t>
            </a:r>
            <a:r>
              <a:rPr lang="ja-JP" altLang="en-US" sz="1600" b="1" dirty="0" smtClean="0"/>
              <a:t>「Ｒ流・</a:t>
            </a:r>
            <a:r>
              <a:rPr lang="en-US" altLang="ja-JP" sz="1600" b="1" dirty="0" smtClean="0"/>
              <a:t>1</a:t>
            </a:r>
            <a:r>
              <a:rPr lang="ja-JP" altLang="en-US" sz="1600" b="1" dirty="0" smtClean="0"/>
              <a:t>時間でわかる実践オブジェクト指向プログラミング」 </a:t>
            </a:r>
            <a:r>
              <a:rPr lang="en-US" altLang="ja-JP" sz="1600" b="1" dirty="0" smtClean="0"/>
              <a:t>Lv2 by </a:t>
            </a:r>
            <a:r>
              <a:rPr lang="ja-JP" altLang="en-US" sz="1600" b="1" dirty="0" smtClean="0">
                <a:hlinkClick r:id="rId4"/>
              </a:rPr>
              <a:t>Ｒ・田中一郎</a:t>
            </a:r>
            <a:r>
              <a:rPr lang="ja-JP" altLang="en-US" sz="1600" b="1" dirty="0" smtClean="0"/>
              <a:t> </a:t>
            </a:r>
          </a:p>
          <a:p>
            <a:r>
              <a:rPr lang="en-US" altLang="ja-JP" sz="1600" b="1" dirty="0" smtClean="0"/>
              <a:t>15:20~16:20 </a:t>
            </a:r>
            <a:r>
              <a:rPr lang="ja-JP" altLang="en-US" sz="1600" b="1" dirty="0" smtClean="0"/>
              <a:t>「整理術としてのオブジェクト指向入門 その２ ～どうしてオブジェクト指向なのか？～」 </a:t>
            </a:r>
            <a:r>
              <a:rPr lang="en-US" altLang="ja-JP" sz="1600" b="1" dirty="0" smtClean="0"/>
              <a:t>by </a:t>
            </a:r>
            <a:r>
              <a:rPr lang="ja-JP" altLang="en-US" sz="1600" b="1" dirty="0" err="1" smtClean="0">
                <a:hlinkClick r:id="rId5"/>
              </a:rPr>
              <a:t>ひろ</a:t>
            </a:r>
            <a:r>
              <a:rPr lang="ja-JP" altLang="en-US" sz="1600" b="1" dirty="0" smtClean="0">
                <a:hlinkClick r:id="rId5"/>
              </a:rPr>
              <a:t>えむ</a:t>
            </a:r>
            <a:r>
              <a:rPr lang="ja-JP" altLang="en-US" sz="1600" b="1" dirty="0" smtClean="0"/>
              <a:t> </a:t>
            </a:r>
          </a:p>
          <a:p>
            <a:r>
              <a:rPr lang="en-US" altLang="ja-JP" sz="1600" b="1" dirty="0" smtClean="0"/>
              <a:t>16:20~16:40 </a:t>
            </a:r>
            <a:r>
              <a:rPr lang="ja-JP" altLang="en-US" sz="1600" b="1" dirty="0" smtClean="0"/>
              <a:t>じゃんけん大会・懇親会段取り説明 </a:t>
            </a:r>
          </a:p>
          <a:p>
            <a:r>
              <a:rPr lang="en-US" altLang="ja-JP" sz="1600" b="1" dirty="0" smtClean="0"/>
              <a:t>16:40~17:00 </a:t>
            </a:r>
            <a:r>
              <a:rPr lang="ja-JP" altLang="en-US" sz="1600" b="1" dirty="0" smtClean="0"/>
              <a:t>一端全員退場・アンケートばらし等 </a:t>
            </a:r>
          </a:p>
          <a:p>
            <a:r>
              <a:rPr lang="en-US" altLang="ja-JP" sz="1600" b="1" dirty="0" smtClean="0"/>
              <a:t>17:00~17:30 </a:t>
            </a:r>
            <a:r>
              <a:rPr lang="ja-JP" altLang="en-US" sz="1600" b="1" dirty="0" smtClean="0"/>
              <a:t>懇親会会場準備</a:t>
            </a:r>
            <a:r>
              <a:rPr lang="en-US" altLang="ja-JP" sz="1600" b="1" dirty="0" smtClean="0"/>
              <a:t>(</a:t>
            </a:r>
            <a:r>
              <a:rPr lang="ja-JP" altLang="en-US" sz="1600" b="1" dirty="0" smtClean="0"/>
              <a:t>お菜や</a:t>
            </a:r>
            <a:r>
              <a:rPr lang="en-US" altLang="ja-JP" sz="1600" b="1" dirty="0" smtClean="0"/>
              <a:t>) </a:t>
            </a:r>
          </a:p>
          <a:p>
            <a:r>
              <a:rPr lang="en-US" altLang="ja-JP" sz="1600" b="1" dirty="0" smtClean="0"/>
              <a:t>17:30~19:30 </a:t>
            </a:r>
            <a:r>
              <a:rPr lang="ja-JP" altLang="en-US" sz="1600" b="1" dirty="0" smtClean="0"/>
              <a:t>懇親会・再入場・パネルディスカッション </a:t>
            </a:r>
            <a:endParaRPr lang="ja-JP" altLang="en-US" sz="1600" b="1" dirty="0"/>
          </a:p>
        </p:txBody>
      </p:sp>
      <p:sp>
        <p:nvSpPr>
          <p:cNvPr id="4" name="Text Box 4"/>
          <p:cNvSpPr txBox="1">
            <a:spLocks noChangeArrowheads="1"/>
          </p:cNvSpPr>
          <p:nvPr/>
        </p:nvSpPr>
        <p:spPr bwMode="auto">
          <a:xfrm>
            <a:off x="1187450" y="5573727"/>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後援：</a:t>
            </a:r>
            <a:r>
              <a:rPr lang="en-US" altLang="ja-JP" dirty="0"/>
              <a:t>INETA                         </a:t>
            </a:r>
            <a:r>
              <a:rPr lang="en-US" altLang="ja-JP" dirty="0" err="1"/>
              <a:t>Culminis</a:t>
            </a:r>
            <a:endParaRPr lang="en-US" altLang="ja-JP" dirty="0"/>
          </a:p>
        </p:txBody>
      </p:sp>
      <p:pic>
        <p:nvPicPr>
          <p:cNvPr id="7" name="Picture 9" descr="alliance_member_apac_eng"/>
          <p:cNvPicPr>
            <a:picLocks noChangeAspect="1" noChangeArrowheads="1"/>
          </p:cNvPicPr>
          <p:nvPr/>
        </p:nvPicPr>
        <p:blipFill>
          <a:blip r:embed="rId6" cstate="print"/>
          <a:srcRect/>
          <a:stretch>
            <a:fillRect/>
          </a:stretch>
        </p:blipFill>
        <p:spPr bwMode="auto">
          <a:xfrm>
            <a:off x="5148263" y="5500702"/>
            <a:ext cx="2087562" cy="661988"/>
          </a:xfrm>
          <a:prstGeom prst="rect">
            <a:avLst/>
          </a:prstGeom>
          <a:noFill/>
        </p:spPr>
      </p:pic>
      <p:pic>
        <p:nvPicPr>
          <p:cNvPr id="1026" name="Picture 2" descr="C:\Users\localnaka\Desktop\名称未設定2.png"/>
          <p:cNvPicPr>
            <a:picLocks noChangeAspect="1" noChangeArrowheads="1"/>
          </p:cNvPicPr>
          <p:nvPr/>
        </p:nvPicPr>
        <p:blipFill>
          <a:blip r:embed="rId7"/>
          <a:srcRect/>
          <a:stretch>
            <a:fillRect/>
          </a:stretch>
        </p:blipFill>
        <p:spPr bwMode="auto">
          <a:xfrm>
            <a:off x="2928926" y="5486427"/>
            <a:ext cx="812797" cy="57149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2"/>
          <p:cNvSpPr>
            <a:spLocks noGrp="1"/>
          </p:cNvSpPr>
          <p:nvPr>
            <p:ph type="title"/>
          </p:nvPr>
        </p:nvSpPr>
        <p:spPr/>
        <p:txBody>
          <a:bodyPr/>
          <a:lstStyle/>
          <a:p>
            <a:r>
              <a:rPr lang="ja-JP" altLang="en-US" dirty="0" smtClean="0"/>
              <a:t>スピーカ紹介</a:t>
            </a:r>
            <a:endParaRPr kumimoji="1" lang="ja-JP" altLang="en-US" dirty="0"/>
          </a:p>
        </p:txBody>
      </p:sp>
      <p:graphicFrame>
        <p:nvGraphicFramePr>
          <p:cNvPr id="20" name="表 19"/>
          <p:cNvGraphicFramePr>
            <a:graphicFrameLocks noGrp="1"/>
          </p:cNvGraphicFramePr>
          <p:nvPr/>
        </p:nvGraphicFramePr>
        <p:xfrm>
          <a:off x="571472" y="1142984"/>
          <a:ext cx="8001056" cy="4714907"/>
        </p:xfrm>
        <a:graphic>
          <a:graphicData uri="http://schemas.openxmlformats.org/drawingml/2006/table">
            <a:tbl>
              <a:tblPr/>
              <a:tblGrid>
                <a:gridCol w="1480622"/>
                <a:gridCol w="1110467"/>
                <a:gridCol w="5409967"/>
              </a:tblGrid>
              <a:tr h="224519">
                <a:tc>
                  <a:txBody>
                    <a:bodyPr/>
                    <a:lstStyle/>
                    <a:p>
                      <a:pPr algn="l" fontAlgn="ctr"/>
                      <a:r>
                        <a:rPr lang="ja-JP" altLang="en-US" sz="1400" b="1" i="0" u="none" strike="noStrike" dirty="0">
                          <a:solidFill>
                            <a:srgbClr val="FFFFFF"/>
                          </a:solidFill>
                          <a:latin typeface="ＭＳ ゴシック"/>
                        </a:rPr>
                        <a:t>名前</a:t>
                      </a:r>
                      <a:endParaRPr lang="ja-JP" altLang="en-US" sz="1400" b="0" i="0" u="none" strike="noStrike" dirty="0">
                        <a:solidFill>
                          <a:srgbClr val="000000"/>
                        </a:solidFill>
                        <a:latin typeface="ＭＳ Ｐゴシック"/>
                      </a:endParaRPr>
                    </a:p>
                  </a:txBody>
                  <a:tcPr marL="0" marR="0" marT="0"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ctr"/>
                      <a:r>
                        <a:rPr lang="ja-JP" altLang="en-US" sz="1400" b="1" i="0" u="none" strike="noStrike">
                          <a:solidFill>
                            <a:srgbClr val="FFFFFF"/>
                          </a:solidFill>
                          <a:latin typeface="ＭＳ ゴシック"/>
                        </a:rPr>
                        <a:t>写真</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ctr"/>
                      <a:r>
                        <a:rPr lang="ja-JP" altLang="en-US" sz="1400" b="1" i="0" u="none" strike="noStrike">
                          <a:solidFill>
                            <a:srgbClr val="FFFFFF"/>
                          </a:solidFill>
                          <a:latin typeface="ＭＳ ゴシック"/>
                        </a:rPr>
                        <a:t>一言</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r>
              <a:tr h="1571635">
                <a:tc>
                  <a:txBody>
                    <a:bodyPr/>
                    <a:lstStyle/>
                    <a:p>
                      <a:pPr algn="l" fontAlgn="ctr"/>
                      <a:r>
                        <a:rPr lang="ja-JP" altLang="en-US" sz="1400" b="0" i="0" u="sng" strike="noStrike">
                          <a:solidFill>
                            <a:srgbClr val="0000FF"/>
                          </a:solidFill>
                          <a:latin typeface="ＭＳ Ｐゴシック"/>
                          <a:hlinkClick r:id="rId2"/>
                        </a:rPr>
                        <a:t>刈歩 菜良</a:t>
                      </a:r>
                      <a:endParaRPr lang="ja-JP" altLang="en-US" sz="1400" b="0" i="0" u="sng" strike="noStrike">
                        <a:solidFill>
                          <a:srgbClr val="0000FF"/>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a:solidFill>
                          <a:srgbClr val="303030"/>
                        </a:solidFill>
                        <a:latin typeface="ＭＳ ゴシック"/>
                      </a:endParaRP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dirty="0">
                          <a:solidFill>
                            <a:srgbClr val="303030"/>
                          </a:solidFill>
                          <a:latin typeface="ＭＳ ゴシック"/>
                        </a:rPr>
                        <a:t> 自称年齢性別国籍不明。世を忍ぶ仮の姿では新人や初心者相手にプログラミングを教えているらしい。そのため、基礎の基礎レベルにはめっぽう強いが、ちょっと応用的なところを突っ込まれると、とたんにダメダメちゃんとなり、まわりの神</a:t>
                      </a:r>
                      <a:r>
                        <a:rPr lang="ja-JP" altLang="en-US" sz="1400" b="0" i="0" u="none" strike="noStrike" dirty="0" err="1">
                          <a:solidFill>
                            <a:srgbClr val="303030"/>
                          </a:solidFill>
                          <a:latin typeface="ＭＳ ゴシック"/>
                        </a:rPr>
                        <a:t>くまー</a:t>
                      </a:r>
                      <a:r>
                        <a:rPr lang="ja-JP" altLang="en-US" sz="1400" b="0" i="0" u="none" strike="noStrike" dirty="0">
                          <a:solidFill>
                            <a:srgbClr val="303030"/>
                          </a:solidFill>
                          <a:latin typeface="ＭＳ ゴシック"/>
                        </a:rPr>
                        <a:t>レベルの方々に</a:t>
                      </a:r>
                      <a:r>
                        <a:rPr lang="en-US" altLang="ja-JP" sz="1400" b="0" i="0" u="none" strike="noStrike" dirty="0">
                          <a:solidFill>
                            <a:srgbClr val="303030"/>
                          </a:solidFill>
                          <a:latin typeface="ＭＳ ゴシック"/>
                        </a:rPr>
                        <a:t>&lt;del&gt;</a:t>
                      </a:r>
                      <a:r>
                        <a:rPr lang="ja-JP" altLang="en-US" sz="1400" b="0" i="0" u="none" strike="noStrike" dirty="0">
                          <a:solidFill>
                            <a:srgbClr val="303030"/>
                          </a:solidFill>
                          <a:latin typeface="ＭＳ ゴシック"/>
                        </a:rPr>
                        <a:t>足元をすくわれる</a:t>
                      </a:r>
                      <a:r>
                        <a:rPr lang="en-US" altLang="ja-JP" sz="1400" b="0" i="0" u="none" strike="noStrike" dirty="0">
                          <a:solidFill>
                            <a:srgbClr val="303030"/>
                          </a:solidFill>
                          <a:latin typeface="ＭＳ ゴシック"/>
                        </a:rPr>
                        <a:t>&lt;/del&gt;</a:t>
                      </a:r>
                      <a:r>
                        <a:rPr lang="ja-JP" altLang="en-US" sz="1400" b="0" i="0" u="none" strike="noStrike" dirty="0">
                          <a:solidFill>
                            <a:srgbClr val="303030"/>
                          </a:solidFill>
                          <a:latin typeface="ＭＳ ゴシック"/>
                        </a:rPr>
                        <a:t>救われる。大人の</a:t>
                      </a:r>
                      <a:r>
                        <a:rPr lang="en-US" altLang="ja-JP" sz="1400" b="0" i="0" u="none" strike="noStrike" dirty="0">
                          <a:solidFill>
                            <a:srgbClr val="303030"/>
                          </a:solidFill>
                          <a:latin typeface="ＭＳ ゴシック"/>
                        </a:rPr>
                        <a:t>&lt;del&gt;</a:t>
                      </a:r>
                      <a:r>
                        <a:rPr lang="ja-JP" altLang="en-US" sz="1400" b="0" i="0" u="none" strike="noStrike" dirty="0">
                          <a:solidFill>
                            <a:srgbClr val="303030"/>
                          </a:solidFill>
                          <a:latin typeface="ＭＳ ゴシック"/>
                        </a:rPr>
                        <a:t>情事</a:t>
                      </a:r>
                      <a:r>
                        <a:rPr lang="en-US" altLang="ja-JP" sz="1400" b="0" i="0" u="none" strike="noStrike" dirty="0">
                          <a:solidFill>
                            <a:srgbClr val="303030"/>
                          </a:solidFill>
                          <a:latin typeface="ＭＳ ゴシック"/>
                        </a:rPr>
                        <a:t>&lt;/del&gt;</a:t>
                      </a:r>
                      <a:r>
                        <a:rPr lang="ja-JP" altLang="en-US" sz="1400" b="0" i="0" u="none" strike="noStrike" dirty="0">
                          <a:solidFill>
                            <a:srgbClr val="303030"/>
                          </a:solidFill>
                          <a:latin typeface="ＭＳ ゴシック"/>
                        </a:rPr>
                        <a:t>事情で顔だし</a:t>
                      </a:r>
                      <a:r>
                        <a:rPr lang="en-US" altLang="ja-JP" sz="1400" b="0" i="0" u="none" strike="noStrike" dirty="0">
                          <a:solidFill>
                            <a:srgbClr val="303030"/>
                          </a:solidFill>
                          <a:latin typeface="ＭＳ ゴシック"/>
                        </a:rPr>
                        <a:t>NG</a:t>
                      </a:r>
                      <a:r>
                        <a:rPr lang="ja-JP" altLang="en-US" sz="1400" b="0" i="0" u="none" strike="noStrike" dirty="0">
                          <a:solidFill>
                            <a:srgbClr val="303030"/>
                          </a:solidFill>
                          <a:latin typeface="ＭＳ ゴシック"/>
                        </a:rPr>
                        <a:t>なため、セッションでは本人に代わり「ぢゃま いかを」氏がスピーカーを務める。</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98078">
                <a:tc>
                  <a:txBody>
                    <a:bodyPr/>
                    <a:lstStyle/>
                    <a:p>
                      <a:pPr algn="l" fontAlgn="ctr"/>
                      <a:r>
                        <a:rPr lang="el-GR" sz="1400" b="0" i="0" u="sng" strike="noStrike">
                          <a:solidFill>
                            <a:srgbClr val="0000FF"/>
                          </a:solidFill>
                          <a:latin typeface="ＭＳ Ｐゴシック"/>
                          <a:hlinkClick r:id="rId3"/>
                        </a:rPr>
                        <a:t>επιστημη</a:t>
                      </a:r>
                      <a:endParaRPr lang="el-GR" sz="1400" b="0" i="0" u="none" strike="noStrike">
                        <a:solidFill>
                          <a:srgbClr val="000000"/>
                        </a:solidFill>
                        <a:latin typeface="ＭＳ Ｐゴシック"/>
                      </a:endParaRPr>
                    </a:p>
                  </a:txBody>
                  <a:tcPr marL="0" marR="0" marT="0"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dirty="0">
                        <a:solidFill>
                          <a:srgbClr val="303030"/>
                        </a:solidFill>
                        <a:latin typeface="ＭＳ ゴシック"/>
                      </a:endParaRP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dirty="0" err="1">
                          <a:solidFill>
                            <a:srgbClr val="303030"/>
                          </a:solidFill>
                          <a:latin typeface="ＭＳ ゴシック"/>
                        </a:rPr>
                        <a:t>わんくま同盟茶藝</a:t>
                      </a:r>
                      <a:r>
                        <a:rPr lang="ja-JP" altLang="en-US" sz="1400" b="0" i="0" u="none" strike="noStrike" dirty="0">
                          <a:solidFill>
                            <a:srgbClr val="303030"/>
                          </a:solidFill>
                          <a:latin typeface="ＭＳ ゴシック"/>
                        </a:rPr>
                        <a:t>部顧問にしてソフト屋稼業四半世紀の絶滅危惧種。</a:t>
                      </a:r>
                      <a:br>
                        <a:rPr lang="ja-JP" altLang="en-US" sz="1400" b="0" i="0" u="none" strike="noStrike" dirty="0">
                          <a:solidFill>
                            <a:srgbClr val="303030"/>
                          </a:solidFill>
                          <a:latin typeface="ＭＳ ゴシック"/>
                        </a:rPr>
                      </a:br>
                      <a:r>
                        <a:rPr lang="ja-JP" altLang="en-US" sz="1400" b="0" i="0" u="none" strike="noStrike" dirty="0">
                          <a:solidFill>
                            <a:srgbClr val="303030"/>
                          </a:solidFill>
                          <a:latin typeface="ＭＳ ゴシック"/>
                        </a:rPr>
                        <a:t>旬のテクノロジを追いかけるよか言語そのものをいぢったりいぢられたりしてる方が性に合ってるみたいです。</a:t>
                      </a:r>
                      <a:br>
                        <a:rPr lang="ja-JP" altLang="en-US" sz="1400" b="0" i="0" u="none" strike="noStrike" dirty="0">
                          <a:solidFill>
                            <a:srgbClr val="303030"/>
                          </a:solidFill>
                          <a:latin typeface="ＭＳ ゴシック"/>
                        </a:rPr>
                      </a:br>
                      <a:r>
                        <a:rPr lang="ja-JP" altLang="en-US" sz="1400" b="0" i="0" u="none" strike="noStrike" dirty="0">
                          <a:solidFill>
                            <a:srgbClr val="303030"/>
                          </a:solidFill>
                          <a:latin typeface="ＭＳ ゴシック"/>
                        </a:rPr>
                        <a:t>ピアトークでは茶ぁ淹れますよー</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98078">
                <a:tc>
                  <a:txBody>
                    <a:bodyPr/>
                    <a:lstStyle/>
                    <a:p>
                      <a:pPr algn="l" fontAlgn="ctr"/>
                      <a:r>
                        <a:rPr lang="ja-JP" altLang="en-US" sz="1400" b="0" i="0" u="sng" strike="noStrike">
                          <a:solidFill>
                            <a:srgbClr val="0000FF"/>
                          </a:solidFill>
                          <a:latin typeface="ＭＳ Ｐゴシック"/>
                          <a:hlinkClick r:id="rId4"/>
                        </a:rPr>
                        <a:t>Ｒ・田中一郎</a:t>
                      </a:r>
                      <a:endParaRPr lang="ja-JP" altLang="en-US" sz="1400" b="0" i="0" u="sng" strike="noStrike">
                        <a:solidFill>
                          <a:srgbClr val="0000FF"/>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a:solidFill>
                          <a:srgbClr val="303030"/>
                        </a:solidFill>
                        <a:latin typeface="ＭＳ ゴシック"/>
                      </a:endParaRP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303030"/>
                          </a:solidFill>
                          <a:latin typeface="ＭＳ ゴシック"/>
                        </a:rPr>
                        <a:t>オブジェクト指向プログラミング入門です。</a:t>
                      </a:r>
                      <a:br>
                        <a:rPr lang="ja-JP" altLang="en-US" sz="1400" b="0" i="0" u="none" strike="noStrike">
                          <a:solidFill>
                            <a:srgbClr val="303030"/>
                          </a:solidFill>
                          <a:latin typeface="ＭＳ ゴシック"/>
                        </a:rPr>
                      </a:br>
                      <a:r>
                        <a:rPr lang="ja-JP" altLang="en-US" sz="1400" b="0" i="0" u="none" strike="noStrike">
                          <a:solidFill>
                            <a:srgbClr val="303030"/>
                          </a:solidFill>
                          <a:latin typeface="ＭＳ ゴシック"/>
                        </a:rPr>
                        <a:t>僕が普段仕事で実践している「Ｒ流・オブジェクト指向プログラミング」の基礎的な部分を、可能な限り噛み砕いて皆さんに紹介したいと思います。</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22597">
                <a:tc>
                  <a:txBody>
                    <a:bodyPr/>
                    <a:lstStyle/>
                    <a:p>
                      <a:pPr algn="l" fontAlgn="ctr"/>
                      <a:r>
                        <a:rPr lang="ja-JP" altLang="en-US" sz="1400" b="0" i="0" u="sng" strike="noStrike">
                          <a:solidFill>
                            <a:srgbClr val="0000FF"/>
                          </a:solidFill>
                          <a:latin typeface="ＭＳ Ｐゴシック"/>
                          <a:hlinkClick r:id="rId5"/>
                        </a:rPr>
                        <a:t>ひろえむ</a:t>
                      </a:r>
                      <a:endParaRPr lang="ja-JP" altLang="en-US" sz="1400" b="0" i="0" u="sng" strike="noStrike">
                        <a:solidFill>
                          <a:srgbClr val="0000FF"/>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400" b="0" i="0" u="none" strike="noStrike">
                        <a:solidFill>
                          <a:srgbClr val="303030"/>
                        </a:solidFill>
                        <a:latin typeface="ＭＳ ゴシック"/>
                      </a:endParaRP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dirty="0">
                          <a:solidFill>
                            <a:srgbClr val="303030"/>
                          </a:solidFill>
                          <a:latin typeface="ＭＳ ゴシック"/>
                        </a:rPr>
                        <a:t>あくまで基礎技術のはずですが、なかなか浸透しないオブジェクト指向、ちょっと定例的にこういうイベントがあってもいいんじゃないかなということで、試験的に始めました。 初回にもかかわらず非常におもしろい勉強会になるんじゃないかなと今から期待しております。 みなさんも是非一緒にオブジェクト指向について語りましょう！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21" name="Picture 1" descr="http://localhost:50364/seminar/speaker/carbo.jpg"/>
          <p:cNvPicPr>
            <a:picLocks noChangeAspect="1" noChangeArrowheads="1"/>
          </p:cNvPicPr>
          <p:nvPr/>
        </p:nvPicPr>
        <p:blipFill>
          <a:blip r:embed="rId6"/>
          <a:srcRect/>
          <a:stretch>
            <a:fillRect/>
          </a:stretch>
        </p:blipFill>
        <p:spPr bwMode="auto">
          <a:xfrm>
            <a:off x="2000250" y="1643050"/>
            <a:ext cx="762706" cy="1071570"/>
          </a:xfrm>
          <a:prstGeom prst="rect">
            <a:avLst/>
          </a:prstGeom>
          <a:noFill/>
        </p:spPr>
      </p:pic>
      <p:pic>
        <p:nvPicPr>
          <p:cNvPr id="22" name="Picture 2" descr="http://localhost:50364/seminar/speaker/episteme.jpg"/>
          <p:cNvPicPr>
            <a:picLocks noChangeAspect="1" noChangeArrowheads="1"/>
          </p:cNvPicPr>
          <p:nvPr/>
        </p:nvPicPr>
        <p:blipFill>
          <a:blip r:embed="rId7"/>
          <a:srcRect/>
          <a:stretch>
            <a:fillRect/>
          </a:stretch>
        </p:blipFill>
        <p:spPr bwMode="auto">
          <a:xfrm>
            <a:off x="2000250" y="3000372"/>
            <a:ext cx="637615" cy="766482"/>
          </a:xfrm>
          <a:prstGeom prst="rect">
            <a:avLst/>
          </a:prstGeom>
          <a:noFill/>
        </p:spPr>
      </p:pic>
      <p:pic>
        <p:nvPicPr>
          <p:cNvPr id="23" name="Picture 3" descr="http://localhost:50364/seminar/speaker/rtanaka.jpg"/>
          <p:cNvPicPr>
            <a:picLocks noChangeAspect="1" noChangeArrowheads="1"/>
          </p:cNvPicPr>
          <p:nvPr/>
        </p:nvPicPr>
        <p:blipFill>
          <a:blip r:embed="rId8"/>
          <a:srcRect/>
          <a:stretch>
            <a:fillRect/>
          </a:stretch>
        </p:blipFill>
        <p:spPr bwMode="auto">
          <a:xfrm>
            <a:off x="2000250" y="3929066"/>
            <a:ext cx="847165" cy="750794"/>
          </a:xfrm>
          <a:prstGeom prst="rect">
            <a:avLst/>
          </a:prstGeom>
          <a:noFill/>
        </p:spPr>
      </p:pic>
      <p:pic>
        <p:nvPicPr>
          <p:cNvPr id="24" name="Picture 4" descr="http://localhost:50364/seminar/speaker/hirom.jpg"/>
          <p:cNvPicPr>
            <a:picLocks noChangeAspect="1" noChangeArrowheads="1"/>
          </p:cNvPicPr>
          <p:nvPr/>
        </p:nvPicPr>
        <p:blipFill>
          <a:blip r:embed="rId9"/>
          <a:srcRect/>
          <a:stretch>
            <a:fillRect/>
          </a:stretch>
        </p:blipFill>
        <p:spPr bwMode="auto">
          <a:xfrm>
            <a:off x="2000250" y="4786322"/>
            <a:ext cx="618565" cy="762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6" name="Text Box 19"/>
          <p:cNvSpPr txBox="1">
            <a:spLocks noChangeArrowheads="1"/>
          </p:cNvSpPr>
          <p:nvPr/>
        </p:nvSpPr>
        <p:spPr bwMode="auto">
          <a:xfrm>
            <a:off x="571472" y="1000109"/>
            <a:ext cx="8042303" cy="48013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中博俊</a:t>
            </a:r>
            <a:r>
              <a:rPr lang="en-US" altLang="ja-JP" dirty="0" smtClean="0"/>
              <a:t>, </a:t>
            </a:r>
            <a:r>
              <a:rPr lang="ja-JP" altLang="en-US" dirty="0" err="1" smtClean="0"/>
              <a:t>じゃんぬねっ</a:t>
            </a:r>
            <a:r>
              <a:rPr lang="ja-JP" altLang="en-US" dirty="0" smtClean="0"/>
              <a:t>と</a:t>
            </a:r>
            <a:r>
              <a:rPr lang="en-US" altLang="ja-JP" dirty="0" smtClean="0"/>
              <a:t>, </a:t>
            </a:r>
            <a:r>
              <a:rPr lang="ja-JP" altLang="en-US" dirty="0" smtClean="0"/>
              <a:t>夏椰</a:t>
            </a:r>
            <a:r>
              <a:rPr lang="en-US" altLang="ja-JP" dirty="0" smtClean="0"/>
              <a:t>, </a:t>
            </a:r>
            <a:r>
              <a:rPr lang="ja-JP" altLang="en-US" dirty="0" smtClean="0"/>
              <a:t>なおこ</a:t>
            </a:r>
            <a:r>
              <a:rPr lang="en-US" altLang="ja-JP" dirty="0" smtClean="0"/>
              <a:t>(</a:t>
            </a:r>
            <a:r>
              <a:rPr lang="ja-JP" altLang="en-US" dirty="0" smtClean="0"/>
              <a:t>・∀・</a:t>
            </a:r>
            <a:r>
              <a:rPr lang="en-US" altLang="ja-JP" dirty="0" smtClean="0"/>
              <a:t>), </a:t>
            </a:r>
            <a:r>
              <a:rPr lang="ja-JP" altLang="en-US" dirty="0" smtClean="0"/>
              <a:t>まゆり</a:t>
            </a:r>
            <a:r>
              <a:rPr lang="ja-JP" altLang="en-US" dirty="0" err="1" smtClean="0"/>
              <a:t>ん</a:t>
            </a:r>
            <a:r>
              <a:rPr lang="en-US" altLang="ja-JP" dirty="0" smtClean="0"/>
              <a:t>, </a:t>
            </a:r>
            <a:r>
              <a:rPr lang="ja-JP" altLang="en-US" dirty="0" smtClean="0"/>
              <a:t>はなおか </a:t>
            </a:r>
            <a:r>
              <a:rPr lang="ja-JP" altLang="en-US" dirty="0" err="1" smtClean="0"/>
              <a:t>じった</a:t>
            </a:r>
            <a:r>
              <a:rPr lang="en-US" altLang="ja-JP" dirty="0" smtClean="0"/>
              <a:t>, </a:t>
            </a:r>
            <a:r>
              <a:rPr lang="en-US" altLang="ja-JP" dirty="0" err="1" smtClean="0"/>
              <a:t>trapemiya</a:t>
            </a:r>
            <a:r>
              <a:rPr lang="en-US" altLang="ja-JP" dirty="0" smtClean="0"/>
              <a:t>, , </a:t>
            </a:r>
            <a:r>
              <a:rPr lang="ja-JP" altLang="en-US" dirty="0" smtClean="0"/>
              <a:t>やねうらお</a:t>
            </a:r>
            <a:r>
              <a:rPr lang="en-US" altLang="ja-JP" dirty="0" smtClean="0"/>
              <a:t>, </a:t>
            </a:r>
            <a:r>
              <a:rPr lang="ja-JP" altLang="en-US" dirty="0" smtClean="0"/>
              <a:t>囚人</a:t>
            </a:r>
            <a:r>
              <a:rPr lang="en-US" altLang="ja-JP" dirty="0" smtClean="0"/>
              <a:t>, Moo, </a:t>
            </a:r>
            <a:r>
              <a:rPr lang="en-US" altLang="ja-JP" dirty="0" err="1" smtClean="0"/>
              <a:t>maint</a:t>
            </a:r>
            <a:r>
              <a:rPr lang="en-US" altLang="ja-JP" dirty="0" smtClean="0"/>
              <a:t>, </a:t>
            </a:r>
            <a:r>
              <a:rPr lang="en-US" altLang="ja-JP" dirty="0" err="1" smtClean="0"/>
              <a:t>επιστημη</a:t>
            </a:r>
            <a:r>
              <a:rPr lang="en-US" altLang="ja-JP" dirty="0" smtClean="0"/>
              <a:t>, (</a:t>
            </a:r>
            <a:r>
              <a:rPr lang="ja-JP" altLang="en-US" dirty="0" err="1" smtClean="0"/>
              <a:t>えぴ</a:t>
            </a:r>
            <a:r>
              <a:rPr lang="ja-JP" altLang="en-US" dirty="0" smtClean="0"/>
              <a:t>すてー</a:t>
            </a:r>
            <a:r>
              <a:rPr lang="ja-JP" altLang="en-US" dirty="0" err="1" smtClean="0"/>
              <a:t>めー</a:t>
            </a:r>
            <a:r>
              <a:rPr lang="en-US" altLang="ja-JP" dirty="0" smtClean="0"/>
              <a:t>), </a:t>
            </a:r>
            <a:r>
              <a:rPr lang="ja-JP" altLang="en-US" dirty="0" smtClean="0"/>
              <a:t>とっちゃん</a:t>
            </a:r>
            <a:r>
              <a:rPr lang="en-US" altLang="ja-JP" dirty="0" smtClean="0"/>
              <a:t>, </a:t>
            </a:r>
            <a:r>
              <a:rPr lang="ja-JP" altLang="en-US" dirty="0" smtClean="0"/>
              <a:t>おぎわら</a:t>
            </a:r>
            <a:r>
              <a:rPr lang="en-US" altLang="ja-JP" dirty="0" smtClean="0"/>
              <a:t>, </a:t>
            </a:r>
            <a:r>
              <a:rPr lang="ja-JP" altLang="en-US" dirty="0" smtClean="0"/>
              <a:t>えムナウ</a:t>
            </a:r>
            <a:r>
              <a:rPr lang="en-US" altLang="ja-JP" dirty="0" smtClean="0"/>
              <a:t>, </a:t>
            </a:r>
            <a:r>
              <a:rPr lang="ja-JP" altLang="en-US" dirty="0" smtClean="0"/>
              <a:t>買太郎</a:t>
            </a:r>
            <a:r>
              <a:rPr lang="en-US" altLang="ja-JP" dirty="0" smtClean="0"/>
              <a:t>, </a:t>
            </a:r>
            <a:r>
              <a:rPr lang="ja-JP" altLang="en-US" dirty="0" smtClean="0"/>
              <a:t>むたぐち</a:t>
            </a:r>
            <a:r>
              <a:rPr lang="en-US" altLang="ja-JP" dirty="0" smtClean="0"/>
              <a:t>, </a:t>
            </a:r>
            <a:r>
              <a:rPr lang="en-US" altLang="ja-JP" dirty="0" err="1" smtClean="0"/>
              <a:t>aera</a:t>
            </a:r>
            <a:r>
              <a:rPr lang="en-US" altLang="ja-JP" dirty="0" smtClean="0"/>
              <a:t>, </a:t>
            </a:r>
            <a:r>
              <a:rPr lang="en-US" altLang="ja-JP" dirty="0" err="1" smtClean="0"/>
              <a:t>taos</a:t>
            </a:r>
            <a:r>
              <a:rPr lang="en-US" altLang="ja-JP" dirty="0" smtClean="0"/>
              <a:t>, </a:t>
            </a:r>
            <a:r>
              <a:rPr lang="en-US" altLang="ja-JP" dirty="0" err="1" smtClean="0"/>
              <a:t>ue</a:t>
            </a:r>
            <a:r>
              <a:rPr lang="en-US" altLang="ja-JP" dirty="0" smtClean="0"/>
              <a:t>, </a:t>
            </a:r>
            <a:r>
              <a:rPr lang="en-US" altLang="ja-JP" dirty="0" err="1" smtClean="0"/>
              <a:t>ognac</a:t>
            </a:r>
            <a:r>
              <a:rPr lang="en-US" altLang="ja-JP" dirty="0" smtClean="0"/>
              <a:t>, 108bones, </a:t>
            </a:r>
            <a:r>
              <a:rPr lang="en-US" altLang="ja-JP" dirty="0" err="1" smtClean="0"/>
              <a:t>ghost_shell</a:t>
            </a:r>
            <a:r>
              <a:rPr lang="en-US" altLang="ja-JP" dirty="0" smtClean="0"/>
              <a:t>, </a:t>
            </a:r>
            <a:r>
              <a:rPr lang="ja-JP" altLang="en-US" dirty="0" smtClean="0"/>
              <a:t>黒龍</a:t>
            </a:r>
            <a:r>
              <a:rPr lang="en-US" altLang="ja-JP" dirty="0" smtClean="0"/>
              <a:t>, </a:t>
            </a:r>
            <a:r>
              <a:rPr lang="en-US" altLang="ja-JP" dirty="0" err="1" smtClean="0"/>
              <a:t>koka</a:t>
            </a:r>
            <a:r>
              <a:rPr lang="en-US" altLang="ja-JP" dirty="0" smtClean="0"/>
              <a:t>, </a:t>
            </a:r>
            <a:r>
              <a:rPr lang="en-US" altLang="ja-JP" dirty="0" err="1" smtClean="0"/>
              <a:t>inogucci</a:t>
            </a:r>
            <a:r>
              <a:rPr lang="en-US" altLang="ja-JP" dirty="0" smtClean="0"/>
              <a:t>, </a:t>
            </a:r>
            <a:r>
              <a:rPr lang="ja-JP" altLang="en-US" dirty="0" smtClean="0"/>
              <a:t>ヽ</a:t>
            </a:r>
            <a:r>
              <a:rPr lang="en-US" altLang="ja-JP" dirty="0" smtClean="0"/>
              <a:t>(</a:t>
            </a:r>
            <a:r>
              <a:rPr lang="ja-JP" altLang="en-US" dirty="0" smtClean="0"/>
              <a:t>ﾟ∀</a:t>
            </a:r>
            <a:r>
              <a:rPr lang="en-US" altLang="ja-JP" dirty="0" smtClean="0"/>
              <a:t>｡)</a:t>
            </a:r>
            <a:r>
              <a:rPr lang="ja-JP" altLang="en-US" dirty="0" smtClean="0"/>
              <a:t>ﾉうぇね</a:t>
            </a:r>
            <a:r>
              <a:rPr lang="en-US" altLang="ja-JP" dirty="0" smtClean="0"/>
              <a:t>, </a:t>
            </a:r>
            <a:r>
              <a:rPr lang="ja-JP" altLang="en-US" dirty="0" smtClean="0"/>
              <a:t>アクア</a:t>
            </a:r>
            <a:r>
              <a:rPr lang="en-US" altLang="ja-JP" dirty="0" smtClean="0"/>
              <a:t>, </a:t>
            </a:r>
            <a:r>
              <a:rPr lang="en-US" altLang="ja-JP" dirty="0" err="1" smtClean="0"/>
              <a:t>newpops</a:t>
            </a:r>
            <a:r>
              <a:rPr lang="en-US" altLang="ja-JP" dirty="0" smtClean="0"/>
              <a:t>, zee, </a:t>
            </a:r>
            <a:r>
              <a:rPr lang="ja-JP" altLang="en-US" dirty="0" smtClean="0"/>
              <a:t>十郎</a:t>
            </a:r>
            <a:r>
              <a:rPr lang="en-US" altLang="ja-JP" dirty="0" smtClean="0"/>
              <a:t>, Pandora, </a:t>
            </a:r>
            <a:r>
              <a:rPr lang="ja-JP" altLang="en-US" dirty="0" smtClean="0"/>
              <a:t>刈歩 菜良</a:t>
            </a:r>
            <a:r>
              <a:rPr lang="en-US" altLang="ja-JP" dirty="0" smtClean="0"/>
              <a:t>, R</a:t>
            </a:r>
            <a:r>
              <a:rPr lang="ja-JP" altLang="en-US" dirty="0" smtClean="0"/>
              <a:t>・田中一郎</a:t>
            </a:r>
            <a:r>
              <a:rPr lang="en-US" altLang="ja-JP" dirty="0" smtClean="0"/>
              <a:t>, </a:t>
            </a:r>
            <a:r>
              <a:rPr lang="ja-JP" altLang="en-US" dirty="0" smtClean="0"/>
              <a:t>十兵衛（諸農）</a:t>
            </a:r>
            <a:r>
              <a:rPr lang="en-US" altLang="ja-JP" dirty="0" smtClean="0"/>
              <a:t>, </a:t>
            </a:r>
            <a:r>
              <a:rPr lang="ja-JP" altLang="en-US" dirty="0" err="1" smtClean="0"/>
              <a:t>まさぶん</a:t>
            </a:r>
            <a:r>
              <a:rPr lang="en-US" altLang="ja-JP" dirty="0" smtClean="0"/>
              <a:t>, </a:t>
            </a:r>
            <a:r>
              <a:rPr lang="ja-JP" altLang="en-US" dirty="0" smtClean="0"/>
              <a:t>まどか</a:t>
            </a:r>
            <a:r>
              <a:rPr lang="en-US" altLang="ja-JP" dirty="0" smtClean="0"/>
              <a:t>, </a:t>
            </a:r>
            <a:r>
              <a:rPr lang="ja-JP" altLang="en-US" dirty="0" smtClean="0"/>
              <a:t>ゆき</a:t>
            </a:r>
            <a:r>
              <a:rPr lang="en-US" altLang="ja-JP" dirty="0" smtClean="0"/>
              <a:t>, </a:t>
            </a:r>
            <a:r>
              <a:rPr lang="ja-JP" altLang="en-US" dirty="0" smtClean="0"/>
              <a:t>恣意の</a:t>
            </a:r>
            <a:r>
              <a:rPr lang="en-US" altLang="ja-JP" dirty="0" smtClean="0"/>
              <a:t>, </a:t>
            </a:r>
            <a:r>
              <a:rPr lang="ja-JP" altLang="en-US" dirty="0" err="1" smtClean="0"/>
              <a:t>ひろ</a:t>
            </a:r>
            <a:r>
              <a:rPr lang="ja-JP" altLang="en-US" dirty="0" smtClean="0"/>
              <a:t>えむ</a:t>
            </a:r>
            <a:r>
              <a:rPr lang="en-US" altLang="ja-JP" dirty="0" smtClean="0"/>
              <a:t>, taka, </a:t>
            </a:r>
            <a:r>
              <a:rPr lang="ja-JP" altLang="en-US" dirty="0" err="1" smtClean="0"/>
              <a:t>ちゅ</a:t>
            </a:r>
            <a:r>
              <a:rPr lang="ja-JP" altLang="en-US" dirty="0" smtClean="0"/>
              <a:t>き</a:t>
            </a:r>
            <a:r>
              <a:rPr lang="en-US" altLang="ja-JP" dirty="0" smtClean="0"/>
              <a:t>, DS7, </a:t>
            </a:r>
            <a:r>
              <a:rPr lang="ja-JP" altLang="en-US" dirty="0" smtClean="0"/>
              <a:t>なか</a:t>
            </a:r>
            <a:r>
              <a:rPr lang="en-US" altLang="ja-JP" dirty="0" smtClean="0"/>
              <a:t>-</a:t>
            </a:r>
            <a:r>
              <a:rPr lang="en-US" altLang="ja-JP" dirty="0" err="1" smtClean="0"/>
              <a:t>chan</a:t>
            </a:r>
            <a:r>
              <a:rPr lang="en-US" altLang="ja-JP" dirty="0" smtClean="0"/>
              <a:t>@</a:t>
            </a:r>
            <a:r>
              <a:rPr lang="ja-JP" altLang="en-US" dirty="0" smtClean="0"/>
              <a:t>最愛の</a:t>
            </a:r>
            <a:r>
              <a:rPr lang="en-US" altLang="ja-JP" dirty="0" smtClean="0"/>
              <a:t>iMac, </a:t>
            </a:r>
            <a:r>
              <a:rPr lang="ja-JP" altLang="en-US" dirty="0" smtClean="0"/>
              <a:t>沢渡真雪</a:t>
            </a:r>
            <a:r>
              <a:rPr lang="en-US" altLang="ja-JP" dirty="0" smtClean="0"/>
              <a:t>, THREE-ONE, Blue, RAPT, </a:t>
            </a:r>
            <a:r>
              <a:rPr lang="ja-JP" altLang="en-US" dirty="0" smtClean="0"/>
              <a:t>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a:t>
            </a:r>
            <a:r>
              <a:rPr lang="ja-JP" altLang="en-US" dirty="0" smtClean="0"/>
              <a:t>がんふぃー</a:t>
            </a:r>
            <a:r>
              <a:rPr lang="ja-JP" altLang="en-US" dirty="0" err="1" smtClean="0"/>
              <a:t>るど</a:t>
            </a:r>
            <a:r>
              <a:rPr lang="en-US" altLang="ja-JP" dirty="0" smtClean="0"/>
              <a:t>, </a:t>
            </a:r>
            <a:r>
              <a:rPr lang="ja-JP" altLang="en-US" dirty="0" smtClean="0"/>
              <a:t>スーパーあんどちん</a:t>
            </a:r>
            <a:r>
              <a:rPr lang="en-US" altLang="ja-JP" dirty="0" smtClean="0"/>
              <a:t>, </a:t>
            </a:r>
            <a:r>
              <a:rPr lang="ja-JP" altLang="en-US" dirty="0" smtClean="0"/>
              <a:t>シャノン</a:t>
            </a:r>
            <a:r>
              <a:rPr lang="en-US" altLang="ja-JP" dirty="0" smtClean="0"/>
              <a:t>, 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 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ja-JP" altLang="en-US" dirty="0" err="1" smtClean="0"/>
              <a:t>けろ</a:t>
            </a:r>
            <a:r>
              <a:rPr lang="en-US" altLang="ja-JP" dirty="0" smtClean="0"/>
              <a:t>, CH3COOH, x, w, </a:t>
            </a:r>
            <a:r>
              <a:rPr lang="ja-JP" altLang="en-US" dirty="0" err="1" smtClean="0"/>
              <a:t>やじゅ</a:t>
            </a:r>
            <a:r>
              <a:rPr lang="en-US" altLang="ja-JP" dirty="0" smtClean="0"/>
              <a:t>, </a:t>
            </a:r>
            <a:r>
              <a:rPr lang="en-US" altLang="ja-JP" dirty="0" err="1" smtClean="0"/>
              <a:t>harusame</a:t>
            </a:r>
            <a:r>
              <a:rPr lang="en-US" altLang="ja-JP" dirty="0" smtClean="0"/>
              <a:t>, h, c, </a:t>
            </a:r>
            <a:r>
              <a:rPr lang="ja-JP" altLang="en-US" dirty="0" smtClean="0"/>
              <a:t>ふじさき</a:t>
            </a:r>
            <a:r>
              <a:rPr lang="en-US" altLang="ja-JP" dirty="0" smtClean="0"/>
              <a:t>, </a:t>
            </a:r>
            <a:r>
              <a:rPr lang="en-US" altLang="ja-JP" dirty="0" err="1" smtClean="0"/>
              <a:t>usay</a:t>
            </a:r>
            <a:r>
              <a:rPr lang="en-US" altLang="ja-JP" dirty="0" smtClean="0"/>
              <a:t>, </a:t>
            </a:r>
            <a:r>
              <a:rPr lang="ja-JP" altLang="en-US" dirty="0" smtClean="0"/>
              <a:t>まさる</a:t>
            </a:r>
            <a:r>
              <a:rPr lang="en-US" altLang="ja-JP" dirty="0" smtClean="0"/>
              <a:t>, </a:t>
            </a:r>
            <a:r>
              <a:rPr lang="en-US" altLang="ja-JP" dirty="0" err="1" smtClean="0"/>
              <a:t>sanderi</a:t>
            </a:r>
            <a:r>
              <a:rPr lang="en-US" altLang="ja-JP" dirty="0" smtClean="0"/>
              <a:t>, </a:t>
            </a:r>
            <a:r>
              <a:rPr lang="ja-JP" altLang="en-US" dirty="0" err="1" smtClean="0"/>
              <a:t>りょーいち</a:t>
            </a:r>
            <a:r>
              <a:rPr lang="en-US" altLang="ja-JP" dirty="0" smtClean="0"/>
              <a:t>, </a:t>
            </a:r>
            <a:r>
              <a:rPr lang="ja-JP" altLang="en-US" dirty="0" smtClean="0"/>
              <a:t>片桐 継</a:t>
            </a:r>
            <a:r>
              <a:rPr lang="en-US" altLang="ja-JP" dirty="0" smtClean="0"/>
              <a:t>, </a:t>
            </a:r>
            <a:r>
              <a:rPr lang="ja-JP" altLang="en-US" dirty="0" smtClean="0"/>
              <a:t>未記入</a:t>
            </a:r>
            <a:r>
              <a:rPr lang="en-US" altLang="ja-JP" dirty="0" smtClean="0"/>
              <a:t>, m, </a:t>
            </a:r>
            <a:r>
              <a:rPr lang="en-US" altLang="ja-JP" dirty="0" err="1" smtClean="0"/>
              <a:t>tatsumihr</a:t>
            </a:r>
            <a:r>
              <a:rPr lang="en-US" altLang="ja-JP" dirty="0" smtClean="0"/>
              <a:t>, b, </a:t>
            </a:r>
            <a:r>
              <a:rPr lang="ja-JP" altLang="en-US" dirty="0" err="1" smtClean="0"/>
              <a:t>きょろ</a:t>
            </a:r>
            <a:r>
              <a:rPr lang="en-US" altLang="ja-JP" dirty="0" smtClean="0"/>
              <a:t>, m, </a:t>
            </a:r>
            <a:r>
              <a:rPr lang="en-US" altLang="ja-JP" dirty="0" err="1" smtClean="0"/>
              <a:t>ddnp</a:t>
            </a:r>
            <a:r>
              <a:rPr lang="en-US" altLang="ja-JP" dirty="0" smtClean="0"/>
              <a:t>, </a:t>
            </a:r>
            <a:r>
              <a:rPr lang="ja-JP" altLang="en-US" dirty="0" smtClean="0"/>
              <a:t>はね</a:t>
            </a:r>
            <a:r>
              <a:rPr lang="en-US" altLang="ja-JP" dirty="0" smtClean="0"/>
              <a:t>, t, </a:t>
            </a:r>
            <a:r>
              <a:rPr lang="en-US" altLang="ja-JP" dirty="0" err="1" smtClean="0"/>
              <a:t>haraChan</a:t>
            </a:r>
            <a:r>
              <a:rPr lang="en-US" altLang="ja-JP" dirty="0" smtClean="0"/>
              <a:t>, </a:t>
            </a:r>
            <a:r>
              <a:rPr lang="ja-JP" altLang="en-US" dirty="0" smtClean="0"/>
              <a:t>いしだ</a:t>
            </a:r>
            <a:r>
              <a:rPr lang="en-US" altLang="ja-JP" dirty="0" smtClean="0"/>
              <a:t>, </a:t>
            </a:r>
            <a:r>
              <a:rPr lang="en-US" altLang="ja-JP" dirty="0" err="1" smtClean="0"/>
              <a:t>barlog</a:t>
            </a:r>
            <a:r>
              <a:rPr lang="en-US" altLang="ja-JP" dirty="0" smtClean="0"/>
              <a:t>, </a:t>
            </a:r>
            <a:r>
              <a:rPr lang="ja-JP" altLang="en-US" dirty="0" smtClean="0"/>
              <a:t>まー</a:t>
            </a:r>
            <a:r>
              <a:rPr lang="ja-JP" altLang="en-US" dirty="0" err="1" smtClean="0"/>
              <a:t>る</a:t>
            </a:r>
            <a:r>
              <a:rPr lang="en-US" altLang="ja-JP" dirty="0" smtClean="0"/>
              <a:t>, </a:t>
            </a:r>
            <a:r>
              <a:rPr lang="en-US" altLang="ja-JP" dirty="0" err="1" smtClean="0"/>
              <a:t>mxb</a:t>
            </a:r>
            <a:r>
              <a:rPr lang="en-US" altLang="ja-JP" dirty="0" smtClean="0"/>
              <a:t>, f, IIJIMAS, k, </a:t>
            </a:r>
            <a:r>
              <a:rPr lang="ja-JP" altLang="en-US" dirty="0" smtClean="0"/>
              <a:t>ちとし</a:t>
            </a:r>
            <a:r>
              <a:rPr lang="en-US" altLang="ja-JP" dirty="0" smtClean="0"/>
              <a:t>, </a:t>
            </a:r>
            <a:r>
              <a:rPr lang="ja-JP" altLang="en-US" dirty="0" smtClean="0"/>
              <a:t>花子</a:t>
            </a:r>
            <a:r>
              <a:rPr lang="en-US" altLang="ja-JP" dirty="0" smtClean="0"/>
              <a:t>, n, j, </a:t>
            </a:r>
            <a:r>
              <a:rPr lang="en-US" altLang="ja-JP" dirty="0" err="1" smtClean="0"/>
              <a:t>kox</a:t>
            </a:r>
            <a:r>
              <a:rPr lang="en-US" altLang="ja-JP" dirty="0" smtClean="0"/>
              <a:t>, </a:t>
            </a:r>
            <a:r>
              <a:rPr lang="en-US" altLang="ja-JP" dirty="0" err="1" smtClean="0"/>
              <a:t>Chica</a:t>
            </a:r>
            <a:r>
              <a:rPr lang="en-US" altLang="ja-JP" dirty="0" smtClean="0"/>
              <a:t>, </a:t>
            </a:r>
            <a:r>
              <a:rPr lang="ja-JP" altLang="en-US" dirty="0" smtClean="0"/>
              <a:t>むら</a:t>
            </a:r>
            <a:r>
              <a:rPr lang="en-US" altLang="ja-JP" dirty="0" smtClean="0"/>
              <a:t>, </a:t>
            </a:r>
            <a:r>
              <a:rPr lang="ja-JP" altLang="en-US" dirty="0" smtClean="0"/>
              <a:t>やまだ</a:t>
            </a:r>
            <a:r>
              <a:rPr lang="en-US" altLang="ja-JP" dirty="0" smtClean="0"/>
              <a:t>,</a:t>
            </a:r>
            <a:r>
              <a:rPr lang="ja-JP" altLang="en-US" dirty="0" smtClean="0"/>
              <a:t>斉藤 玲音</a:t>
            </a:r>
            <a:r>
              <a:rPr lang="en-US" altLang="ja-JP" dirty="0" smtClean="0"/>
              <a:t>, </a:t>
            </a:r>
            <a:r>
              <a:rPr lang="en-US" altLang="ja-JP" dirty="0" err="1" smtClean="0"/>
              <a:t>gigogigo</a:t>
            </a:r>
            <a:r>
              <a:rPr lang="en-US" altLang="ja-JP" dirty="0" smtClean="0"/>
              <a:t>, </a:t>
            </a:r>
            <a:r>
              <a:rPr lang="ja-JP" altLang="en-US" dirty="0" smtClean="0"/>
              <a:t>杜若 桔梗</a:t>
            </a:r>
            <a:r>
              <a:rPr lang="en-US" altLang="ja-JP" dirty="0" smtClean="0"/>
              <a:t>, </a:t>
            </a:r>
            <a:r>
              <a:rPr lang="ja-JP" altLang="en-US" dirty="0" smtClean="0"/>
              <a:t>凪瀬</a:t>
            </a:r>
            <a:r>
              <a:rPr lang="en-US" altLang="ja-JP" dirty="0" smtClean="0"/>
              <a:t>, </a:t>
            </a:r>
            <a:r>
              <a:rPr lang="en-US" altLang="ja-JP" dirty="0" err="1" smtClean="0"/>
              <a:t>keichan</a:t>
            </a:r>
            <a:r>
              <a:rPr lang="en-US" altLang="ja-JP" dirty="0" smtClean="0"/>
              <a:t>, </a:t>
            </a:r>
            <a:r>
              <a:rPr lang="ja-JP" altLang="en-US" dirty="0" err="1" smtClean="0"/>
              <a:t>ちゃ</a:t>
            </a:r>
            <a:r>
              <a:rPr lang="ja-JP" altLang="en-US" dirty="0" smtClean="0"/>
              <a:t>と</a:t>
            </a:r>
            <a:r>
              <a:rPr lang="en-US" altLang="ja-JP" dirty="0" smtClean="0"/>
              <a:t>, acts, </a:t>
            </a:r>
            <a:r>
              <a:rPr lang="en-US" altLang="ja-JP" dirty="0" err="1" smtClean="0"/>
              <a:t>makefeti</a:t>
            </a:r>
            <a:r>
              <a:rPr lang="en-US" altLang="ja-JP" dirty="0" smtClean="0"/>
              <a:t>, </a:t>
            </a:r>
            <a:r>
              <a:rPr lang="ja-JP" altLang="en-US" dirty="0" smtClean="0"/>
              <a:t>よもやま</a:t>
            </a:r>
            <a:r>
              <a:rPr lang="en-US" altLang="ja-JP" dirty="0" smtClean="0"/>
              <a:t>, </a:t>
            </a:r>
            <a:r>
              <a:rPr lang="ja-JP" altLang="en-US" dirty="0" smtClean="0"/>
              <a:t>さかもと</a:t>
            </a:r>
            <a:r>
              <a:rPr lang="en-US" altLang="ja-JP" dirty="0" smtClean="0"/>
              <a:t>, </a:t>
            </a:r>
            <a:r>
              <a:rPr lang="ja-JP" altLang="en-US" dirty="0" smtClean="0"/>
              <a:t>やま</a:t>
            </a:r>
            <a:r>
              <a:rPr lang="en-US" altLang="ja-JP" dirty="0" smtClean="0"/>
              <a:t>, </a:t>
            </a:r>
            <a:r>
              <a:rPr lang="en-US" altLang="ja-JP" dirty="0" err="1" smtClean="0"/>
              <a:t>MrT</a:t>
            </a:r>
            <a:r>
              <a:rPr lang="en-US" altLang="ja-JP" dirty="0" smtClean="0"/>
              <a:t>, </a:t>
            </a:r>
            <a:r>
              <a:rPr lang="en-US" altLang="ja-JP" dirty="0" err="1" smtClean="0"/>
              <a:t>fnya</a:t>
            </a:r>
            <a:r>
              <a:rPr lang="en-US" altLang="ja-JP" dirty="0" smtClean="0"/>
              <a:t>, </a:t>
            </a:r>
            <a:r>
              <a:rPr lang="en-US" altLang="ja-JP" dirty="0" err="1" smtClean="0"/>
              <a:t>licksjp</a:t>
            </a:r>
            <a:r>
              <a:rPr lang="en-US" altLang="ja-JP" dirty="0" smtClean="0"/>
              <a:t>, </a:t>
            </a:r>
            <a:r>
              <a:rPr lang="en-US" altLang="ja-JP" dirty="0" err="1" smtClean="0"/>
              <a:t>kay</a:t>
            </a:r>
            <a:r>
              <a:rPr lang="en-US" altLang="ja-JP" dirty="0" smtClean="0"/>
              <a:t>, </a:t>
            </a:r>
            <a:r>
              <a:rPr lang="en-US" altLang="ja-JP" dirty="0" err="1" smtClean="0"/>
              <a:t>cjohn</a:t>
            </a:r>
            <a:r>
              <a:rPr lang="en-US" altLang="ja-JP" dirty="0" smtClean="0"/>
              <a:t>, </a:t>
            </a:r>
            <a:r>
              <a:rPr lang="en-US" altLang="ja-JP" dirty="0" err="1" smtClean="0"/>
              <a:t>koguma</a:t>
            </a:r>
            <a:r>
              <a:rPr lang="en-US" altLang="ja-JP" dirty="0" smtClean="0"/>
              <a:t>, </a:t>
            </a:r>
            <a:r>
              <a:rPr lang="en-US" altLang="ja-JP" dirty="0" err="1" smtClean="0"/>
              <a:t>tsukimori</a:t>
            </a:r>
            <a:r>
              <a:rPr lang="en-US" altLang="ja-JP" dirty="0" smtClean="0"/>
              <a:t>, </a:t>
            </a:r>
            <a:r>
              <a:rPr lang="en-US" altLang="ja-JP" dirty="0" err="1" smtClean="0"/>
              <a:t>nao</a:t>
            </a:r>
            <a:r>
              <a:rPr lang="en-US" altLang="ja-JP" dirty="0" smtClean="0"/>
              <a:t>, t100, </a:t>
            </a:r>
            <a:r>
              <a:rPr lang="en-US" altLang="ja-JP" dirty="0" err="1" smtClean="0"/>
              <a:t>kouki</a:t>
            </a:r>
            <a:r>
              <a:rPr lang="en-US" altLang="ja-JP" dirty="0" smtClean="0"/>
              <a:t>, </a:t>
            </a:r>
            <a:r>
              <a:rPr lang="en-US" altLang="ja-JP" dirty="0" err="1" smtClean="0"/>
              <a:t>suzy</a:t>
            </a:r>
            <a:r>
              <a:rPr lang="en-US" altLang="ja-JP" dirty="0" smtClean="0"/>
              <a:t>, </a:t>
            </a:r>
            <a:r>
              <a:rPr lang="en-US" altLang="ja-JP" dirty="0" err="1" smtClean="0"/>
              <a:t>carron</a:t>
            </a:r>
            <a:r>
              <a:rPr lang="en-US" altLang="ja-JP" dirty="0" smtClean="0"/>
              <a:t>, </a:t>
            </a:r>
            <a:r>
              <a:rPr lang="en-US" altLang="ja-JP" dirty="0" err="1" smtClean="0"/>
              <a:t>matsu</a:t>
            </a:r>
            <a:r>
              <a:rPr lang="en-US" altLang="ja-JP" dirty="0" smtClean="0"/>
              <a:t>, </a:t>
            </a:r>
            <a:r>
              <a:rPr lang="en-US" altLang="ja-JP" dirty="0" err="1" smtClean="0"/>
              <a:t>katamari</a:t>
            </a:r>
            <a:r>
              <a:rPr lang="en-US" altLang="ja-JP" dirty="0" smtClean="0"/>
              <a:t>, kestrel, route</a:t>
            </a:r>
          </a:p>
          <a:p>
            <a:endParaRPr lang="en-US" altLang="ja-JP"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ja-JP"/>
              <a:t>Culminis</a:t>
            </a:r>
            <a:r>
              <a:rPr lang="ja-JP" altLang="en-US"/>
              <a:t>って何？</a:t>
            </a:r>
          </a:p>
        </p:txBody>
      </p:sp>
      <p:sp>
        <p:nvSpPr>
          <p:cNvPr id="5"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ja-JP" altLang="en-US"/>
              <a:t>参加料について</a:t>
            </a:r>
          </a:p>
        </p:txBody>
      </p:sp>
      <p:sp>
        <p:nvSpPr>
          <p:cNvPr id="7" name="Rectangle 3"/>
          <p:cNvSpPr>
            <a:spLocks noGrp="1" noChangeArrowheads="1"/>
          </p:cNvSpPr>
          <p:nvPr>
            <p:ph type="body" idx="1"/>
          </p:nvPr>
        </p:nvSpPr>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18" name="Rectangle 3"/>
          <p:cNvSpPr>
            <a:spLocks noGrp="1" noChangeArrowheads="1"/>
          </p:cNvSpPr>
          <p:nvPr>
            <p:ph type="body" idx="1"/>
          </p:nvPr>
        </p:nvSpPr>
        <p:spPr>
          <a:xfrm>
            <a:off x="457200" y="1052513"/>
            <a:ext cx="8401080" cy="5073650"/>
          </a:xfrm>
        </p:spPr>
        <p:txBody>
          <a:bodyPr/>
          <a:lstStyle/>
          <a:p>
            <a:r>
              <a:rPr lang="ja-JP" altLang="en-US" sz="4800" dirty="0"/>
              <a:t>この後懇親会を行います。</a:t>
            </a:r>
          </a:p>
          <a:p>
            <a:r>
              <a:rPr lang="ja-JP" altLang="en-US" sz="4800" dirty="0" smtClean="0"/>
              <a:t>場所はもちろん</a:t>
            </a:r>
            <a:r>
              <a:rPr lang="ja-JP" altLang="en-US" sz="11500" dirty="0" smtClean="0">
                <a:solidFill>
                  <a:srgbClr val="FF0000"/>
                </a:solidFill>
              </a:rPr>
              <a:t>ココ！</a:t>
            </a:r>
            <a:endParaRPr lang="en-US" altLang="ja-JP" sz="4800" dirty="0" smtClean="0">
              <a:solidFill>
                <a:srgbClr val="FF0000"/>
              </a:solidFill>
            </a:endParaRPr>
          </a:p>
          <a:p>
            <a:r>
              <a:rPr lang="ja-JP" altLang="en-US" sz="4800" dirty="0" smtClean="0"/>
              <a:t>予算</a:t>
            </a:r>
            <a:r>
              <a:rPr lang="ja-JP" altLang="en-US" sz="4800" dirty="0"/>
              <a:t>：</a:t>
            </a:r>
            <a:r>
              <a:rPr lang="en-US" altLang="ja-JP" sz="4800" dirty="0"/>
              <a:t>4000</a:t>
            </a:r>
            <a:r>
              <a:rPr lang="ja-JP" altLang="en-US" sz="4800" dirty="0" smtClean="0"/>
              <a:t>円</a:t>
            </a:r>
            <a:endParaRPr lang="ja-JP" altLang="en-US" sz="4800" dirty="0"/>
          </a:p>
        </p:txBody>
      </p:sp>
      <p:sp>
        <p:nvSpPr>
          <p:cNvPr id="8" name="角丸四角形 7"/>
          <p:cNvSpPr/>
          <p:nvPr/>
        </p:nvSpPr>
        <p:spPr>
          <a:xfrm>
            <a:off x="6357950" y="3786190"/>
            <a:ext cx="2000264" cy="21431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600" dirty="0" smtClean="0"/>
              <a:t>今後の予定</a:t>
            </a:r>
            <a:endParaRPr lang="en-US" altLang="ja-JP" sz="1600" dirty="0" smtClean="0"/>
          </a:p>
          <a:p>
            <a:r>
              <a:rPr lang="en-US" altLang="ja-JP" sz="1600" dirty="0" smtClean="0"/>
              <a:t>11/24 </a:t>
            </a:r>
            <a:r>
              <a:rPr lang="ja-JP" altLang="en-US" sz="1600" dirty="0" smtClean="0"/>
              <a:t>大阪</a:t>
            </a:r>
            <a:endParaRPr lang="en-US" altLang="ja-JP" sz="1600" dirty="0" smtClean="0"/>
          </a:p>
          <a:p>
            <a:r>
              <a:rPr lang="en-US" altLang="ja-JP" sz="1600" dirty="0" smtClean="0"/>
              <a:t>12/08 </a:t>
            </a:r>
            <a:r>
              <a:rPr lang="ja-JP" altLang="en-US" sz="1600" dirty="0" smtClean="0"/>
              <a:t>名古屋</a:t>
            </a:r>
            <a:endParaRPr lang="en-US" altLang="ja-JP" sz="1600" dirty="0" smtClean="0"/>
          </a:p>
          <a:p>
            <a:r>
              <a:rPr lang="en-US" altLang="ja-JP" sz="1600" dirty="0" smtClean="0"/>
              <a:t>12/15 </a:t>
            </a:r>
            <a:r>
              <a:rPr lang="ja-JP" altLang="en-US" sz="1600" dirty="0" smtClean="0"/>
              <a:t>福岡</a:t>
            </a:r>
            <a:endParaRPr lang="en-US" altLang="ja-JP" sz="1600" dirty="0" smtClean="0"/>
          </a:p>
          <a:p>
            <a:r>
              <a:rPr lang="en-US" altLang="ja-JP" sz="1600" dirty="0" smtClean="0"/>
              <a:t>12/22 </a:t>
            </a:r>
            <a:r>
              <a:rPr lang="ja-JP" altLang="en-US" sz="1600" dirty="0" smtClean="0"/>
              <a:t>東京</a:t>
            </a:r>
            <a:endParaRPr lang="en-US" altLang="ja-JP" sz="1600" dirty="0" smtClean="0"/>
          </a:p>
          <a:p>
            <a:r>
              <a:rPr lang="en-US" altLang="ja-JP" sz="1600" dirty="0" smtClean="0"/>
              <a:t>1/12~1/14 </a:t>
            </a:r>
            <a:r>
              <a:rPr lang="ja-JP" altLang="en-US" sz="1600" dirty="0" smtClean="0"/>
              <a:t>長野</a:t>
            </a:r>
            <a:endParaRPr lang="en-US" altLang="ja-JP" sz="1600" dirty="0" smtClean="0"/>
          </a:p>
          <a:p>
            <a:r>
              <a:rPr lang="en-US" altLang="ja-JP" sz="1600" dirty="0" smtClean="0"/>
              <a:t>1/26 </a:t>
            </a:r>
            <a:r>
              <a:rPr lang="ja-JP" altLang="en-US" sz="1600" dirty="0" smtClean="0"/>
              <a:t>東京</a:t>
            </a:r>
            <a:endParaRPr lang="en-US" altLang="ja-JP" sz="1600" dirty="0" smtClean="0"/>
          </a:p>
          <a:p>
            <a:r>
              <a:rPr lang="en-US" altLang="ja-JP" sz="1600" dirty="0" smtClean="0"/>
              <a:t>1/</a:t>
            </a:r>
            <a:r>
              <a:rPr lang="ja-JP" altLang="en-US" sz="1600" dirty="0" smtClean="0"/>
              <a:t>未定 大阪</a:t>
            </a:r>
            <a:endParaRPr lang="en-US" altLang="ja-JP" sz="1600" dirty="0" smtClean="0"/>
          </a:p>
        </p:txBody>
      </p:sp>
    </p:spTree>
  </p:cSld>
  <p:clrMapOvr>
    <a:masterClrMapping/>
  </p:clrMapOvr>
</p:sld>
</file>

<file path=ppt/theme/theme1.xml><?xml version="1.0" encoding="utf-8"?>
<a:theme xmlns:a="http://schemas.openxmlformats.org/drawingml/2006/main" name="1_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439</TotalTime>
  <Words>778</Words>
  <Application>Microsoft Office PowerPoint</Application>
  <PresentationFormat>画面に合わせる (4:3)</PresentationFormat>
  <Paragraphs>67</Paragraphs>
  <Slides>8</Slides>
  <Notes>1</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1_プレゼンテーション1</vt:lpstr>
      <vt:lpstr>わんくま同盟 東京勉強会 #14 オブジェクト指向分科会#2</vt:lpstr>
      <vt:lpstr>スピーカ紹介</vt:lpstr>
      <vt:lpstr>わんくま同盟って何？</vt:lpstr>
      <vt:lpstr>わんくま同盟にはどんな人が参加しているの？</vt:lpstr>
      <vt:lpstr>えムナウのプログラミングのページって何？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localnaka</cp:lastModifiedBy>
  <cp:revision>41</cp:revision>
  <dcterms:created xsi:type="dcterms:W3CDTF">2006-05-15T04:25:02Z</dcterms:created>
  <dcterms:modified xsi:type="dcterms:W3CDTF">2008-01-30T14:17:06Z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