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11"/>
  </p:notesMasterIdLst>
  <p:handoutMasterIdLst>
    <p:handoutMasterId r:id="rId12"/>
  </p:handoutMasterIdLst>
  <p:sldIdLst>
    <p:sldId id="338" r:id="rId2"/>
    <p:sldId id="386" r:id="rId3"/>
    <p:sldId id="385" r:id="rId4"/>
    <p:sldId id="383" r:id="rId5"/>
    <p:sldId id="387" r:id="rId6"/>
    <p:sldId id="388" r:id="rId7"/>
    <p:sldId id="389" r:id="rId8"/>
    <p:sldId id="390" r:id="rId9"/>
    <p:sldId id="391" r:id="rId10"/>
  </p:sldIdLst>
  <p:sldSz cx="9144000" cy="6858000" type="screen4x3"/>
  <p:notesSz cx="6858000" cy="9144000"/>
  <p:defaultTextStyle>
    <a:defPPr>
      <a:defRPr lang="en-US"/>
    </a:defPPr>
    <a:lvl1pPr algn="l" defTabSz="912813" rtl="0" fontAlgn="base">
      <a:spcBef>
        <a:spcPct val="0"/>
      </a:spcBef>
      <a:spcAft>
        <a:spcPct val="0"/>
      </a:spcAft>
      <a:defRPr kumimoji="1" b="1" kern="1200">
        <a:solidFill>
          <a:schemeClr val="tx1"/>
        </a:solidFill>
        <a:latin typeface="Arial" charset="0"/>
        <a:ea typeface="ＭＳ Ｐゴシック" charset="-128"/>
        <a:cs typeface="+mn-cs"/>
      </a:defRPr>
    </a:lvl1pPr>
    <a:lvl2pPr marL="455613" indent="1588" algn="l" defTabSz="912813" rtl="0" fontAlgn="base">
      <a:spcBef>
        <a:spcPct val="0"/>
      </a:spcBef>
      <a:spcAft>
        <a:spcPct val="0"/>
      </a:spcAft>
      <a:defRPr kumimoji="1" b="1" kern="1200">
        <a:solidFill>
          <a:schemeClr val="tx1"/>
        </a:solidFill>
        <a:latin typeface="Arial" charset="0"/>
        <a:ea typeface="ＭＳ Ｐゴシック" charset="-128"/>
        <a:cs typeface="+mn-cs"/>
      </a:defRPr>
    </a:lvl2pPr>
    <a:lvl3pPr marL="912813" indent="1588" algn="l" defTabSz="912813" rtl="0" fontAlgn="base">
      <a:spcBef>
        <a:spcPct val="0"/>
      </a:spcBef>
      <a:spcAft>
        <a:spcPct val="0"/>
      </a:spcAft>
      <a:defRPr kumimoji="1" b="1" kern="1200">
        <a:solidFill>
          <a:schemeClr val="tx1"/>
        </a:solidFill>
        <a:latin typeface="Arial" charset="0"/>
        <a:ea typeface="ＭＳ Ｐゴシック" charset="-128"/>
        <a:cs typeface="+mn-cs"/>
      </a:defRPr>
    </a:lvl3pPr>
    <a:lvl4pPr marL="1370013" indent="1588" algn="l" defTabSz="912813" rtl="0" fontAlgn="base">
      <a:spcBef>
        <a:spcPct val="0"/>
      </a:spcBef>
      <a:spcAft>
        <a:spcPct val="0"/>
      </a:spcAft>
      <a:defRPr kumimoji="1" b="1" kern="1200">
        <a:solidFill>
          <a:schemeClr val="tx1"/>
        </a:solidFill>
        <a:latin typeface="Arial" charset="0"/>
        <a:ea typeface="ＭＳ Ｐゴシック" charset="-128"/>
        <a:cs typeface="+mn-cs"/>
      </a:defRPr>
    </a:lvl4pPr>
    <a:lvl5pPr marL="1827213" indent="1588" algn="l" defTabSz="912813" rtl="0" fontAlgn="base">
      <a:spcBef>
        <a:spcPct val="0"/>
      </a:spcBef>
      <a:spcAft>
        <a:spcPct val="0"/>
      </a:spcAft>
      <a:defRPr kumimoji="1" b="1" kern="1200">
        <a:solidFill>
          <a:schemeClr val="tx1"/>
        </a:solidFill>
        <a:latin typeface="Arial" charset="0"/>
        <a:ea typeface="ＭＳ Ｐゴシック" charset="-128"/>
        <a:cs typeface="+mn-cs"/>
      </a:defRPr>
    </a:lvl5pPr>
    <a:lvl6pPr marL="2286000" algn="l" defTabSz="914400" rtl="0" eaLnBrk="1" latinLnBrk="0" hangingPunct="1">
      <a:defRPr kumimoji="1" b="1" kern="1200">
        <a:solidFill>
          <a:schemeClr val="tx1"/>
        </a:solidFill>
        <a:latin typeface="Arial" charset="0"/>
        <a:ea typeface="ＭＳ Ｐゴシック" charset="-128"/>
        <a:cs typeface="+mn-cs"/>
      </a:defRPr>
    </a:lvl6pPr>
    <a:lvl7pPr marL="2743200" algn="l" defTabSz="914400" rtl="0" eaLnBrk="1" latinLnBrk="0" hangingPunct="1">
      <a:defRPr kumimoji="1" b="1" kern="1200">
        <a:solidFill>
          <a:schemeClr val="tx1"/>
        </a:solidFill>
        <a:latin typeface="Arial" charset="0"/>
        <a:ea typeface="ＭＳ Ｐゴシック" charset="-128"/>
        <a:cs typeface="+mn-cs"/>
      </a:defRPr>
    </a:lvl7pPr>
    <a:lvl8pPr marL="3200400" algn="l" defTabSz="914400" rtl="0" eaLnBrk="1" latinLnBrk="0" hangingPunct="1">
      <a:defRPr kumimoji="1" b="1" kern="1200">
        <a:solidFill>
          <a:schemeClr val="tx1"/>
        </a:solidFill>
        <a:latin typeface="Arial" charset="0"/>
        <a:ea typeface="ＭＳ Ｐゴシック" charset="-128"/>
        <a:cs typeface="+mn-cs"/>
      </a:defRPr>
    </a:lvl8pPr>
    <a:lvl9pPr marL="3657600" algn="l" defTabSz="914400" rtl="0" eaLnBrk="1" latinLnBrk="0" hangingPunct="1">
      <a:defRPr kumimoji="1" b="1"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clrMru>
    <a:srgbClr val="FFFFCC"/>
    <a:srgbClr val="27728D"/>
    <a:srgbClr val="3BA4C9"/>
    <a:srgbClr val="000000"/>
    <a:srgbClr val="0000CC"/>
    <a:srgbClr val="00FF00"/>
    <a:srgbClr val="33CCFF"/>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256" autoAdjust="0"/>
    <p:restoredTop sz="73183" autoAdjust="0"/>
  </p:normalViewPr>
  <p:slideViewPr>
    <p:cSldViewPr snapToGrid="0">
      <p:cViewPr>
        <p:scale>
          <a:sx n="75" d="100"/>
          <a:sy n="75" d="100"/>
        </p:scale>
        <p:origin x="-210" y="-522"/>
      </p:cViewPr>
      <p:guideLst>
        <p:guide orient="horz" pos="139"/>
        <p:guide orient="horz" pos="849"/>
        <p:guide orient="horz" pos="1589"/>
        <p:guide orient="horz" pos="3053"/>
        <p:guide orient="horz" pos="1939"/>
        <p:guide orient="horz" pos="4177"/>
        <p:guide pos="2879"/>
        <p:guide pos="232"/>
        <p:guide pos="455"/>
        <p:guide pos="5528"/>
        <p:guide pos="863"/>
        <p:guide pos="5290"/>
        <p:guide pos="975"/>
        <p:guide pos="232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183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27" fontAlgn="auto">
              <a:spcBef>
                <a:spcPts val="0"/>
              </a:spcBef>
              <a:spcAft>
                <a:spcPts val="0"/>
              </a:spcAft>
              <a:defRPr kumimoji="0" sz="1500" b="0">
                <a:latin typeface="メイリオ" pitchFamily="50" charset="-128"/>
                <a:ea typeface="メイリオ" pitchFamily="50" charset="-128"/>
              </a:defRPr>
            </a:lvl1pPr>
          </a:lstStyle>
          <a:p>
            <a:pPr>
              <a:defRPr/>
            </a:pPr>
            <a:r>
              <a:rPr lang="en-US" altLang="ja-JP"/>
              <a:t>ID</a:t>
            </a:r>
            <a:r>
              <a:rPr lang="ja-JP" altLang="en-US"/>
              <a:t> </a:t>
            </a:r>
            <a:r>
              <a:rPr lang="en-US" altLang="ja-JP"/>
              <a:t>TX-XXX</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27" fontAlgn="auto">
              <a:spcBef>
                <a:spcPts val="0"/>
              </a:spcBef>
              <a:spcAft>
                <a:spcPts val="0"/>
              </a:spcAft>
              <a:defRPr kumimoji="0" sz="1200" b="0">
                <a:latin typeface="メイリオ" pitchFamily="50" charset="-128"/>
                <a:ea typeface="メイリオ" pitchFamily="50" charset="-128"/>
              </a:defRPr>
            </a:lvl1pPr>
          </a:lstStyle>
          <a:p>
            <a:pPr>
              <a:defRPr/>
            </a:pPr>
            <a:fld id="{D46BB639-613B-4093-BC42-9EFD358ABA46}" type="datetimeFigureOut">
              <a:rPr lang="en-US"/>
              <a:pPr>
                <a:defRPr/>
              </a:pPr>
              <a:t>9/21/2007</a:t>
            </a:fld>
            <a:endParaRPr lang="en-US" dirty="0"/>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27" fontAlgn="auto">
              <a:spcBef>
                <a:spcPts val="0"/>
              </a:spcBef>
              <a:spcAft>
                <a:spcPts val="0"/>
              </a:spcAft>
              <a:defRPr kumimoji="0" sz="500" b="0">
                <a:solidFill>
                  <a:srgbClr val="000000"/>
                </a:solidFill>
                <a:latin typeface="Arial" pitchFamily="34" charset="0"/>
                <a:ea typeface="+mn-ea"/>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27" fontAlgn="auto">
              <a:spcBef>
                <a:spcPts val="0"/>
              </a:spcBef>
              <a:spcAft>
                <a:spcPts val="0"/>
              </a:spcAft>
              <a:defRPr kumimoji="0" sz="1200" b="0">
                <a:latin typeface="メイリオ" pitchFamily="50" charset="-128"/>
                <a:ea typeface="メイリオ" pitchFamily="50" charset="-128"/>
              </a:defRPr>
            </a:lvl1pPr>
          </a:lstStyle>
          <a:p>
            <a:pPr>
              <a:defRPr/>
            </a:pPr>
            <a:fld id="{CDA0F7D1-2A79-4451-ACBA-1C729CC7F23E}" type="slidenum">
              <a:rPr lang="en-US"/>
              <a:pPr>
                <a:defRPr/>
              </a:pPr>
              <a:t>&lt;#&gt;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27" fontAlgn="auto">
              <a:spcBef>
                <a:spcPts val="0"/>
              </a:spcBef>
              <a:spcAft>
                <a:spcPts val="0"/>
              </a:spcAft>
              <a:defRPr kumimoji="0" sz="1200" b="0">
                <a:latin typeface="Arial" pitchFamily="34" charset="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27" fontAlgn="auto">
              <a:spcBef>
                <a:spcPts val="0"/>
              </a:spcBef>
              <a:spcAft>
                <a:spcPts val="0"/>
              </a:spcAft>
              <a:defRPr kumimoji="0" sz="1200" b="0">
                <a:latin typeface="Arial" pitchFamily="34" charset="0"/>
                <a:ea typeface="+mn-ea"/>
              </a:defRPr>
            </a:lvl1pPr>
          </a:lstStyle>
          <a:p>
            <a:pPr>
              <a:defRPr/>
            </a:pPr>
            <a:fld id="{A8FE7579-69A4-4821-8AB5-8B01C3848A89}" type="datetimeFigureOut">
              <a:rPr lang="en-US"/>
              <a:pPr>
                <a:defRPr/>
              </a:pPr>
              <a:t>9/21/2007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27" fontAlgn="auto">
              <a:spcBef>
                <a:spcPts val="0"/>
              </a:spcBef>
              <a:spcAft>
                <a:spcPts val="0"/>
              </a:spcAft>
              <a:defRPr kumimoji="0" sz="500" b="0">
                <a:solidFill>
                  <a:srgbClr val="000000"/>
                </a:solidFill>
                <a:latin typeface="Arial" pitchFamily="34" charset="0"/>
                <a:ea typeface="+mn-ea"/>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27" fontAlgn="auto">
              <a:spcBef>
                <a:spcPts val="0"/>
              </a:spcBef>
              <a:spcAft>
                <a:spcPts val="0"/>
              </a:spcAft>
              <a:defRPr kumimoji="0" sz="1200" b="0">
                <a:latin typeface="Arial" pitchFamily="34" charset="0"/>
                <a:ea typeface="+mn-ea"/>
              </a:defRPr>
            </a:lvl1pPr>
          </a:lstStyle>
          <a:p>
            <a:pPr>
              <a:defRPr/>
            </a:pPr>
            <a:fld id="{7C1D5FE4-4758-409A-86F0-0B60AE40CB2B}" type="slidenum">
              <a:rPr lang="en-US"/>
              <a:pPr>
                <a:defRPr/>
              </a:pPr>
              <a:t>&lt;#&gt;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Arial"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Arial"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Arial"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Arial"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smtClean="0">
              <a:latin typeface="Arial" charset="0"/>
            </a:endParaRPr>
          </a:p>
        </p:txBody>
      </p:sp>
      <p:sp>
        <p:nvSpPr>
          <p:cNvPr id="2150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ja-JP" smtClean="0">
              <a:latin typeface="Arial" charset="0"/>
            </a:endParaRPr>
          </a:p>
        </p:txBody>
      </p:sp>
      <p:sp>
        <p:nvSpPr>
          <p:cNvPr id="2150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88B0A9DF-E957-4774-B7BD-816EBB5D90BD}" type="datetime8">
              <a:rPr lang="en-US" altLang="ja-JP">
                <a:latin typeface="Arial" charset="0"/>
              </a:rPr>
              <a:pPr defTabSz="912813" fontAlgn="base">
                <a:spcBef>
                  <a:spcPct val="0"/>
                </a:spcBef>
                <a:spcAft>
                  <a:spcPct val="0"/>
                </a:spcAft>
                <a:defRPr/>
              </a:pPr>
              <a:t>9/21/2007 9:24 PM</a:t>
            </a:fld>
            <a:endParaRPr lang="en-US" altLang="ja-JP">
              <a:latin typeface="Arial" charset="0"/>
            </a:endParaRPr>
          </a:p>
        </p:txBody>
      </p:sp>
      <p:sp>
        <p:nvSpPr>
          <p:cNvPr id="2150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ja-JP">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ja-JP">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ja-JP">
                <a:latin typeface="Arial" charset="0"/>
              </a:rPr>
            </a:br>
            <a:r>
              <a:rPr lang="en-US" altLang="ja-JP">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ja-JP">
              <a:solidFill>
                <a:schemeClr val="tx1"/>
              </a:solidFill>
              <a:latin typeface="Arial" charset="0"/>
            </a:endParaRPr>
          </a:p>
        </p:txBody>
      </p:sp>
      <p:sp>
        <p:nvSpPr>
          <p:cNvPr id="21510"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BF07C52B-AF02-48B2-8FF9-95EC4F6FE39D}" type="slidenum">
              <a:rPr lang="en-US" altLang="ja-JP">
                <a:latin typeface="Arial" charset="0"/>
              </a:rPr>
              <a:pPr defTabSz="912813" fontAlgn="base">
                <a:spcBef>
                  <a:spcPct val="0"/>
                </a:spcBef>
                <a:spcAft>
                  <a:spcPct val="0"/>
                </a:spcAft>
                <a:defRPr/>
              </a:pPr>
              <a:t>1</a:t>
            </a:fld>
            <a:endParaRPr lang="en-US" altLang="ja-JP">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smtClean="0">
              <a:latin typeface="Arial" charset="0"/>
            </a:endParaRPr>
          </a:p>
        </p:txBody>
      </p:sp>
      <p:sp>
        <p:nvSpPr>
          <p:cNvPr id="2355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ja-JP" smtClean="0">
              <a:latin typeface="Arial" charset="0"/>
            </a:endParaRPr>
          </a:p>
        </p:txBody>
      </p:sp>
      <p:sp>
        <p:nvSpPr>
          <p:cNvPr id="2355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279E7C5C-24D6-423C-A484-5C3A29AAE676}" type="datetime8">
              <a:rPr lang="en-US" altLang="ja-JP">
                <a:latin typeface="Arial" charset="0"/>
              </a:rPr>
              <a:pPr defTabSz="912813" fontAlgn="base">
                <a:spcBef>
                  <a:spcPct val="0"/>
                </a:spcBef>
                <a:spcAft>
                  <a:spcPct val="0"/>
                </a:spcAft>
                <a:defRPr/>
              </a:pPr>
              <a:t>9/21/2007 9:24 PM</a:t>
            </a:fld>
            <a:endParaRPr lang="en-US" altLang="ja-JP">
              <a:latin typeface="Arial" charset="0"/>
            </a:endParaRPr>
          </a:p>
        </p:txBody>
      </p:sp>
      <p:sp>
        <p:nvSpPr>
          <p:cNvPr id="2355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ja-JP">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ja-JP">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ja-JP">
                <a:latin typeface="Arial" charset="0"/>
              </a:rPr>
            </a:br>
            <a:r>
              <a:rPr lang="en-US" altLang="ja-JP">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ja-JP">
              <a:solidFill>
                <a:schemeClr val="tx1"/>
              </a:solidFill>
              <a:latin typeface="Arial" charset="0"/>
            </a:endParaRPr>
          </a:p>
        </p:txBody>
      </p:sp>
      <p:sp>
        <p:nvSpPr>
          <p:cNvPr id="2355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9EBA471-5565-438A-8CDC-57730B84FB37}" type="slidenum">
              <a:rPr lang="en-US" altLang="ja-JP">
                <a:latin typeface="Arial" charset="0"/>
              </a:rPr>
              <a:pPr defTabSz="912813" fontAlgn="base">
                <a:spcBef>
                  <a:spcPct val="0"/>
                </a:spcBef>
                <a:spcAft>
                  <a:spcPct val="0"/>
                </a:spcAft>
                <a:defRPr/>
              </a:pPr>
              <a:t>2</a:t>
            </a:fld>
            <a:endParaRPr lang="en-US" altLang="ja-JP">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dirty="0" smtClean="0">
              <a:latin typeface="Arial" charset="0"/>
            </a:endParaRPr>
          </a:p>
        </p:txBody>
      </p:sp>
      <p:sp>
        <p:nvSpPr>
          <p:cNvPr id="25603"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ja-JP" smtClean="0">
              <a:latin typeface="Arial" charset="0"/>
            </a:endParaRPr>
          </a:p>
        </p:txBody>
      </p:sp>
      <p:sp>
        <p:nvSpPr>
          <p:cNvPr id="2560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A8C8E89E-115C-41DD-BBAA-A58C4EE738EA}" type="datetime8">
              <a:rPr lang="en-US" altLang="ja-JP">
                <a:latin typeface="Arial" charset="0"/>
              </a:rPr>
              <a:pPr defTabSz="912813" fontAlgn="base">
                <a:spcBef>
                  <a:spcPct val="0"/>
                </a:spcBef>
                <a:spcAft>
                  <a:spcPct val="0"/>
                </a:spcAft>
                <a:defRPr/>
              </a:pPr>
              <a:t>9/21/2007 9:24 PM</a:t>
            </a:fld>
            <a:endParaRPr lang="en-US" altLang="ja-JP">
              <a:latin typeface="Arial" charset="0"/>
            </a:endParaRPr>
          </a:p>
        </p:txBody>
      </p:sp>
      <p:sp>
        <p:nvSpPr>
          <p:cNvPr id="2560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ja-JP">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ja-JP">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ja-JP">
                <a:latin typeface="Arial" charset="0"/>
              </a:rPr>
            </a:br>
            <a:r>
              <a:rPr lang="en-US" altLang="ja-JP">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ja-JP">
              <a:solidFill>
                <a:schemeClr val="tx1"/>
              </a:solidFill>
              <a:latin typeface="Arial" charset="0"/>
            </a:endParaRPr>
          </a:p>
        </p:txBody>
      </p:sp>
      <p:sp>
        <p:nvSpPr>
          <p:cNvPr id="25606"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BF02393F-6B19-469F-9330-53DED07FB533}" type="slidenum">
              <a:rPr lang="en-US" altLang="ja-JP">
                <a:latin typeface="Arial" charset="0"/>
              </a:rPr>
              <a:pPr defTabSz="912813" fontAlgn="base">
                <a:spcBef>
                  <a:spcPct val="0"/>
                </a:spcBef>
                <a:spcAft>
                  <a:spcPct val="0"/>
                </a:spcAft>
                <a:defRPr/>
              </a:pPr>
              <a:t>3</a:t>
            </a:fld>
            <a:endParaRPr lang="en-US" altLang="ja-JP">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descr="\\Jpndpevfs01\kkdpe-public\kkdpeamm\Community\Logo\mcr-logo\Transparent\mcr-logo-01_h.png"/>
          <p:cNvPicPr>
            <a:picLocks noChangeAspect="1" noChangeArrowheads="1"/>
          </p:cNvPicPr>
          <p:nvPr userDrawn="1"/>
        </p:nvPicPr>
        <p:blipFill>
          <a:blip r:embed="rId3"/>
          <a:srcRect/>
          <a:stretch>
            <a:fillRect/>
          </a:stretch>
        </p:blipFill>
        <p:spPr bwMode="auto">
          <a:xfrm>
            <a:off x="368300" y="220663"/>
            <a:ext cx="2070100" cy="1127125"/>
          </a:xfrm>
          <a:prstGeom prst="rect">
            <a:avLst/>
          </a:prstGeom>
          <a:noFill/>
          <a:ln w="9525">
            <a:noFill/>
            <a:miter lim="800000"/>
            <a:headEnd/>
            <a:tailEnd/>
          </a:ln>
        </p:spPr>
      </p:pic>
      <p:sp>
        <p:nvSpPr>
          <p:cNvPr id="2" name="Title 1"/>
          <p:cNvSpPr>
            <a:spLocks noGrp="1"/>
          </p:cNvSpPr>
          <p:nvPr>
            <p:ph type="ctrTitle"/>
          </p:nvPr>
        </p:nvSpPr>
        <p:spPr>
          <a:xfrm>
            <a:off x="368300" y="2522539"/>
            <a:ext cx="8394699" cy="2324099"/>
          </a:xfrm>
          <a:noFill/>
          <a:ln w="9525">
            <a:noFill/>
            <a:miter lim="800000"/>
            <a:headEnd/>
            <a:tailEnd/>
          </a:ln>
          <a:effectLst/>
        </p:spPr>
        <p:txBody>
          <a:bodyPr lIns="0" tIns="0" rIns="0" bIns="0" anchor="ctr"/>
          <a:lstStyle>
            <a:lvl1pPr algn="ctr">
              <a:lnSpc>
                <a:spcPct val="90000"/>
              </a:lnSpc>
              <a:defRPr lang="en-US" sz="4000" b="0" kern="1200" cap="none" spc="-125" baseline="0" dirty="0">
                <a:ln w="3175">
                  <a:noFill/>
                </a:ln>
                <a:solidFill>
                  <a:schemeClr val="tx1"/>
                </a:solidFill>
                <a:effectLst>
                  <a:outerShdw blurRad="50800" dist="38100" dir="2700000" algn="tl" rotWithShape="0">
                    <a:prstClr val="black">
                      <a:alpha val="40000"/>
                    </a:prstClr>
                  </a:outerShdw>
                </a:effectLst>
                <a:latin typeface="メイリオ" pitchFamily="50" charset="-128"/>
                <a:ea typeface="メイリオ" pitchFamily="50" charset="-128"/>
                <a:cs typeface="+mj-cs"/>
              </a:defRPr>
            </a:lvl1pPr>
          </a:lstStyle>
          <a:p>
            <a:pPr lvl="0"/>
            <a:r>
              <a:rPr lang="ja-JP" altLang="en-US" dirty="0" smtClean="0"/>
              <a:t>マスタ タイトルの書式設定</a:t>
            </a:r>
            <a:endParaRPr lang="en-US" dirty="0"/>
          </a:p>
        </p:txBody>
      </p:sp>
      <p:sp>
        <p:nvSpPr>
          <p:cNvPr id="3" name="Subtitle 2"/>
          <p:cNvSpPr>
            <a:spLocks noGrp="1"/>
          </p:cNvSpPr>
          <p:nvPr>
            <p:ph type="subTitle" idx="1"/>
          </p:nvPr>
        </p:nvSpPr>
        <p:spPr bwMode="invGray">
          <a:xfrm>
            <a:off x="1547813" y="4846638"/>
            <a:ext cx="5316626" cy="332399"/>
          </a:xfrm>
        </p:spPr>
        <p:txBody>
          <a:bodyPr rtlCol="0">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メイリオ" pitchFamily="50" charset="-128"/>
                <a:ea typeface="メイリオ" pitchFamily="50" charset="-128"/>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ja-JP" altLang="en-US" dirty="0" smtClean="0"/>
              <a:t>マスタ サブタイトルの書式設定</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PreEvent - Prints in GRAYSCAL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WALKIN Event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WALKIN PreEvent v2 - Prints in GRAYSCA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3"/>
          <a:srcRect/>
          <a:stretch>
            <a:fillRect/>
          </a:stretch>
        </p:blipFill>
        <p:spPr bwMode="black">
          <a:xfrm>
            <a:off x="1601788" y="2787650"/>
            <a:ext cx="5940425" cy="1282700"/>
          </a:xfrm>
          <a:prstGeom prst="rect">
            <a:avLst/>
          </a:prstGeom>
          <a:noFill/>
          <a:effectLst>
            <a:outerShdw blurRad="63500" algn="ctr" rotWithShape="0">
              <a:prstClr val="black">
                <a:alpha val="40000"/>
              </a:prstClr>
            </a:outerShdw>
          </a:effectLst>
        </p:spPr>
      </p:pic>
      <p:sp>
        <p:nvSpPr>
          <p:cNvPr id="3" name="Text Box 3"/>
          <p:cNvSpPr txBox="1">
            <a:spLocks noChangeArrowheads="1"/>
          </p:cNvSpPr>
          <p:nvPr userDrawn="1"/>
        </p:nvSpPr>
        <p:spPr bwMode="blackWhite">
          <a:xfrm>
            <a:off x="381000" y="6083300"/>
            <a:ext cx="8382000" cy="523875"/>
          </a:xfrm>
          <a:prstGeom prst="rect">
            <a:avLst/>
          </a:prstGeom>
          <a:noFill/>
          <a:ln w="12700">
            <a:noFill/>
            <a:miter lim="800000"/>
            <a:headEnd type="none" w="sm" len="sm"/>
            <a:tailEnd type="none" w="sm" len="sm"/>
          </a:ln>
          <a:effectLst/>
        </p:spPr>
        <p:txBody>
          <a:bodyPr lIns="91421" tIns="45712" rIns="91421" bIns="45712">
            <a:spAutoFit/>
          </a:bodyPr>
          <a:lstStyle/>
          <a:p>
            <a:pPr algn="ctr" defTabSz="914063" eaLnBrk="0" fontAlgn="auto" hangingPunct="0">
              <a:spcBef>
                <a:spcPts val="0"/>
              </a:spcBef>
              <a:spcAft>
                <a:spcPts val="0"/>
              </a:spcAft>
              <a:defRPr/>
            </a:pPr>
            <a:r>
              <a:rPr kumimoji="0" lang="en-US" sz="700" b="0" dirty="0">
                <a:latin typeface="Arial" pitchFamily="34" charset="0"/>
                <a:ea typeface="+mn-ea"/>
                <a:cs typeface="Arial" charset="0"/>
              </a:rPr>
              <a:t>© 2007 Microsoft Corporation. All rights reserved. Microsoft, Windows, Windows Vista and other product names are or may be registered trademarks and/or trademarks in the U.S. and/or other countries.</a:t>
            </a:r>
          </a:p>
          <a:p>
            <a:pPr algn="ctr" defTabSz="914063" eaLnBrk="0" fontAlgn="auto" hangingPunct="0">
              <a:spcBef>
                <a:spcPts val="0"/>
              </a:spcBef>
              <a:spcAft>
                <a:spcPts val="0"/>
              </a:spcAft>
              <a:defRPr/>
            </a:pPr>
            <a:r>
              <a:rPr kumimoji="0" lang="en-US" sz="700" b="0" dirty="0">
                <a:latin typeface="Arial" pitchFamily="34" charset="0"/>
                <a:ea typeface="+mn-ea"/>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700" b="0" dirty="0">
                <a:latin typeface="Arial" pitchFamily="34" charset="0"/>
                <a:ea typeface="+mn-ea"/>
                <a:cs typeface="Arial" charset="0"/>
              </a:rPr>
            </a:br>
            <a:r>
              <a:rPr kumimoji="0" lang="en-US" sz="700" b="0" dirty="0">
                <a:latin typeface="Arial" pitchFamily="34" charset="0"/>
                <a:ea typeface="+mn-ea"/>
                <a:cs typeface="Arial" charset="0"/>
              </a:rPr>
              <a:t>MICROSOFT MAKES NO WARRANTIES, EXPRESS, IMPLIED OR STATUTORY, AS TO THE INFORMATION IN THIS PRESENTATION.</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de Slide">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ja-JP" altLang="en-US" dirty="0" smtClean="0"/>
              <a:t>マスタ タイトルの書式設定</a:t>
            </a:r>
            <a:endParaRPr lang="en-US" dirty="0"/>
          </a:p>
        </p:txBody>
      </p:sp>
      <p:sp>
        <p:nvSpPr>
          <p:cNvPr id="3" name="Content Placeholder 2"/>
          <p:cNvSpPr>
            <a:spLocks noGrp="1"/>
          </p:cNvSpPr>
          <p:nvPr>
            <p:ph idx="1"/>
          </p:nvPr>
        </p:nvSpPr>
        <p:spPr>
          <a:xfrm>
            <a:off x="722312" y="1347788"/>
            <a:ext cx="7689851" cy="1660968"/>
          </a:xfrm>
        </p:spPr>
        <p:txBody>
          <a:bodyPr/>
          <a:lstStyle>
            <a:lvl1pPr>
              <a:lnSpc>
                <a:spcPct val="90000"/>
              </a:lnSpc>
              <a:buFontTx/>
              <a:buNone/>
              <a:defRPr sz="2400">
                <a:latin typeface="Courier New" pitchFamily="49" charset="0"/>
                <a:cs typeface="Courier New" pitchFamily="49" charset="0"/>
              </a:defRPr>
            </a:lvl1pPr>
            <a:lvl2pPr>
              <a:lnSpc>
                <a:spcPct val="90000"/>
              </a:lnSpc>
              <a:buFontTx/>
              <a:buNone/>
              <a:defRPr sz="2000">
                <a:latin typeface="Courier New" pitchFamily="49" charset="0"/>
                <a:cs typeface="Courier New" pitchFamily="49" charset="0"/>
              </a:defRPr>
            </a:lvl2pPr>
            <a:lvl3pPr>
              <a:lnSpc>
                <a:spcPct val="90000"/>
              </a:lnSpc>
              <a:buFontTx/>
              <a:buNone/>
              <a:defRPr sz="1800">
                <a:latin typeface="Courier New" pitchFamily="49" charset="0"/>
                <a:cs typeface="Courier New" pitchFamily="49" charset="0"/>
              </a:defRPr>
            </a:lvl3pPr>
            <a:lvl4pPr>
              <a:lnSpc>
                <a:spcPct val="90000"/>
              </a:lnSpc>
              <a:buFontTx/>
              <a:buNone/>
              <a:defRPr sz="1600">
                <a:latin typeface="Courier New" pitchFamily="49" charset="0"/>
                <a:cs typeface="Courier New" pitchFamily="49" charset="0"/>
              </a:defRPr>
            </a:lvl4pPr>
            <a:lvl5pPr>
              <a:lnSpc>
                <a:spcPct val="90000"/>
              </a:lnSpc>
              <a:buFontTx/>
              <a:buNone/>
              <a:defRPr sz="1600">
                <a:latin typeface="Courier New" pitchFamily="49" charset="0"/>
                <a:cs typeface="Courier New" pitchFamily="49"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368300" y="220663"/>
            <a:ext cx="8382000" cy="6096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366713" y="1347788"/>
            <a:ext cx="8407400" cy="1854200"/>
          </a:xfrm>
        </p:spPr>
        <p:txBody>
          <a:bodyPr/>
          <a:lstStyle/>
          <a:p>
            <a:pPr lvl="0"/>
            <a:endParaRPr lang="ja-JP"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Jpndpevfs01\kkdpe-public\kkdpeamm\Community\Logo\mcr-logo\Transparent\mcr-logo-01_h.png"/>
          <p:cNvPicPr>
            <a:picLocks noChangeAspect="1" noChangeArrowheads="1"/>
          </p:cNvPicPr>
          <p:nvPr userDrawn="1"/>
        </p:nvPicPr>
        <p:blipFill>
          <a:blip r:embed="rId3"/>
          <a:srcRect/>
          <a:stretch>
            <a:fillRect/>
          </a:stretch>
        </p:blipFill>
        <p:spPr bwMode="auto">
          <a:xfrm>
            <a:off x="368300" y="220663"/>
            <a:ext cx="2070100" cy="1127125"/>
          </a:xfrm>
          <a:prstGeom prst="rect">
            <a:avLst/>
          </a:prstGeom>
          <a:noFill/>
          <a:ln w="9525">
            <a:noFill/>
            <a:miter lim="800000"/>
            <a:headEnd/>
            <a:tailEnd/>
          </a:ln>
        </p:spPr>
      </p:pic>
      <p:sp>
        <p:nvSpPr>
          <p:cNvPr id="7" name="Text Placeholder 6"/>
          <p:cNvSpPr>
            <a:spLocks noGrp="1"/>
          </p:cNvSpPr>
          <p:nvPr>
            <p:ph type="body" sz="quarter" idx="10"/>
          </p:nvPr>
        </p:nvSpPr>
        <p:spPr>
          <a:xfrm>
            <a:off x="722312" y="2925354"/>
            <a:ext cx="7689851" cy="1384995"/>
          </a:xfrm>
          <a:noFill/>
          <a:ln w="9525">
            <a:noFill/>
            <a:miter lim="800000"/>
            <a:headEnd/>
            <a:tailEnd/>
          </a:ln>
          <a:effectLst/>
        </p:spPr>
        <p:txBody>
          <a:bodyPr anchor="b">
            <a:normAutofit/>
          </a:bodyPr>
          <a:lstStyle>
            <a:lvl1pPr marL="0" indent="0" algn="ctr">
              <a:buFont typeface="Arial" pitchFamily="34" charset="0"/>
              <a:buNone/>
              <a:defRPr lang="en-US" sz="10000" kern="1200" cap="all" dirty="0" smtClean="0">
                <a:solidFill>
                  <a:schemeClr val="bg1">
                    <a:alpha val="35000"/>
                  </a:schemeClr>
                </a:solidFill>
                <a:effectLst>
                  <a:outerShdw blurRad="50800" dist="38100" dir="2700000" algn="tl" rotWithShape="0">
                    <a:prstClr val="black">
                      <a:alpha val="40000"/>
                    </a:prstClr>
                  </a:outerShdw>
                </a:effectLst>
                <a:latin typeface="Arial Black" pitchFamily="34" charset="0"/>
                <a:ea typeface="+mj-ea"/>
                <a:cs typeface="+mj-cs"/>
              </a:defRPr>
            </a:lvl1pPr>
          </a:lstStyle>
          <a:p>
            <a:pPr lvl="0"/>
            <a:r>
              <a:rPr lang="ja-JP" altLang="en-US" dirty="0" smtClean="0"/>
              <a:t>マスタ テキストの書式設定</a:t>
            </a:r>
          </a:p>
        </p:txBody>
      </p:sp>
      <p:sp>
        <p:nvSpPr>
          <p:cNvPr id="2" name="Title 1"/>
          <p:cNvSpPr>
            <a:spLocks noGrp="1"/>
          </p:cNvSpPr>
          <p:nvPr>
            <p:ph type="ctrTitle"/>
          </p:nvPr>
        </p:nvSpPr>
        <p:spPr>
          <a:xfrm>
            <a:off x="368300" y="3692141"/>
            <a:ext cx="8394699" cy="1154497"/>
          </a:xfrm>
          <a:noFill/>
          <a:ln w="9525">
            <a:noFill/>
            <a:miter lim="800000"/>
            <a:headEnd/>
            <a:tailEnd/>
          </a:ln>
          <a:effectLst/>
        </p:spPr>
        <p:txBody>
          <a:bodyPr lIns="0" tIns="0" rIns="0" bIns="0"/>
          <a:lstStyle>
            <a:lvl1pPr algn="ctr">
              <a:lnSpc>
                <a:spcPct val="90000"/>
              </a:lnSpc>
              <a:defRPr lang="en-US" sz="4000" b="0" kern="1200" cap="none" spc="-125" dirty="0">
                <a:ln w="3175">
                  <a:noFill/>
                </a:ln>
                <a:solidFill>
                  <a:schemeClr val="tx1"/>
                </a:solidFill>
                <a:effectLst/>
                <a:latin typeface="メイリオ" pitchFamily="50" charset="-128"/>
                <a:ea typeface="メイリオ" pitchFamily="50" charset="-128"/>
                <a:cs typeface="+mj-cs"/>
              </a:defRPr>
            </a:lvl1pPr>
          </a:lstStyle>
          <a:p>
            <a:pPr lvl="0"/>
            <a:r>
              <a:rPr lang="ja-JP" altLang="en-US" dirty="0" smtClean="0"/>
              <a:t>マスタ タイトルの書式設定</a:t>
            </a:r>
            <a:endParaRPr lang="en-US" dirty="0"/>
          </a:p>
        </p:txBody>
      </p:sp>
      <p:sp>
        <p:nvSpPr>
          <p:cNvPr id="3" name="Subtitle 2"/>
          <p:cNvSpPr>
            <a:spLocks noGrp="1"/>
          </p:cNvSpPr>
          <p:nvPr>
            <p:ph type="subTitle" idx="1"/>
          </p:nvPr>
        </p:nvSpPr>
        <p:spPr bwMode="invGray">
          <a:xfrm>
            <a:off x="4570412" y="4879296"/>
            <a:ext cx="4192587" cy="332399"/>
          </a:xfrm>
        </p:spPr>
        <p:txBody>
          <a:bodyPr rtlCol="0">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メイリオ" pitchFamily="50" charset="-128"/>
                <a:ea typeface="メイリオ" pitchFamily="50" charset="-128"/>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ja-JP" altLang="en-US" dirty="0" smtClean="0"/>
              <a:t>マスタ サブタイトルの書式設定</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4"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488" y="6243638"/>
            <a:ext cx="850900" cy="522287"/>
          </a:xfrm>
          <a:prstGeom prst="rect">
            <a:avLst/>
          </a:prstGeom>
          <a:noFill/>
          <a:ln w="9525">
            <a:noFill/>
            <a:miter lim="800000"/>
            <a:headEnd/>
            <a:tailEnd/>
          </a:ln>
        </p:spPr>
      </p:pic>
      <p:sp>
        <p:nvSpPr>
          <p:cNvPr id="2" name="Title 1"/>
          <p:cNvSpPr>
            <a:spLocks noGrp="1"/>
          </p:cNvSpPr>
          <p:nvPr>
            <p:ph type="title"/>
          </p:nvPr>
        </p:nvSpPr>
        <p:spPr>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outerShdw blurRad="50800" dist="38100" dir="2700000" algn="tl" rotWithShape="0">
                    <a:schemeClr val="tx1">
                      <a:lumMod val="95000"/>
                      <a:alpha val="40000"/>
                    </a:schemeClr>
                  </a:outerShdw>
                </a:effectLst>
                <a:latin typeface="メイリオ" pitchFamily="50" charset="-128"/>
                <a:ea typeface="メイリオ" pitchFamily="50" charset="-128"/>
                <a:cs typeface="+mj-cs"/>
              </a:defRPr>
            </a:lvl1pPr>
          </a:lstStyle>
          <a:p>
            <a:r>
              <a:rPr lang="ja-JP" altLang="en-US" dirty="0" smtClean="0"/>
              <a:t>マスタ タイトルの書式設定</a:t>
            </a:r>
            <a:endParaRPr lang="en-US" dirty="0"/>
          </a:p>
        </p:txBody>
      </p:sp>
      <p:sp>
        <p:nvSpPr>
          <p:cNvPr id="3" name="Content Placeholder 2"/>
          <p:cNvSpPr>
            <a:spLocks noGrp="1"/>
          </p:cNvSpPr>
          <p:nvPr>
            <p:ph idx="1"/>
          </p:nvPr>
        </p:nvSpPr>
        <p:spPr>
          <a:xfrm>
            <a:off x="368300" y="1347788"/>
            <a:ext cx="8382000" cy="1854867"/>
          </a:xfrm>
        </p:spPr>
        <p:txBody>
          <a:bodyPr/>
          <a:lstStyle>
            <a:lvl1pPr>
              <a:lnSpc>
                <a:spcPct val="90000"/>
              </a:lnSpc>
              <a:defRPr sz="2800">
                <a:latin typeface="メイリオ" pitchFamily="50" charset="-128"/>
                <a:ea typeface="メイリオ" pitchFamily="50" charset="-128"/>
              </a:defRPr>
            </a:lvl1pPr>
            <a:lvl2pPr>
              <a:lnSpc>
                <a:spcPct val="90000"/>
              </a:lnSpc>
              <a:defRPr sz="2400">
                <a:latin typeface="メイリオ" pitchFamily="50" charset="-128"/>
                <a:ea typeface="メイリオ" pitchFamily="50" charset="-128"/>
              </a:defRPr>
            </a:lvl2pPr>
            <a:lvl3pPr>
              <a:lnSpc>
                <a:spcPct val="90000"/>
              </a:lnSpc>
              <a:defRPr sz="2000">
                <a:latin typeface="メイリオ" pitchFamily="50" charset="-128"/>
                <a:ea typeface="メイリオ" pitchFamily="50" charset="-128"/>
              </a:defRPr>
            </a:lvl3pPr>
            <a:lvl4pPr>
              <a:lnSpc>
                <a:spcPct val="90000"/>
              </a:lnSpc>
              <a:defRPr sz="1800">
                <a:latin typeface="メイリオ" pitchFamily="50" charset="-128"/>
                <a:ea typeface="メイリオ" pitchFamily="50" charset="-128"/>
              </a:defRPr>
            </a:lvl4pPr>
            <a:lvl5pPr>
              <a:lnSpc>
                <a:spcPct val="90000"/>
              </a:lnSpc>
              <a:defRPr sz="1800">
                <a:latin typeface="メイリオ" pitchFamily="50" charset="-128"/>
                <a:ea typeface="メイリオ" pitchFamily="50" charset="-128"/>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488" y="6243638"/>
            <a:ext cx="850900" cy="522287"/>
          </a:xfrm>
          <a:prstGeom prst="rect">
            <a:avLst/>
          </a:prstGeom>
          <a:noFill/>
          <a:ln w="9525">
            <a:noFill/>
            <a:miter lim="800000"/>
            <a:headEnd/>
            <a:tailEnd/>
          </a:ln>
        </p:spPr>
      </p:pic>
      <p:sp>
        <p:nvSpPr>
          <p:cNvPr id="2" name="Title 1"/>
          <p:cNvSpPr>
            <a:spLocks noGrp="1"/>
          </p:cNvSpPr>
          <p:nvPr>
            <p:ph type="title"/>
          </p:nvPr>
        </p:nvSpPr>
        <p:spPr>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outerShdw blurRad="50800" dist="38100" dir="2700000" algn="tl" rotWithShape="0">
                    <a:schemeClr val="tx1">
                      <a:lumMod val="95000"/>
                      <a:alpha val="40000"/>
                    </a:schemeClr>
                  </a:outerShdw>
                </a:effectLst>
                <a:latin typeface="メイリオ" pitchFamily="50" charset="-128"/>
                <a:ea typeface="メイリオ" pitchFamily="50" charset="-128"/>
                <a:cs typeface="+mj-cs"/>
              </a:defRPr>
            </a:lvl1pPr>
          </a:lstStyle>
          <a:p>
            <a:r>
              <a:rPr lang="ja-JP" altLang="en-US" dirty="0" smtClean="0"/>
              <a:t>マスタ タイトルの書式設定</a:t>
            </a:r>
            <a:endParaRPr lang="en-US" dirty="0"/>
          </a:p>
        </p:txBody>
      </p:sp>
      <p:sp>
        <p:nvSpPr>
          <p:cNvPr id="3" name="Content Placeholder 2"/>
          <p:cNvSpPr>
            <a:spLocks noGrp="1"/>
          </p:cNvSpPr>
          <p:nvPr>
            <p:ph idx="1"/>
          </p:nvPr>
        </p:nvSpPr>
        <p:spPr>
          <a:xfrm>
            <a:off x="368300" y="1839913"/>
            <a:ext cx="8382000" cy="1854867"/>
          </a:xfrm>
        </p:spPr>
        <p:txBody>
          <a:bodyPr/>
          <a:lstStyle>
            <a:lvl1pPr>
              <a:lnSpc>
                <a:spcPct val="90000"/>
              </a:lnSpc>
              <a:defRPr sz="2800">
                <a:latin typeface="メイリオ" pitchFamily="50" charset="-128"/>
                <a:ea typeface="メイリオ" pitchFamily="50" charset="-128"/>
              </a:defRPr>
            </a:lvl1pPr>
            <a:lvl2pPr>
              <a:lnSpc>
                <a:spcPct val="90000"/>
              </a:lnSpc>
              <a:defRPr sz="2400">
                <a:latin typeface="メイリオ" pitchFamily="50" charset="-128"/>
                <a:ea typeface="メイリオ" pitchFamily="50" charset="-128"/>
              </a:defRPr>
            </a:lvl2pPr>
            <a:lvl3pPr>
              <a:lnSpc>
                <a:spcPct val="90000"/>
              </a:lnSpc>
              <a:defRPr sz="2000">
                <a:latin typeface="メイリオ" pitchFamily="50" charset="-128"/>
                <a:ea typeface="メイリオ" pitchFamily="50" charset="-128"/>
              </a:defRPr>
            </a:lvl3pPr>
            <a:lvl4pPr>
              <a:lnSpc>
                <a:spcPct val="90000"/>
              </a:lnSpc>
              <a:defRPr sz="1800">
                <a:latin typeface="メイリオ" pitchFamily="50" charset="-128"/>
                <a:ea typeface="メイリオ" pitchFamily="50" charset="-128"/>
              </a:defRPr>
            </a:lvl4pPr>
            <a:lvl5pPr>
              <a:lnSpc>
                <a:spcPct val="90000"/>
              </a:lnSpc>
              <a:defRPr sz="1800">
                <a:latin typeface="メイリオ" pitchFamily="50" charset="-128"/>
                <a:ea typeface="メイリオ" pitchFamily="50" charset="-128"/>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Text Placeholder 2"/>
          <p:cNvSpPr>
            <a:spLocks noGrp="1"/>
          </p:cNvSpPr>
          <p:nvPr>
            <p:ph type="body" sz="quarter" idx="10"/>
          </p:nvPr>
        </p:nvSpPr>
        <p:spPr>
          <a:xfrm>
            <a:off x="368300" y="767292"/>
            <a:ext cx="8394700" cy="443198"/>
          </a:xfrm>
        </p:spPr>
        <p:txBody>
          <a:bodyPr lIns="91440" rIns="91440" rtlCol="0"/>
          <a:lstStyle>
            <a:lvl1pPr marL="384939" indent="-384939" algn="l" defTabSz="914327" rtl="0" eaLnBrk="1" latinLnBrk="0" hangingPunct="1">
              <a:lnSpc>
                <a:spcPct val="90000"/>
              </a:lnSpc>
              <a:spcBef>
                <a:spcPct val="20000"/>
              </a:spcBef>
              <a:buFontTx/>
              <a:buNone/>
              <a:defRPr lang="en-US" sz="32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メイリオ" pitchFamily="50" charset="-128"/>
                <a:ea typeface="メイリオ" pitchFamily="50" charset="-128"/>
                <a:cs typeface="+mn-cs"/>
              </a:defRPr>
            </a:lvl1pPr>
          </a:lstStyle>
          <a:p>
            <a:pPr lvl="0"/>
            <a:r>
              <a:rPr lang="ja-JP" altLang="en-US" dirty="0" smtClean="0"/>
              <a:t>マスタ テキストの書式設定</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488" y="6243638"/>
            <a:ext cx="850900" cy="522287"/>
          </a:xfrm>
          <a:prstGeom prst="rect">
            <a:avLst/>
          </a:prstGeom>
          <a:noFill/>
          <a:ln w="9525">
            <a:noFill/>
            <a:miter lim="800000"/>
            <a:headEnd/>
            <a:tailEnd/>
          </a:ln>
        </p:spPr>
      </p:pic>
      <p:sp>
        <p:nvSpPr>
          <p:cNvPr id="2" name="Title 1"/>
          <p:cNvSpPr>
            <a:spLocks noGrp="1"/>
          </p:cNvSpPr>
          <p:nvPr>
            <p:ph type="title"/>
          </p:nvPr>
        </p:nvSpPr>
        <p:spPr>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outerShdw blurRad="50800" dist="38100" dir="2700000" algn="tl" rotWithShape="0">
                    <a:schemeClr val="tx1">
                      <a:lumMod val="85000"/>
                      <a:alpha val="40000"/>
                    </a:schemeClr>
                  </a:outerShdw>
                </a:effectLst>
                <a:latin typeface="メイリオ" pitchFamily="50" charset="-128"/>
                <a:ea typeface="メイリオ" pitchFamily="50" charset="-128"/>
                <a:cs typeface="+mj-cs"/>
              </a:defRPr>
            </a:lvl1pPr>
          </a:lstStyle>
          <a:p>
            <a:r>
              <a:rPr lang="ja-JP" altLang="en-US" dirty="0" smtClean="0"/>
              <a:t>マスタ タイトルの書式設定</a:t>
            </a:r>
            <a:endParaRPr lang="en-US" dirty="0"/>
          </a:p>
        </p:txBody>
      </p:sp>
      <p:sp>
        <p:nvSpPr>
          <p:cNvPr id="3" name="Content Placeholder 2"/>
          <p:cNvSpPr>
            <a:spLocks noGrp="1"/>
          </p:cNvSpPr>
          <p:nvPr>
            <p:ph sz="half" idx="1"/>
          </p:nvPr>
        </p:nvSpPr>
        <p:spPr>
          <a:xfrm>
            <a:off x="368300" y="1347788"/>
            <a:ext cx="4114800" cy="1660968"/>
          </a:xfrm>
        </p:spPr>
        <p:txBody>
          <a:bodyPr/>
          <a:lstStyle>
            <a:lvl1pPr marL="339962" indent="-339962">
              <a:lnSpc>
                <a:spcPct val="90000"/>
              </a:lnSpc>
              <a:defRPr sz="2400">
                <a:latin typeface="メイリオ" pitchFamily="50" charset="-128"/>
                <a:ea typeface="メイリオ" pitchFamily="50" charset="-128"/>
              </a:defRPr>
            </a:lvl1pPr>
            <a:lvl2pPr marL="673311" indent="-325411">
              <a:lnSpc>
                <a:spcPct val="90000"/>
              </a:lnSpc>
              <a:defRPr sz="2000">
                <a:latin typeface="メイリオ" pitchFamily="50" charset="-128"/>
                <a:ea typeface="メイリオ" pitchFamily="50" charset="-128"/>
              </a:defRPr>
            </a:lvl2pPr>
            <a:lvl3pPr marL="953747" indent="-288373">
              <a:lnSpc>
                <a:spcPct val="90000"/>
              </a:lnSpc>
              <a:defRPr sz="1800">
                <a:latin typeface="メイリオ" pitchFamily="50" charset="-128"/>
                <a:ea typeface="メイリオ" pitchFamily="50" charset="-128"/>
              </a:defRPr>
            </a:lvl3pPr>
            <a:lvl4pPr marL="1227569" indent="-273822">
              <a:lnSpc>
                <a:spcPct val="90000"/>
              </a:lnSpc>
              <a:defRPr sz="1600">
                <a:latin typeface="メイリオ" pitchFamily="50" charset="-128"/>
                <a:ea typeface="メイリオ" pitchFamily="50" charset="-128"/>
              </a:defRPr>
            </a:lvl4pPr>
            <a:lvl5pPr marL="1515941" indent="-280435">
              <a:lnSpc>
                <a:spcPct val="90000"/>
              </a:lnSpc>
              <a:defRPr sz="1600">
                <a:latin typeface="メイリオ" pitchFamily="50" charset="-128"/>
                <a:ea typeface="メイリオ" pitchFamily="50" charset="-128"/>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0900" y="1347788"/>
            <a:ext cx="4114800" cy="1660968"/>
          </a:xfrm>
        </p:spPr>
        <p:txBody>
          <a:bodyPr/>
          <a:lstStyle>
            <a:lvl1pPr marL="347900" indent="-347900">
              <a:lnSpc>
                <a:spcPct val="90000"/>
              </a:lnSpc>
              <a:defRPr sz="2400">
                <a:latin typeface="メイリオ" pitchFamily="50" charset="-128"/>
                <a:ea typeface="メイリオ" pitchFamily="50" charset="-128"/>
              </a:defRPr>
            </a:lvl1pPr>
            <a:lvl2pPr marL="673311" indent="-339962">
              <a:lnSpc>
                <a:spcPct val="90000"/>
              </a:lnSpc>
              <a:defRPr sz="2000">
                <a:latin typeface="メイリオ" pitchFamily="50" charset="-128"/>
                <a:ea typeface="メイリオ" pitchFamily="50" charset="-128"/>
              </a:defRPr>
            </a:lvl2pPr>
            <a:lvl3pPr marL="961683" indent="-302924">
              <a:lnSpc>
                <a:spcPct val="90000"/>
              </a:lnSpc>
              <a:defRPr sz="1800">
                <a:latin typeface="メイリオ" pitchFamily="50" charset="-128"/>
                <a:ea typeface="メイリオ" pitchFamily="50" charset="-128"/>
              </a:defRPr>
            </a:lvl3pPr>
            <a:lvl4pPr marL="1227569" indent="-265885">
              <a:lnSpc>
                <a:spcPct val="90000"/>
              </a:lnSpc>
              <a:defRPr sz="1600">
                <a:latin typeface="メイリオ" pitchFamily="50" charset="-128"/>
                <a:ea typeface="メイリオ" pitchFamily="50" charset="-128"/>
              </a:defRPr>
            </a:lvl4pPr>
            <a:lvl5pPr marL="1515941" indent="-273822">
              <a:lnSpc>
                <a:spcPct val="90000"/>
              </a:lnSpc>
              <a:defRPr sz="1600">
                <a:latin typeface="メイリオ" pitchFamily="50" charset="-128"/>
                <a:ea typeface="メイリオ" pitchFamily="50" charset="-128"/>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7"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488" y="6243638"/>
            <a:ext cx="850900" cy="522287"/>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メイリオ" pitchFamily="50" charset="-128"/>
                <a:ea typeface="メイリオ" pitchFamily="50" charset="-128"/>
              </a:defRPr>
            </a:lvl1pPr>
          </a:lstStyle>
          <a:p>
            <a:r>
              <a:rPr lang="ja-JP" altLang="en-US" dirty="0" smtClean="0"/>
              <a:t>マスタ タイトルの書式設定</a:t>
            </a:r>
            <a:endParaRPr lang="en-US" dirty="0"/>
          </a:p>
        </p:txBody>
      </p:sp>
      <p:sp>
        <p:nvSpPr>
          <p:cNvPr id="3" name="Text Placeholder 2"/>
          <p:cNvSpPr>
            <a:spLocks noGrp="1"/>
          </p:cNvSpPr>
          <p:nvPr>
            <p:ph type="body" idx="1"/>
          </p:nvPr>
        </p:nvSpPr>
        <p:spPr>
          <a:xfrm>
            <a:off x="368301" y="1347788"/>
            <a:ext cx="4114800" cy="346249"/>
          </a:xfrm>
        </p:spPr>
        <p:txBody>
          <a:bodyPr anchor="b"/>
          <a:lstStyle>
            <a:lvl1pPr marL="0" indent="0">
              <a:lnSpc>
                <a:spcPct val="90000"/>
              </a:lnSpc>
              <a:spcBef>
                <a:spcPts val="0"/>
              </a:spcBef>
              <a:buNone/>
              <a:defRPr sz="2500" b="1">
                <a:latin typeface="メイリオ" pitchFamily="50" charset="-128"/>
                <a:ea typeface="メイリオ" pitchFamily="50" charset="-128"/>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368300" y="2111110"/>
            <a:ext cx="4114800" cy="1674817"/>
          </a:xfrm>
        </p:spPr>
        <p:txBody>
          <a:bodyPr/>
          <a:lstStyle>
            <a:lvl1pPr marL="281759" indent="-281759">
              <a:defRPr sz="2300">
                <a:latin typeface="メイリオ" pitchFamily="50" charset="-128"/>
                <a:ea typeface="メイリオ" pitchFamily="50" charset="-128"/>
              </a:defRPr>
            </a:lvl1pPr>
            <a:lvl2pPr marL="562196" indent="-265885">
              <a:defRPr sz="2000">
                <a:latin typeface="メイリオ" pitchFamily="50" charset="-128"/>
                <a:ea typeface="メイリオ" pitchFamily="50" charset="-128"/>
              </a:defRPr>
            </a:lvl2pPr>
            <a:lvl3pPr marL="813529" indent="-243397">
              <a:defRPr sz="1800">
                <a:latin typeface="メイリオ" pitchFamily="50" charset="-128"/>
                <a:ea typeface="メイリオ" pitchFamily="50" charset="-128"/>
              </a:defRPr>
            </a:lvl3pPr>
            <a:lvl4pPr marL="1050312" indent="-228847">
              <a:defRPr sz="1700">
                <a:latin typeface="メイリオ" pitchFamily="50" charset="-128"/>
                <a:ea typeface="メイリオ" pitchFamily="50" charset="-128"/>
              </a:defRPr>
            </a:lvl4pPr>
            <a:lvl5pPr marL="1279159" indent="-206358">
              <a:defRPr sz="1700">
                <a:latin typeface="メイリオ" pitchFamily="50" charset="-128"/>
                <a:ea typeface="メイリオ" pitchFamily="50" charset="-128"/>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33283" y="1347788"/>
            <a:ext cx="4117019" cy="346249"/>
          </a:xfrm>
        </p:spPr>
        <p:txBody>
          <a:bodyPr rtlCol="0" anchor="b"/>
          <a:lstStyle>
            <a:lvl1pPr marL="0" indent="0">
              <a:lnSpc>
                <a:spcPct val="90000"/>
              </a:lnSpc>
              <a:spcBef>
                <a:spcPts val="0"/>
              </a:spcBef>
              <a:buNone/>
              <a:defRPr lang="en-US" sz="2500" b="1" kern="1200" smtClean="0">
                <a:solidFill>
                  <a:schemeClr val="tx1"/>
                </a:solidFill>
                <a:effectLst/>
                <a:latin typeface="メイリオ" pitchFamily="50" charset="-128"/>
                <a:ea typeface="メイリオ" pitchFamily="50" charset="-128"/>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32327" y="2111110"/>
            <a:ext cx="4117974" cy="1674817"/>
          </a:xfrm>
        </p:spPr>
        <p:txBody>
          <a:bodyPr/>
          <a:lstStyle>
            <a:lvl1pPr marL="296309" indent="-296309">
              <a:defRPr sz="2300">
                <a:latin typeface="メイリオ" pitchFamily="50" charset="-128"/>
                <a:ea typeface="メイリオ" pitchFamily="50" charset="-128"/>
              </a:defRPr>
            </a:lvl1pPr>
            <a:lvl2pPr marL="570132" indent="-273822">
              <a:defRPr sz="2000">
                <a:latin typeface="メイリオ" pitchFamily="50" charset="-128"/>
                <a:ea typeface="メイリオ" pitchFamily="50" charset="-128"/>
              </a:defRPr>
            </a:lvl2pPr>
            <a:lvl3pPr marL="821466" indent="-244720">
              <a:defRPr sz="1800">
                <a:latin typeface="メイリオ" pitchFamily="50" charset="-128"/>
                <a:ea typeface="メイリオ" pitchFamily="50" charset="-128"/>
              </a:defRPr>
            </a:lvl3pPr>
            <a:lvl4pPr marL="1050312" indent="-236784">
              <a:defRPr sz="1700">
                <a:latin typeface="メイリオ" pitchFamily="50" charset="-128"/>
                <a:ea typeface="メイリオ" pitchFamily="50" charset="-128"/>
              </a:defRPr>
            </a:lvl4pPr>
            <a:lvl5pPr marL="1279159" indent="-220910">
              <a:defRPr sz="1700">
                <a:latin typeface="メイリオ" pitchFamily="50" charset="-128"/>
                <a:ea typeface="メイリオ" pitchFamily="50" charset="-128"/>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3"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488" y="6243638"/>
            <a:ext cx="850900" cy="522287"/>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メイリオ" pitchFamily="50" charset="-128"/>
                <a:ea typeface="メイリオ" pitchFamily="50" charset="-128"/>
              </a:defRPr>
            </a:lvl1pPr>
          </a:lstStyle>
          <a:p>
            <a:r>
              <a:rPr lang="ja-JP" altLang="en-US" dirty="0" smtClean="0"/>
              <a:t>マスタ タイトルの書式設定</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no logo">
    <p:spTree>
      <p:nvGrpSpPr>
        <p:cNvPr id="1" name=""/>
        <p:cNvGrpSpPr/>
        <p:nvPr/>
      </p:nvGrpSpPr>
      <p:grpSpPr>
        <a:xfrm>
          <a:off x="0" y="0"/>
          <a:ext cx="0" cy="0"/>
          <a:chOff x="0" y="0"/>
          <a:chExt cx="0" cy="0"/>
        </a:xfrm>
      </p:grpSpPr>
      <p:pic>
        <p:nvPicPr>
          <p:cNvPr id="3"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488" y="6243638"/>
            <a:ext cx="850900" cy="522287"/>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メイリオ" pitchFamily="50" charset="-128"/>
                <a:ea typeface="メイリオ" pitchFamily="50" charset="-128"/>
              </a:defRPr>
            </a:lvl1pPr>
          </a:lstStyle>
          <a:p>
            <a:r>
              <a:rPr lang="ja-JP" altLang="en-US" dirty="0" smtClean="0"/>
              <a:t>マスタ タイトルの書式設定</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Picture 8" descr="D:\Slidework\Jobs\TechEd2007 - Brian Marble\Template\Template\images\TE_logo.png"/>
          <p:cNvPicPr>
            <a:picLocks noChangeAspect="1" noChangeArrowheads="1"/>
          </p:cNvPicPr>
          <p:nvPr userDrawn="1"/>
        </p:nvPicPr>
        <p:blipFill>
          <a:blip r:embed="rId3"/>
          <a:srcRect/>
          <a:stretch>
            <a:fillRect/>
          </a:stretch>
        </p:blipFill>
        <p:spPr bwMode="auto">
          <a:xfrm>
            <a:off x="7964488" y="6243638"/>
            <a:ext cx="850900" cy="522287"/>
          </a:xfrm>
          <a:prstGeom prst="rect">
            <a:avLst/>
          </a:prstGeom>
          <a:noFill/>
          <a:ln w="9525">
            <a:noFill/>
            <a:miter lim="800000"/>
            <a:headEnd/>
            <a:tailEnd/>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0"/>
            <a:ext cx="9144000" cy="1411288"/>
          </a:xfrm>
          <a:prstGeom prst="rect">
            <a:avLst/>
          </a:prstGeom>
          <a:gradFill>
            <a:gsLst>
              <a:gs pos="0">
                <a:srgbClr val="0070C0">
                  <a:alpha val="0"/>
                </a:srgbClr>
              </a:gs>
              <a:gs pos="41000">
                <a:schemeClr val="tx1">
                  <a:alpha val="15000"/>
                </a:schemeClr>
              </a:gs>
              <a:gs pos="56000">
                <a:schemeClr val="tx1">
                  <a:alpha val="25000"/>
                </a:schemeClr>
              </a:gs>
              <a:gs pos="100000">
                <a:schemeClr val="tx1">
                  <a:alpha val="7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kumimoji="0" lang="en-US" sz="2800" b="0"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2" name="Title Placeholder 1"/>
          <p:cNvSpPr>
            <a:spLocks noGrp="1"/>
          </p:cNvSpPr>
          <p:nvPr>
            <p:ph type="title"/>
          </p:nvPr>
        </p:nvSpPr>
        <p:spPr>
          <a:xfrm>
            <a:off x="368300" y="220663"/>
            <a:ext cx="8382000" cy="6096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1030" name="Text Placeholder 2"/>
          <p:cNvSpPr>
            <a:spLocks noGrp="1"/>
          </p:cNvSpPr>
          <p:nvPr>
            <p:ph type="body" idx="1"/>
          </p:nvPr>
        </p:nvSpPr>
        <p:spPr bwMode="auto">
          <a:xfrm>
            <a:off x="366713" y="1347788"/>
            <a:ext cx="8407400" cy="1854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pic>
        <p:nvPicPr>
          <p:cNvPr id="1031" name="Picture 2"/>
          <p:cNvPicPr>
            <a:picLocks noChangeAspect="1" noChangeArrowheads="1"/>
          </p:cNvPicPr>
          <p:nvPr userDrawn="1"/>
        </p:nvPicPr>
        <p:blipFill>
          <a:blip r:embed="rId17"/>
          <a:srcRect/>
          <a:stretch>
            <a:fillRect/>
          </a:stretch>
        </p:blipFill>
        <p:spPr bwMode="auto">
          <a:xfrm>
            <a:off x="5089525" y="203200"/>
            <a:ext cx="3659188" cy="1274763"/>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08" r:id="rId11"/>
    <p:sldLayoutId id="2147483719" r:id="rId12"/>
    <p:sldLayoutId id="2147483707" r:id="rId13"/>
    <p:sldLayoutId id="2147483705" r:id="rId14"/>
  </p:sldLayoutIdLst>
  <p:transition>
    <p:fade/>
  </p:transition>
  <p:txStyles>
    <p:titleStyle>
      <a:lvl1pPr algn="l" defTabSz="912813" rtl="0" eaLnBrk="0" fontAlgn="base" hangingPunct="0">
        <a:lnSpc>
          <a:spcPct val="90000"/>
        </a:lnSpc>
        <a:spcBef>
          <a:spcPct val="0"/>
        </a:spcBef>
        <a:spcAft>
          <a:spcPct val="0"/>
        </a:spcAft>
        <a:defRPr kumimoji="1" lang="en-US" sz="4000" kern="1200" spc="-125" dirty="0">
          <a:ln w="3175">
            <a:noFill/>
          </a:ln>
          <a:solidFill>
            <a:schemeClr val="bg1"/>
          </a:solidFill>
          <a:effectLst>
            <a:outerShdw blurRad="50800" dist="38100" dir="2700000" algn="tl" rotWithShape="0">
              <a:schemeClr val="tx1">
                <a:lumMod val="95000"/>
                <a:alpha val="40000"/>
              </a:schemeClr>
            </a:outerShdw>
          </a:effectLst>
          <a:latin typeface="メイリオ" pitchFamily="50" charset="-128"/>
          <a:ea typeface="メイリオ" pitchFamily="50" charset="-128"/>
          <a:cs typeface="+mj-cs"/>
        </a:defRPr>
      </a:lvl1pPr>
      <a:lvl2pPr algn="l" defTabSz="912813" rtl="0" eaLnBrk="0" fontAlgn="base" hangingPunct="0">
        <a:lnSpc>
          <a:spcPct val="90000"/>
        </a:lnSpc>
        <a:spcBef>
          <a:spcPct val="0"/>
        </a:spcBef>
        <a:spcAft>
          <a:spcPct val="0"/>
        </a:spcAft>
        <a:defRPr kumimoji="1" sz="4000">
          <a:solidFill>
            <a:schemeClr val="bg1"/>
          </a:solidFill>
          <a:latin typeface="メイリオ" pitchFamily="50" charset="-128"/>
          <a:ea typeface="メイリオ" pitchFamily="50" charset="-128"/>
        </a:defRPr>
      </a:lvl2pPr>
      <a:lvl3pPr algn="l" defTabSz="912813" rtl="0" eaLnBrk="0" fontAlgn="base" hangingPunct="0">
        <a:lnSpc>
          <a:spcPct val="90000"/>
        </a:lnSpc>
        <a:spcBef>
          <a:spcPct val="0"/>
        </a:spcBef>
        <a:spcAft>
          <a:spcPct val="0"/>
        </a:spcAft>
        <a:defRPr kumimoji="1" sz="4000">
          <a:solidFill>
            <a:schemeClr val="bg1"/>
          </a:solidFill>
          <a:latin typeface="メイリオ" pitchFamily="50" charset="-128"/>
          <a:ea typeface="メイリオ" pitchFamily="50" charset="-128"/>
        </a:defRPr>
      </a:lvl3pPr>
      <a:lvl4pPr algn="l" defTabSz="912813" rtl="0" eaLnBrk="0" fontAlgn="base" hangingPunct="0">
        <a:lnSpc>
          <a:spcPct val="90000"/>
        </a:lnSpc>
        <a:spcBef>
          <a:spcPct val="0"/>
        </a:spcBef>
        <a:spcAft>
          <a:spcPct val="0"/>
        </a:spcAft>
        <a:defRPr kumimoji="1" sz="4000">
          <a:solidFill>
            <a:schemeClr val="bg1"/>
          </a:solidFill>
          <a:latin typeface="メイリオ" pitchFamily="50" charset="-128"/>
          <a:ea typeface="メイリオ" pitchFamily="50" charset="-128"/>
        </a:defRPr>
      </a:lvl4pPr>
      <a:lvl5pPr algn="l" defTabSz="912813" rtl="0" eaLnBrk="0" fontAlgn="base" hangingPunct="0">
        <a:lnSpc>
          <a:spcPct val="90000"/>
        </a:lnSpc>
        <a:spcBef>
          <a:spcPct val="0"/>
        </a:spcBef>
        <a:spcAft>
          <a:spcPct val="0"/>
        </a:spcAft>
        <a:defRPr kumimoji="1" sz="4000">
          <a:solidFill>
            <a:schemeClr val="bg1"/>
          </a:solidFill>
          <a:latin typeface="メイリオ" pitchFamily="50" charset="-128"/>
          <a:ea typeface="メイリオ" pitchFamily="50" charset="-128"/>
        </a:defRPr>
      </a:lvl5pPr>
      <a:lvl6pPr marL="457200" algn="l" defTabSz="912813" rtl="0" fontAlgn="base">
        <a:lnSpc>
          <a:spcPct val="90000"/>
        </a:lnSpc>
        <a:spcBef>
          <a:spcPct val="0"/>
        </a:spcBef>
        <a:spcAft>
          <a:spcPct val="0"/>
        </a:spcAft>
        <a:defRPr kumimoji="1" sz="4000">
          <a:solidFill>
            <a:schemeClr val="bg1"/>
          </a:solidFill>
          <a:latin typeface="メイリオ" pitchFamily="50" charset="-128"/>
          <a:ea typeface="メイリオ" pitchFamily="50" charset="-128"/>
        </a:defRPr>
      </a:lvl6pPr>
      <a:lvl7pPr marL="914400" algn="l" defTabSz="912813" rtl="0" fontAlgn="base">
        <a:lnSpc>
          <a:spcPct val="90000"/>
        </a:lnSpc>
        <a:spcBef>
          <a:spcPct val="0"/>
        </a:spcBef>
        <a:spcAft>
          <a:spcPct val="0"/>
        </a:spcAft>
        <a:defRPr kumimoji="1" sz="4000">
          <a:solidFill>
            <a:schemeClr val="bg1"/>
          </a:solidFill>
          <a:latin typeface="メイリオ" pitchFamily="50" charset="-128"/>
          <a:ea typeface="メイリオ" pitchFamily="50" charset="-128"/>
        </a:defRPr>
      </a:lvl7pPr>
      <a:lvl8pPr marL="1371600" algn="l" defTabSz="912813" rtl="0" fontAlgn="base">
        <a:lnSpc>
          <a:spcPct val="90000"/>
        </a:lnSpc>
        <a:spcBef>
          <a:spcPct val="0"/>
        </a:spcBef>
        <a:spcAft>
          <a:spcPct val="0"/>
        </a:spcAft>
        <a:defRPr kumimoji="1" sz="4000">
          <a:solidFill>
            <a:schemeClr val="bg1"/>
          </a:solidFill>
          <a:latin typeface="メイリオ" pitchFamily="50" charset="-128"/>
          <a:ea typeface="メイリオ" pitchFamily="50" charset="-128"/>
        </a:defRPr>
      </a:lvl8pPr>
      <a:lvl9pPr marL="1828800" algn="l" defTabSz="912813" rtl="0" fontAlgn="base">
        <a:lnSpc>
          <a:spcPct val="90000"/>
        </a:lnSpc>
        <a:spcBef>
          <a:spcPct val="0"/>
        </a:spcBef>
        <a:spcAft>
          <a:spcPct val="0"/>
        </a:spcAft>
        <a:defRPr kumimoji="1" sz="4000">
          <a:solidFill>
            <a:schemeClr val="bg1"/>
          </a:solidFill>
          <a:latin typeface="メイリオ" pitchFamily="50" charset="-128"/>
          <a:ea typeface="メイリオ" pitchFamily="50" charset="-128"/>
        </a:defRPr>
      </a:lvl9pPr>
    </p:titleStyle>
    <p:bodyStyle>
      <a:lvl1pPr marL="384175" indent="-384175" algn="l" defTabSz="912813" rtl="0" eaLnBrk="0" fontAlgn="base" hangingPunct="0">
        <a:lnSpc>
          <a:spcPct val="90000"/>
        </a:lnSpc>
        <a:spcBef>
          <a:spcPts val="700"/>
        </a:spcBef>
        <a:spcAft>
          <a:spcPct val="0"/>
        </a:spcAft>
        <a:buBlip>
          <a:blip r:embed="rId18"/>
        </a:buBlip>
        <a:defRPr kumimoji="1" sz="2800" kern="1200">
          <a:solidFill>
            <a:schemeClr val="tx1"/>
          </a:solidFill>
          <a:latin typeface="メイリオ" pitchFamily="50" charset="-128"/>
          <a:ea typeface="メイリオ" pitchFamily="50" charset="-128"/>
          <a:cs typeface="+mn-cs"/>
        </a:defRPr>
      </a:lvl1pPr>
      <a:lvl2pPr marL="738188" indent="-361950" algn="l" defTabSz="912813" rtl="0" eaLnBrk="0" fontAlgn="base" hangingPunct="0">
        <a:lnSpc>
          <a:spcPct val="90000"/>
        </a:lnSpc>
        <a:spcBef>
          <a:spcPts val="700"/>
        </a:spcBef>
        <a:spcAft>
          <a:spcPct val="0"/>
        </a:spcAft>
        <a:buBlip>
          <a:blip r:embed="rId18"/>
        </a:buBlip>
        <a:defRPr kumimoji="1" sz="2400" kern="1200">
          <a:solidFill>
            <a:schemeClr val="tx1"/>
          </a:solidFill>
          <a:latin typeface="メイリオ" pitchFamily="50" charset="-128"/>
          <a:ea typeface="メイリオ" pitchFamily="50" charset="-128"/>
          <a:cs typeface="+mn-cs"/>
        </a:defRPr>
      </a:lvl2pPr>
      <a:lvl3pPr marL="1101725" indent="-347663" algn="l" defTabSz="912813" rtl="0" eaLnBrk="0" fontAlgn="base" hangingPunct="0">
        <a:lnSpc>
          <a:spcPct val="90000"/>
        </a:lnSpc>
        <a:spcBef>
          <a:spcPts val="700"/>
        </a:spcBef>
        <a:spcAft>
          <a:spcPct val="0"/>
        </a:spcAft>
        <a:buBlip>
          <a:blip r:embed="rId18"/>
        </a:buBlip>
        <a:defRPr kumimoji="1" sz="2000" kern="1200">
          <a:solidFill>
            <a:schemeClr val="tx1"/>
          </a:solidFill>
          <a:latin typeface="メイリオ" pitchFamily="50" charset="-128"/>
          <a:ea typeface="メイリオ" pitchFamily="50" charset="-128"/>
          <a:cs typeface="+mn-cs"/>
        </a:defRPr>
      </a:lvl3pPr>
      <a:lvl4pPr marL="1419225" indent="-317500" algn="l" defTabSz="912813" rtl="0" eaLnBrk="0" fontAlgn="base" hangingPunct="0">
        <a:lnSpc>
          <a:spcPct val="90000"/>
        </a:lnSpc>
        <a:spcBef>
          <a:spcPts val="700"/>
        </a:spcBef>
        <a:spcAft>
          <a:spcPct val="0"/>
        </a:spcAft>
        <a:buBlip>
          <a:blip r:embed="rId18"/>
        </a:buBlip>
        <a:defRPr kumimoji="1" sz="2000" kern="1200">
          <a:solidFill>
            <a:schemeClr val="tx1"/>
          </a:solidFill>
          <a:latin typeface="メイリオ" pitchFamily="50" charset="-128"/>
          <a:ea typeface="メイリオ" pitchFamily="50" charset="-128"/>
          <a:cs typeface="+mn-cs"/>
        </a:defRPr>
      </a:lvl4pPr>
      <a:lvl5pPr marL="1760538" indent="-317500" algn="l" defTabSz="912813" rtl="0" eaLnBrk="0" fontAlgn="base" hangingPunct="0">
        <a:lnSpc>
          <a:spcPct val="90000"/>
        </a:lnSpc>
        <a:spcBef>
          <a:spcPts val="700"/>
        </a:spcBef>
        <a:spcAft>
          <a:spcPct val="0"/>
        </a:spcAft>
        <a:buBlip>
          <a:blip r:embed="rId18"/>
        </a:buBlip>
        <a:defRPr kumimoji="1" sz="2000" kern="1200">
          <a:solidFill>
            <a:schemeClr val="tx1"/>
          </a:solidFill>
          <a:latin typeface="メイリオ" pitchFamily="50" charset="-128"/>
          <a:ea typeface="メイリオ" pitchFamily="50" charset="-128"/>
          <a:cs typeface="+mn-cs"/>
        </a:defRPr>
      </a:lvl5pPr>
      <a:lvl6pPr marL="2514399"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327" rtl="0" eaLnBrk="1" latinLnBrk="0" hangingPunct="1">
        <a:defRPr kumimoji="1" sz="1800" kern="1200">
          <a:solidFill>
            <a:schemeClr val="tx1"/>
          </a:solidFill>
          <a:latin typeface="+mn-lt"/>
          <a:ea typeface="+mn-ea"/>
          <a:cs typeface="+mn-cs"/>
        </a:defRPr>
      </a:lvl1pPr>
      <a:lvl2pPr marL="457163" algn="l" defTabSz="914327" rtl="0" eaLnBrk="1" latinLnBrk="0" hangingPunct="1">
        <a:defRPr kumimoji="1" sz="1800" kern="1200">
          <a:solidFill>
            <a:schemeClr val="tx1"/>
          </a:solidFill>
          <a:latin typeface="+mn-lt"/>
          <a:ea typeface="+mn-ea"/>
          <a:cs typeface="+mn-cs"/>
        </a:defRPr>
      </a:lvl2pPr>
      <a:lvl3pPr marL="914327" algn="l" defTabSz="914327" rtl="0" eaLnBrk="1" latinLnBrk="0" hangingPunct="1">
        <a:defRPr kumimoji="1" sz="1800" kern="1200">
          <a:solidFill>
            <a:schemeClr val="tx1"/>
          </a:solidFill>
          <a:latin typeface="+mn-lt"/>
          <a:ea typeface="+mn-ea"/>
          <a:cs typeface="+mn-cs"/>
        </a:defRPr>
      </a:lvl3pPr>
      <a:lvl4pPr marL="1371490" algn="l" defTabSz="914327" rtl="0" eaLnBrk="1" latinLnBrk="0" hangingPunct="1">
        <a:defRPr kumimoji="1" sz="1800" kern="1200">
          <a:solidFill>
            <a:schemeClr val="tx1"/>
          </a:solidFill>
          <a:latin typeface="+mn-lt"/>
          <a:ea typeface="+mn-ea"/>
          <a:cs typeface="+mn-cs"/>
        </a:defRPr>
      </a:lvl4pPr>
      <a:lvl5pPr marL="1828654" algn="l" defTabSz="914327" rtl="0" eaLnBrk="1" latinLnBrk="0" hangingPunct="1">
        <a:defRPr kumimoji="1" sz="1800" kern="1200">
          <a:solidFill>
            <a:schemeClr val="tx1"/>
          </a:solidFill>
          <a:latin typeface="+mn-lt"/>
          <a:ea typeface="+mn-ea"/>
          <a:cs typeface="+mn-cs"/>
        </a:defRPr>
      </a:lvl5pPr>
      <a:lvl6pPr marL="2285818" algn="l" defTabSz="914327" rtl="0" eaLnBrk="1" latinLnBrk="0" hangingPunct="1">
        <a:defRPr kumimoji="1" sz="1800" kern="1200">
          <a:solidFill>
            <a:schemeClr val="tx1"/>
          </a:solidFill>
          <a:latin typeface="+mn-lt"/>
          <a:ea typeface="+mn-ea"/>
          <a:cs typeface="+mn-cs"/>
        </a:defRPr>
      </a:lvl6pPr>
      <a:lvl7pPr marL="2742980" algn="l" defTabSz="914327" rtl="0" eaLnBrk="1" latinLnBrk="0" hangingPunct="1">
        <a:defRPr kumimoji="1" sz="1800" kern="1200">
          <a:solidFill>
            <a:schemeClr val="tx1"/>
          </a:solidFill>
          <a:latin typeface="+mn-lt"/>
          <a:ea typeface="+mn-ea"/>
          <a:cs typeface="+mn-cs"/>
        </a:defRPr>
      </a:lvl7pPr>
      <a:lvl8pPr marL="3200144" algn="l" defTabSz="914327" rtl="0" eaLnBrk="1" latinLnBrk="0" hangingPunct="1">
        <a:defRPr kumimoji="1" sz="1800" kern="1200">
          <a:solidFill>
            <a:schemeClr val="tx1"/>
          </a:solidFill>
          <a:latin typeface="+mn-lt"/>
          <a:ea typeface="+mn-ea"/>
          <a:cs typeface="+mn-cs"/>
        </a:defRPr>
      </a:lvl8pPr>
      <a:lvl9pPr marL="3657308" algn="l" defTabSz="91432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508000" y="4846638"/>
            <a:ext cx="8229600" cy="1335750"/>
          </a:xfrm>
        </p:spPr>
        <p:txBody>
          <a:bodyPr/>
          <a:lstStyle/>
          <a:p>
            <a:pPr>
              <a:defRPr/>
            </a:pPr>
            <a:r>
              <a:rPr lang="ja-JP" altLang="en-US" sz="2800" b="1" dirty="0" smtClean="0">
                <a:solidFill>
                  <a:schemeClr val="tx1"/>
                </a:solidFill>
              </a:rPr>
              <a:t>中 博俊 </a:t>
            </a:r>
            <a:r>
              <a:rPr altLang="ja-JP" sz="2800" b="1" dirty="0" smtClean="0">
                <a:solidFill>
                  <a:schemeClr val="tx1"/>
                </a:solidFill>
              </a:rPr>
              <a:t>naka@wankuma.com</a:t>
            </a:r>
          </a:p>
          <a:p>
            <a:pPr>
              <a:defRPr/>
            </a:pPr>
            <a:r>
              <a:rPr lang="ja-JP" altLang="en-US" sz="2800" b="1" dirty="0" smtClean="0">
                <a:solidFill>
                  <a:schemeClr val="tx1"/>
                </a:solidFill>
              </a:rPr>
              <a:t>大沼 安正</a:t>
            </a:r>
            <a:r>
              <a:rPr altLang="ja-JP" sz="2800" b="1" dirty="0" smtClean="0">
                <a:solidFill>
                  <a:schemeClr val="tx1"/>
                </a:solidFill>
              </a:rPr>
              <a:t>(usay)</a:t>
            </a:r>
            <a:r>
              <a:rPr lang="ja-JP" altLang="en-US" sz="2800" b="1" dirty="0" smtClean="0">
                <a:solidFill>
                  <a:schemeClr val="tx1"/>
                </a:solidFill>
              </a:rPr>
              <a:t> </a:t>
            </a:r>
            <a:r>
              <a:rPr altLang="ja-JP" sz="2800" b="1" dirty="0" smtClean="0">
                <a:solidFill>
                  <a:schemeClr val="tx1"/>
                </a:solidFill>
              </a:rPr>
              <a:t>usay@wankuma.com</a:t>
            </a:r>
          </a:p>
          <a:p>
            <a:pPr>
              <a:defRPr/>
            </a:pPr>
            <a:r>
              <a:rPr lang="ja-JP" altLang="en-US" sz="2800" b="1" dirty="0" smtClean="0">
                <a:solidFill>
                  <a:schemeClr val="tx1"/>
                </a:solidFill>
              </a:rPr>
              <a:t>松下 和貴</a:t>
            </a:r>
            <a:r>
              <a:rPr altLang="ja-JP" sz="2800" b="1" dirty="0" smtClean="0">
                <a:solidFill>
                  <a:schemeClr val="tx1"/>
                </a:solidFill>
              </a:rPr>
              <a:t>(</a:t>
            </a:r>
            <a:r>
              <a:rPr lang="ja-JP" altLang="en-US" sz="2800" b="1" dirty="0" smtClean="0">
                <a:solidFill>
                  <a:schemeClr val="tx1"/>
                </a:solidFill>
              </a:rPr>
              <a:t>恣意の</a:t>
            </a:r>
            <a:r>
              <a:rPr altLang="ja-JP" sz="2800" b="1" dirty="0" smtClean="0">
                <a:solidFill>
                  <a:schemeClr val="tx1"/>
                </a:solidFill>
              </a:rPr>
              <a:t>)</a:t>
            </a:r>
            <a:r>
              <a:rPr lang="ja-JP" altLang="en-US" sz="2800" b="1" dirty="0" smtClean="0">
                <a:solidFill>
                  <a:schemeClr val="tx1"/>
                </a:solidFill>
              </a:rPr>
              <a:t> </a:t>
            </a:r>
            <a:r>
              <a:rPr altLang="ja-JP" sz="2800" b="1" dirty="0" smtClean="0">
                <a:solidFill>
                  <a:schemeClr val="tx1"/>
                </a:solidFill>
              </a:rPr>
              <a:t>e3475@wankuma.com</a:t>
            </a:r>
          </a:p>
        </p:txBody>
      </p:sp>
      <p:sp>
        <p:nvSpPr>
          <p:cNvPr id="5" name="Title 4"/>
          <p:cNvSpPr>
            <a:spLocks noGrp="1"/>
          </p:cNvSpPr>
          <p:nvPr>
            <p:ph type="ctrTitle"/>
          </p:nvPr>
        </p:nvSpPr>
        <p:spPr/>
        <p:txBody>
          <a:bodyPr/>
          <a:lstStyle/>
          <a:p>
            <a:pPr defTabSz="914363" eaLnBrk="1" hangingPunct="1">
              <a:defRPr/>
            </a:pPr>
            <a:r>
              <a:rPr lang="ja-JP" altLang="en-US" b="1" dirty="0" err="1" smtClean="0"/>
              <a:t>わんくま</a:t>
            </a:r>
            <a:r>
              <a:rPr lang="ja-JP" altLang="en-US" b="1" dirty="0" smtClean="0"/>
              <a:t>ストリートライブ </a:t>
            </a:r>
            <a:r>
              <a:rPr altLang="ja-JP" b="1" dirty="0" smtClean="0"/>
              <a:t/>
            </a:r>
            <a:br>
              <a:rPr altLang="ja-JP" b="1" dirty="0" smtClean="0"/>
            </a:br>
            <a:r>
              <a:rPr lang="ja-JP" altLang="en-US" b="1" dirty="0" smtClean="0"/>
              <a:t>ダイナミック言語のおもしろさ</a:t>
            </a:r>
            <a:endParaRPr b="1" dirty="0"/>
          </a:p>
        </p:txBody>
      </p:sp>
      <p:pic>
        <p:nvPicPr>
          <p:cNvPr id="21507" name="Picture 2" descr="C:\Users\localnaka\Desktop\名称未設定2.png"/>
          <p:cNvPicPr>
            <a:picLocks noChangeAspect="1" noChangeArrowheads="1"/>
          </p:cNvPicPr>
          <p:nvPr/>
        </p:nvPicPr>
        <p:blipFill>
          <a:blip r:embed="rId3"/>
          <a:srcRect/>
          <a:stretch>
            <a:fillRect/>
          </a:stretch>
        </p:blipFill>
        <p:spPr bwMode="auto">
          <a:xfrm>
            <a:off x="7405688" y="1524000"/>
            <a:ext cx="1300162" cy="914400"/>
          </a:xfrm>
          <a:prstGeom prst="rect">
            <a:avLst/>
          </a:prstGeom>
          <a:noFill/>
          <a:ln w="9525">
            <a:noFill/>
            <a:miter lim="800000"/>
            <a:headEnd/>
            <a:tailEnd/>
          </a:ln>
        </p:spPr>
      </p:pic>
      <p:pic>
        <p:nvPicPr>
          <p:cNvPr id="21508" name="Picture 9" descr="alliance_member_apac_eng"/>
          <p:cNvPicPr>
            <a:picLocks noChangeAspect="1" noChangeArrowheads="1"/>
          </p:cNvPicPr>
          <p:nvPr/>
        </p:nvPicPr>
        <p:blipFill>
          <a:blip r:embed="rId4"/>
          <a:srcRect/>
          <a:stretch>
            <a:fillRect/>
          </a:stretch>
        </p:blipFill>
        <p:spPr bwMode="auto">
          <a:xfrm>
            <a:off x="5221288" y="1789113"/>
            <a:ext cx="2087562" cy="6619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68300" y="1608140"/>
            <a:ext cx="8394699" cy="960890"/>
          </a:xfrm>
        </p:spPr>
        <p:txBody>
          <a:bodyPr/>
          <a:lstStyle/>
          <a:p>
            <a:pPr defTabSz="914363" eaLnBrk="1" hangingPunct="1">
              <a:defRPr/>
            </a:pPr>
            <a:r>
              <a:rPr lang="ja-JP" altLang="en-US" err="1" smtClean="0"/>
              <a:t>わんくま</a:t>
            </a:r>
            <a:r>
              <a:rPr lang="ja-JP" altLang="en-US" smtClean="0"/>
              <a:t>同盟って何？</a:t>
            </a:r>
            <a:endParaRPr b="1"/>
          </a:p>
        </p:txBody>
      </p:sp>
      <p:sp>
        <p:nvSpPr>
          <p:cNvPr id="6" name="Title 4"/>
          <p:cNvSpPr txBox="1">
            <a:spLocks/>
          </p:cNvSpPr>
          <p:nvPr/>
        </p:nvSpPr>
        <p:spPr>
          <a:xfrm>
            <a:off x="404586" y="2264229"/>
            <a:ext cx="8394699" cy="4310741"/>
          </a:xfrm>
          <a:prstGeom prst="rect">
            <a:avLst/>
          </a:prstGeom>
          <a:noFill/>
          <a:ln w="9525">
            <a:noFill/>
            <a:miter lim="800000"/>
            <a:headEnd/>
            <a:tailEnd/>
          </a:ln>
          <a:effectLst/>
        </p:spPr>
        <p:txBody>
          <a:bodyPr lIns="0" tIns="0" rIns="0" bIns="0" anchor="ctr">
            <a:scene3d>
              <a:camera prst="orthographicFront"/>
              <a:lightRig rig="threePt" dir="t"/>
            </a:scene3d>
            <a:sp3d extrusionH="6350">
              <a:bevelT w="12700" h="25400" prst="coolSlant"/>
              <a:bevelB w="19050" h="19050"/>
              <a:extrusionClr>
                <a:schemeClr val="bg1"/>
              </a:extrusionClr>
            </a:sp3d>
          </a:bodyPr>
          <a:lstStyle/>
          <a:p>
            <a:pPr defTabSz="914363">
              <a:lnSpc>
                <a:spcPct val="90000"/>
              </a:lnSpc>
              <a:defRPr/>
            </a:pPr>
            <a:r>
              <a:rPr kumimoji="0" lang="ja-JP" altLang="en-US" sz="4000" b="0" dirty="0" err="1">
                <a:latin typeface="+mn-lt"/>
                <a:ea typeface="+mn-ea"/>
              </a:rPr>
              <a:t>わんくま</a:t>
            </a:r>
            <a:r>
              <a:rPr kumimoji="0" lang="ja-JP" altLang="en-US" sz="4000" b="0" dirty="0">
                <a:latin typeface="+mn-lt"/>
                <a:ea typeface="+mn-ea"/>
              </a:rPr>
              <a:t>同盟は、コミュニティで活動している者たちの集団です。</a:t>
            </a:r>
            <a:endParaRPr kumimoji="0" lang="en-US" altLang="ja-JP" sz="4000" b="0" dirty="0">
              <a:latin typeface="+mn-lt"/>
              <a:ea typeface="+mn-ea"/>
            </a:endParaRPr>
          </a:p>
          <a:p>
            <a:pPr defTabSz="914363">
              <a:lnSpc>
                <a:spcPct val="90000"/>
              </a:lnSpc>
              <a:defRPr/>
            </a:pPr>
            <a:endParaRPr lang="en-US" sz="4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r>
              <a:rPr kumimoji="0" lang="ja-JP" altLang="en-US" sz="4000" b="0" dirty="0">
                <a:latin typeface="+mn-lt"/>
                <a:ea typeface="+mn-ea"/>
              </a:rPr>
              <a:t>あなたも一緒に情報発信しませんか？</a:t>
            </a:r>
          </a:p>
          <a:p>
            <a:pPr defTabSz="914363">
              <a:lnSpc>
                <a:spcPct val="90000"/>
              </a:lnSpc>
              <a:defRPr/>
            </a:pPr>
            <a:endParaRPr lang="en-US" sz="4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68300" y="1593626"/>
            <a:ext cx="8394699" cy="1004432"/>
          </a:xfrm>
        </p:spPr>
        <p:txBody>
          <a:bodyPr/>
          <a:lstStyle/>
          <a:p>
            <a:pPr defTabSz="914363" eaLnBrk="1" hangingPunct="1">
              <a:defRPr/>
            </a:pPr>
            <a:r>
              <a:rPr lang="ja-JP" altLang="en-US" b="1" dirty="0" err="1" smtClean="0"/>
              <a:t>わんくま</a:t>
            </a:r>
            <a:r>
              <a:rPr altLang="ja-JP" b="1" dirty="0" smtClean="0"/>
              <a:t>TechEd</a:t>
            </a:r>
            <a:r>
              <a:rPr lang="ja-JP" altLang="en-US" b="1" dirty="0" smtClean="0"/>
              <a:t>内イベント</a:t>
            </a:r>
            <a:endParaRPr b="1" dirty="0"/>
          </a:p>
        </p:txBody>
      </p:sp>
      <p:sp>
        <p:nvSpPr>
          <p:cNvPr id="7" name="Title 4"/>
          <p:cNvSpPr txBox="1">
            <a:spLocks/>
          </p:cNvSpPr>
          <p:nvPr/>
        </p:nvSpPr>
        <p:spPr>
          <a:xfrm>
            <a:off x="361043" y="2641600"/>
            <a:ext cx="8394699" cy="3802742"/>
          </a:xfrm>
          <a:prstGeom prst="rect">
            <a:avLst/>
          </a:prstGeom>
          <a:noFill/>
          <a:ln w="9525">
            <a:noFill/>
            <a:miter lim="800000"/>
            <a:headEnd/>
            <a:tailEnd/>
          </a:ln>
          <a:effectLst/>
        </p:spPr>
        <p:txBody>
          <a:bodyPr lIns="0" tIns="0" rIns="0" bIns="0" anchor="ctr">
            <a:scene3d>
              <a:camera prst="orthographicFront"/>
              <a:lightRig rig="threePt" dir="t"/>
            </a:scene3d>
            <a:sp3d extrusionH="6350">
              <a:bevelT w="12700" h="25400" prst="coolSlant"/>
              <a:bevelB w="19050" h="19050"/>
              <a:extrusionClr>
                <a:schemeClr val="bg1"/>
              </a:extrusionClr>
            </a:sp3d>
          </a:bodyPr>
          <a:lstStyle/>
          <a:p>
            <a:pPr defTabSz="914363">
              <a:lnSpc>
                <a:spcPct val="90000"/>
              </a:lnSpc>
              <a:defRPr/>
            </a:pPr>
            <a:r>
              <a:rPr lang="en-US" altLang="ja-JP" sz="2000"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8/22</a:t>
            </a:r>
            <a:r>
              <a:rPr lang="ja-JP" altLang="en-US" sz="2000"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  </a:t>
            </a:r>
            <a:r>
              <a:rPr lang="en-US" altLang="ja-JP" sz="2000"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a:t>
            </a:r>
            <a:r>
              <a:rPr lang="ja-JP" altLang="en-US" sz="2000"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水</a:t>
            </a:r>
            <a:r>
              <a:rPr lang="en-US" altLang="ja-JP" sz="2000"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a:t>
            </a:r>
            <a:r>
              <a:rPr lang="ja-JP" altLang="en-US" sz="2000"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 </a:t>
            </a:r>
            <a:r>
              <a:rPr lang="en-US" altLang="ja-JP" sz="2000" dirty="0" smtClean="0">
                <a:latin typeface="メイリオ" pitchFamily="50" charset="-128"/>
                <a:ea typeface="メイリオ" pitchFamily="50" charset="-128"/>
              </a:rPr>
              <a:t>16:40 - 17:00</a:t>
            </a:r>
            <a:r>
              <a:rPr lang="ja-JP" altLang="en-US" sz="2000" dirty="0" smtClean="0">
                <a:latin typeface="メイリオ" pitchFamily="50" charset="-128"/>
                <a:ea typeface="メイリオ" pitchFamily="50" charset="-128"/>
              </a:rPr>
              <a:t> </a:t>
            </a:r>
            <a:r>
              <a:rPr lang="ja-JP" altLang="en-US" sz="2000" spc="-125" dirty="0" err="1"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わんくま</a:t>
            </a:r>
            <a:r>
              <a:rPr lang="ja-JP" altLang="en-US" sz="2000"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同盟</a:t>
            </a:r>
            <a:endParaRPr lang="en-US" altLang="ja-JP" sz="2000"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endParaRPr>
          </a:p>
          <a:p>
            <a:pPr defTabSz="914363">
              <a:lnSpc>
                <a:spcPct val="90000"/>
              </a:lnSpc>
              <a:defRPr/>
            </a:pPr>
            <a:r>
              <a:rPr lang="ja-JP" altLang="en-US" sz="2000"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a:t>
            </a:r>
            <a:r>
              <a:rPr lang="ja-JP" altLang="en-US" sz="2000" dirty="0" err="1" smtClean="0">
                <a:latin typeface="メイリオ" pitchFamily="50" charset="-128"/>
                <a:ea typeface="メイリオ" pitchFamily="50" charset="-128"/>
              </a:rPr>
              <a:t>わんくま</a:t>
            </a:r>
            <a:r>
              <a:rPr lang="ja-JP" altLang="en-US" sz="2000" dirty="0" smtClean="0">
                <a:latin typeface="メイリオ" pitchFamily="50" charset="-128"/>
                <a:ea typeface="メイリオ" pitchFamily="50" charset="-128"/>
              </a:rPr>
              <a:t>ストリート ライブ ショート ショート</a:t>
            </a:r>
            <a:r>
              <a:rPr lang="ja-JP" altLang="en-US" sz="2000"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a:t>
            </a:r>
            <a:endParaRPr lang="en-US" altLang="ja-JP" sz="2000"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endParaRPr lang="en-US" altLang="ja-JP" sz="2000"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r>
              <a:rPr lang="en-US" altLang="ja-JP" sz="2000"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8/23</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（木）</a:t>
            </a: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12:20-12:35</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  えムナウのプログラミングのページ</a:t>
            </a:r>
            <a:endPar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a:t>
            </a: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C++</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a:t>
            </a: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C++/CLI</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a:t>
            </a: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C# </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適材適所の</a:t>
            </a:r>
            <a:r>
              <a:rPr lang="en-US" altLang="ja-JP" sz="2000" spc="-125" dirty="0" err="1">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BoF</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の紹介」</a:t>
            </a:r>
            <a:endPar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endPar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r>
              <a:rPr lang="en-US" altLang="ja-JP" sz="2000" spc="-125" dirty="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cs typeface="+mj-cs"/>
              </a:rPr>
              <a:t>8/23</a:t>
            </a:r>
            <a:r>
              <a:rPr lang="ja-JP" altLang="en-US" sz="2000" spc="-125" dirty="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cs typeface="+mj-cs"/>
              </a:rPr>
              <a:t>（木）</a:t>
            </a:r>
            <a:r>
              <a:rPr lang="en-US" altLang="ja-JP" sz="2000" spc="-125" dirty="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cs typeface="+mj-cs"/>
              </a:rPr>
              <a:t>13:30-13:45  </a:t>
            </a:r>
            <a:r>
              <a:rPr lang="ja-JP" altLang="en-US" sz="2000" spc="-125" dirty="0" err="1">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cs typeface="+mj-cs"/>
              </a:rPr>
              <a:t>わんくま</a:t>
            </a:r>
            <a:r>
              <a:rPr lang="ja-JP" altLang="en-US" sz="2000" spc="-125" dirty="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cs typeface="+mj-cs"/>
              </a:rPr>
              <a:t>同盟</a:t>
            </a:r>
            <a:endParaRPr lang="en-US" altLang="ja-JP" sz="2000" spc="-125" dirty="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r>
              <a:rPr lang="ja-JP" altLang="en-US" sz="2000" spc="-125" dirty="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cs typeface="+mj-cs"/>
              </a:rPr>
              <a:t>「</a:t>
            </a:r>
            <a:r>
              <a:rPr lang="ja-JP" altLang="en-US" sz="2000" spc="-125" dirty="0" err="1">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cs typeface="+mj-cs"/>
              </a:rPr>
              <a:t>わんくま</a:t>
            </a:r>
            <a:r>
              <a:rPr lang="ja-JP" altLang="en-US" sz="2000" spc="-125" dirty="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cs typeface="+mj-cs"/>
              </a:rPr>
              <a:t>ストリートライブ ダイナミック言語のおもしろさ」</a:t>
            </a:r>
            <a:endParaRPr lang="en-US" altLang="ja-JP" sz="2000" spc="-125" dirty="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endPar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8/23</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rPr>
              <a:t>（木）</a:t>
            </a: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15:25-16:40</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  </a:t>
            </a:r>
            <a:r>
              <a:rPr lang="ja-JP" altLang="en-US" sz="2000" spc="-125" dirty="0" err="1">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わんくま</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同盟</a:t>
            </a:r>
            <a:endPar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.NET Framework 3.0 </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をこう使いたい</a:t>
            </a:r>
            <a:endPar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endParaRPr 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8/23</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rPr>
              <a:t>（木）</a:t>
            </a: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17:00-18:15</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  えムナウのプログラミングのページ</a:t>
            </a:r>
            <a:endPar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rPr>
              <a:t>C++</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rPr>
              <a:t>・</a:t>
            </a: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rPr>
              <a:t>C++/CLI</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rPr>
              <a:t>・</a:t>
            </a: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rPr>
              <a:t>C# </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rPr>
              <a:t>適材適所</a:t>
            </a:r>
            <a:endParaRPr 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2"/>
          <p:cNvSpPr txBox="1">
            <a:spLocks noChangeArrowheads="1"/>
          </p:cNvSpPr>
          <p:nvPr/>
        </p:nvSpPr>
        <p:spPr bwMode="auto">
          <a:xfrm>
            <a:off x="327025" y="1692274"/>
            <a:ext cx="8359775" cy="4708981"/>
          </a:xfrm>
          <a:prstGeom prst="rect">
            <a:avLst/>
          </a:prstGeom>
          <a:noFill/>
          <a:ln w="9525">
            <a:noFill/>
            <a:miter lim="800000"/>
            <a:headEnd/>
            <a:tailEnd/>
          </a:ln>
        </p:spPr>
        <p:txBody>
          <a:bodyPr wrap="square">
            <a:spAutoFit/>
          </a:bodyPr>
          <a:lstStyle/>
          <a:p>
            <a:pPr algn="ctr" defTabSz="914400"/>
            <a:r>
              <a:rPr lang="ja-JP" altLang="en-US" sz="6000" b="0" dirty="0" smtClean="0">
                <a:ea typeface="メイリオ" pitchFamily="50" charset="-128"/>
              </a:rPr>
              <a:t>みなさんは</a:t>
            </a:r>
            <a:endParaRPr lang="en-US" altLang="ja-JP" sz="6000" b="0" dirty="0" smtClean="0">
              <a:ea typeface="メイリオ" pitchFamily="50" charset="-128"/>
            </a:endParaRPr>
          </a:p>
          <a:p>
            <a:pPr algn="ctr" defTabSz="914400"/>
            <a:r>
              <a:rPr lang="ja-JP" altLang="en-US" sz="6000" b="0" dirty="0" smtClean="0">
                <a:ea typeface="メイリオ" pitchFamily="50" charset="-128"/>
              </a:rPr>
              <a:t>ダイナミック言語</a:t>
            </a:r>
            <a:r>
              <a:rPr lang="en-US" altLang="ja-JP" sz="6000" b="0" dirty="0" smtClean="0">
                <a:ea typeface="メイリオ" pitchFamily="50" charset="-128"/>
              </a:rPr>
              <a:t>(DL)</a:t>
            </a:r>
            <a:r>
              <a:rPr lang="ja-JP" altLang="en-US" sz="6000" b="0" dirty="0" smtClean="0">
                <a:ea typeface="メイリオ" pitchFamily="50" charset="-128"/>
              </a:rPr>
              <a:t>や、</a:t>
            </a:r>
            <a:endParaRPr lang="en-US" altLang="ja-JP" sz="6000" b="0" dirty="0" smtClean="0">
              <a:ea typeface="メイリオ" pitchFamily="50" charset="-128"/>
            </a:endParaRPr>
          </a:p>
          <a:p>
            <a:pPr algn="ctr" defTabSz="914400"/>
            <a:r>
              <a:rPr lang="ja-JP" altLang="en-US" sz="6000" b="0" dirty="0" smtClean="0">
                <a:ea typeface="メイリオ" pitchFamily="50" charset="-128"/>
              </a:rPr>
              <a:t>軽量言語</a:t>
            </a:r>
            <a:r>
              <a:rPr lang="en-US" altLang="ja-JP" sz="6000" b="0" dirty="0" smtClean="0">
                <a:ea typeface="メイリオ" pitchFamily="50" charset="-128"/>
              </a:rPr>
              <a:t>(LL)</a:t>
            </a:r>
            <a:r>
              <a:rPr lang="ja-JP" altLang="en-US" sz="6000" b="0" dirty="0" smtClean="0">
                <a:ea typeface="メイリオ" pitchFamily="50" charset="-128"/>
              </a:rPr>
              <a:t>を</a:t>
            </a:r>
            <a:endParaRPr lang="en-US" altLang="ja-JP" sz="6000" b="0" dirty="0" smtClean="0">
              <a:ea typeface="メイリオ" pitchFamily="50" charset="-128"/>
            </a:endParaRPr>
          </a:p>
          <a:p>
            <a:pPr algn="ctr" defTabSz="914400"/>
            <a:r>
              <a:rPr lang="ja-JP" altLang="en-US" sz="6000" b="0" dirty="0" smtClean="0">
                <a:ea typeface="メイリオ" pitchFamily="50" charset="-128"/>
              </a:rPr>
              <a:t>知っていますか？</a:t>
            </a:r>
            <a:endParaRPr lang="ja-JP" altLang="en-US" sz="6000" b="0" dirty="0">
              <a:ea typeface="メイリオ" pitchFamily="50" charset="-128"/>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p:cNvSpPr>
            <a:spLocks noGrp="1"/>
          </p:cNvSpPr>
          <p:nvPr>
            <p:ph idx="1"/>
          </p:nvPr>
        </p:nvSpPr>
        <p:spPr>
          <a:xfrm>
            <a:off x="368300" y="1839913"/>
            <a:ext cx="8382000" cy="4596130"/>
          </a:xfrm>
        </p:spPr>
        <p:txBody>
          <a:bodyPr/>
          <a:lstStyle/>
          <a:p>
            <a:r>
              <a:rPr lang="ja-JP" altLang="en-US" dirty="0" smtClean="0"/>
              <a:t>ダイナミック言語</a:t>
            </a:r>
            <a:r>
              <a:rPr lang="en-US" altLang="ja-JP" dirty="0" smtClean="0"/>
              <a:t>(</a:t>
            </a:r>
            <a:r>
              <a:rPr lang="ja-JP" altLang="en-US" dirty="0" smtClean="0"/>
              <a:t>動的言語</a:t>
            </a:r>
            <a:r>
              <a:rPr lang="en-US" altLang="ja-JP" dirty="0" smtClean="0"/>
              <a:t>)</a:t>
            </a:r>
          </a:p>
          <a:p>
            <a:pPr lvl="1"/>
            <a:r>
              <a:rPr lang="ja-JP" altLang="en-US" dirty="0" smtClean="0">
                <a:sym typeface="Wingdings" pitchFamily="2" charset="2"/>
              </a:rPr>
              <a:t>スタティック言語</a:t>
            </a:r>
            <a:r>
              <a:rPr lang="en-US" altLang="ja-JP" dirty="0" smtClean="0">
                <a:sym typeface="Wingdings" pitchFamily="2" charset="2"/>
              </a:rPr>
              <a:t>(</a:t>
            </a:r>
            <a:r>
              <a:rPr lang="ja-JP" altLang="en-US" dirty="0" smtClean="0">
                <a:sym typeface="Wingdings" pitchFamily="2" charset="2"/>
              </a:rPr>
              <a:t>静的言語</a:t>
            </a:r>
            <a:r>
              <a:rPr lang="en-US" altLang="ja-JP" dirty="0" smtClean="0">
                <a:sym typeface="Wingdings" pitchFamily="2" charset="2"/>
              </a:rPr>
              <a:t>)</a:t>
            </a:r>
          </a:p>
          <a:p>
            <a:endParaRPr lang="en-US" dirty="0" smtClean="0">
              <a:sym typeface="Wingdings" pitchFamily="2" charset="2"/>
            </a:endParaRPr>
          </a:p>
          <a:p>
            <a:r>
              <a:rPr lang="ja-JP" altLang="en-US" dirty="0" smtClean="0">
                <a:sym typeface="Wingdings" pitchFamily="2" charset="2"/>
              </a:rPr>
              <a:t>特徴</a:t>
            </a:r>
            <a:endParaRPr lang="en-US" altLang="ja-JP" dirty="0" smtClean="0">
              <a:sym typeface="Wingdings" pitchFamily="2" charset="2"/>
            </a:endParaRPr>
          </a:p>
          <a:p>
            <a:pPr lvl="1"/>
            <a:r>
              <a:rPr lang="ja-JP" altLang="en-US" dirty="0" smtClean="0">
                <a:sym typeface="Wingdings" pitchFamily="2" charset="2"/>
              </a:rPr>
              <a:t>コンパイルを実行時に行ったり、インタプリタのようにふるまったり、がちがちに固めない。</a:t>
            </a:r>
            <a:endParaRPr lang="en-US" altLang="ja-JP" dirty="0" smtClean="0">
              <a:sym typeface="Wingdings" pitchFamily="2" charset="2"/>
            </a:endParaRPr>
          </a:p>
          <a:p>
            <a:pPr lvl="1"/>
            <a:r>
              <a:rPr lang="ja-JP" altLang="en-US" dirty="0" smtClean="0">
                <a:sym typeface="Wingdings" pitchFamily="2" charset="2"/>
              </a:rPr>
              <a:t>実行時にあればいいじゃないか</a:t>
            </a:r>
            <a:endParaRPr lang="en-US" altLang="ja-JP" dirty="0" smtClean="0">
              <a:sym typeface="Wingdings" pitchFamily="2" charset="2"/>
            </a:endParaRPr>
          </a:p>
          <a:p>
            <a:pPr lvl="1"/>
            <a:endParaRPr lang="en-US" dirty="0" smtClean="0">
              <a:sym typeface="Wingdings" pitchFamily="2" charset="2"/>
            </a:endParaRPr>
          </a:p>
          <a:p>
            <a:r>
              <a:rPr lang="ja-JP" altLang="en-US" dirty="0" smtClean="0">
                <a:sym typeface="Wingdings" pitchFamily="2" charset="2"/>
              </a:rPr>
              <a:t>具体的には</a:t>
            </a:r>
            <a:endParaRPr lang="en-US" altLang="ja-JP" dirty="0" smtClean="0">
              <a:sym typeface="Wingdings" pitchFamily="2" charset="2"/>
            </a:endParaRPr>
          </a:p>
          <a:p>
            <a:pPr lvl="1"/>
            <a:r>
              <a:rPr lang="en-US" altLang="ja-JP" dirty="0" smtClean="0"/>
              <a:t>Visual Basic, Java Script, Iron Python, Iron Ruby, Power Shell </a:t>
            </a:r>
            <a:r>
              <a:rPr lang="ja-JP" altLang="en-US" dirty="0" smtClean="0"/>
              <a:t>等</a:t>
            </a:r>
            <a:endParaRPr lang="en-US"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p:cNvSpPr>
            <a:spLocks noGrp="1"/>
          </p:cNvSpPr>
          <p:nvPr>
            <p:ph idx="1"/>
          </p:nvPr>
        </p:nvSpPr>
        <p:spPr>
          <a:xfrm>
            <a:off x="368300" y="1839913"/>
            <a:ext cx="8382000" cy="2554033"/>
          </a:xfrm>
        </p:spPr>
        <p:txBody>
          <a:bodyPr/>
          <a:lstStyle/>
          <a:p>
            <a:r>
              <a:rPr lang="en-US" altLang="ja-JP" dirty="0" err="1" smtClean="0"/>
              <a:t>Silverlight</a:t>
            </a:r>
            <a:r>
              <a:rPr lang="ja-JP" altLang="en-US" dirty="0" smtClean="0"/>
              <a:t>を知っていますか？</a:t>
            </a:r>
            <a:endParaRPr lang="en-US" altLang="ja-JP" dirty="0" smtClean="0"/>
          </a:p>
          <a:p>
            <a:pPr lvl="1"/>
            <a:r>
              <a:rPr lang="en-US" altLang="ja-JP" dirty="0" smtClean="0"/>
              <a:t>Windows, Mac OS</a:t>
            </a:r>
            <a:r>
              <a:rPr lang="ja-JP" altLang="en-US" dirty="0" smtClean="0"/>
              <a:t>で動く</a:t>
            </a:r>
            <a:endParaRPr lang="en-US" altLang="ja-JP" dirty="0" smtClean="0"/>
          </a:p>
          <a:p>
            <a:pPr lvl="1"/>
            <a:r>
              <a:rPr lang="en-US" altLang="ja-JP" dirty="0" smtClean="0"/>
              <a:t>IE, Mozilla, Firefox, Safari</a:t>
            </a:r>
            <a:r>
              <a:rPr lang="ja-JP" altLang="en-US" dirty="0" smtClean="0"/>
              <a:t>で動く</a:t>
            </a:r>
            <a:endParaRPr lang="en-US" altLang="ja-JP" dirty="0" smtClean="0"/>
          </a:p>
          <a:p>
            <a:pPr lvl="1"/>
            <a:r>
              <a:rPr lang="en-US" altLang="ja-JP" dirty="0" smtClean="0"/>
              <a:t>XAML</a:t>
            </a:r>
            <a:r>
              <a:rPr lang="ja-JP" altLang="en-US" dirty="0" smtClean="0"/>
              <a:t>が動く</a:t>
            </a:r>
            <a:endParaRPr lang="en-US" altLang="ja-JP" dirty="0" smtClean="0"/>
          </a:p>
          <a:p>
            <a:pPr lvl="1"/>
            <a:r>
              <a:rPr lang="ja-JP" altLang="en-US" dirty="0" smtClean="0"/>
              <a:t>そんなアプリケーション環境</a:t>
            </a:r>
            <a:endParaRPr lang="en-US" altLang="ja-JP" dirty="0" smtClean="0"/>
          </a:p>
          <a:p>
            <a:endParaRPr lang="en-US" altLang="ja-JP"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p:cNvSpPr>
            <a:spLocks noGrp="1"/>
          </p:cNvSpPr>
          <p:nvPr>
            <p:ph idx="1"/>
          </p:nvPr>
        </p:nvSpPr>
        <p:spPr>
          <a:xfrm>
            <a:off x="368300" y="1839913"/>
            <a:ext cx="8382000" cy="4485330"/>
          </a:xfrm>
        </p:spPr>
        <p:txBody>
          <a:bodyPr/>
          <a:lstStyle/>
          <a:p>
            <a:r>
              <a:rPr lang="en-US" altLang="ja-JP" dirty="0" smtClean="0"/>
              <a:t>Silverlight1.1</a:t>
            </a:r>
            <a:r>
              <a:rPr lang="ja-JP" altLang="en-US" dirty="0" err="1" smtClean="0"/>
              <a:t>には</a:t>
            </a:r>
            <a:r>
              <a:rPr lang="en-US" altLang="ja-JP" dirty="0" smtClean="0"/>
              <a:t>DLR</a:t>
            </a:r>
            <a:r>
              <a:rPr lang="ja-JP" altLang="en-US" dirty="0" smtClean="0"/>
              <a:t>が搭載されるんです。</a:t>
            </a:r>
            <a:endParaRPr lang="en-US" altLang="ja-JP" dirty="0" smtClean="0"/>
          </a:p>
          <a:p>
            <a:pPr>
              <a:buNone/>
            </a:pPr>
            <a:r>
              <a:rPr lang="ja-JP" altLang="en-US" dirty="0" smtClean="0"/>
              <a:t>     ↓</a:t>
            </a:r>
            <a:endParaRPr lang="en-US" dirty="0" smtClean="0"/>
          </a:p>
          <a:p>
            <a:r>
              <a:rPr lang="en-US" dirty="0" smtClean="0"/>
              <a:t>DLR</a:t>
            </a:r>
            <a:r>
              <a:rPr lang="ja-JP" altLang="en-US" dirty="0" smtClean="0"/>
              <a:t>とは</a:t>
            </a:r>
            <a:endParaRPr lang="en-US" altLang="ja-JP" dirty="0" smtClean="0"/>
          </a:p>
          <a:p>
            <a:pPr lvl="1"/>
            <a:r>
              <a:rPr lang="en-US" altLang="ja-JP" dirty="0" smtClean="0"/>
              <a:t>Dynamic Language Runtime</a:t>
            </a:r>
            <a:r>
              <a:rPr lang="ja-JP" altLang="en-US" dirty="0" smtClean="0"/>
              <a:t>の略で、動的言語環境</a:t>
            </a:r>
            <a:endParaRPr lang="en-US" altLang="ja-JP" dirty="0" smtClean="0"/>
          </a:p>
          <a:p>
            <a:pPr lvl="1"/>
            <a:r>
              <a:rPr lang="ja-JP" altLang="en-US" dirty="0" smtClean="0"/>
              <a:t>動的言語の積極的サポート</a:t>
            </a:r>
            <a:endParaRPr lang="en-US" dirty="0" smtClean="0"/>
          </a:p>
          <a:p>
            <a:endParaRPr lang="en-US" altLang="ja-JP" dirty="0" smtClean="0"/>
          </a:p>
          <a:p>
            <a:r>
              <a:rPr lang="en-US" altLang="ja-JP" dirty="0" smtClean="0"/>
              <a:t>1</a:t>
            </a:r>
            <a:r>
              <a:rPr lang="ja-JP" altLang="en-US" dirty="0" smtClean="0"/>
              <a:t>番の特徴は</a:t>
            </a:r>
            <a:endParaRPr lang="en-US" altLang="ja-JP" dirty="0" smtClean="0"/>
          </a:p>
          <a:p>
            <a:pPr lvl="1"/>
            <a:r>
              <a:rPr lang="ja-JP" altLang="en-US" dirty="0" smtClean="0"/>
              <a:t>複数言語が、１つの動的言語環境で動くこと</a:t>
            </a:r>
            <a:endParaRPr lang="en-US" altLang="ja-JP" dirty="0" smtClean="0"/>
          </a:p>
          <a:p>
            <a:pPr lvl="1"/>
            <a:r>
              <a:rPr lang="en-US" dirty="0" smtClean="0"/>
              <a:t>Iron Python</a:t>
            </a:r>
            <a:r>
              <a:rPr lang="ja-JP" altLang="en-US" dirty="0" smtClean="0"/>
              <a:t>から、</a:t>
            </a:r>
            <a:r>
              <a:rPr lang="en-US" altLang="ja-JP" dirty="0" smtClean="0"/>
              <a:t>Java Script</a:t>
            </a:r>
            <a:r>
              <a:rPr lang="ja-JP" altLang="en-US" dirty="0" smtClean="0"/>
              <a:t>のコードを簡単に呼べます。</a:t>
            </a:r>
            <a:endParaRPr lang="en-US" altLang="ja-JP"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p:cNvSpPr>
            <a:spLocks noGrp="1"/>
          </p:cNvSpPr>
          <p:nvPr>
            <p:ph idx="1"/>
          </p:nvPr>
        </p:nvSpPr>
        <p:spPr>
          <a:xfrm>
            <a:off x="368300" y="1839913"/>
            <a:ext cx="8382000" cy="1263936"/>
          </a:xfrm>
        </p:spPr>
        <p:txBody>
          <a:bodyPr/>
          <a:lstStyle/>
          <a:p>
            <a:r>
              <a:rPr lang="ja-JP" altLang="en-US" dirty="0" err="1" smtClean="0"/>
              <a:t>わんくま</a:t>
            </a:r>
            <a:r>
              <a:rPr lang="ja-JP" altLang="en-US" dirty="0" smtClean="0"/>
              <a:t>同盟ではこの夏、いろいろな有志で電卓アプリを作成してみました。</a:t>
            </a:r>
            <a:endParaRPr lang="en-US" altLang="ja-JP" dirty="0" smtClean="0"/>
          </a:p>
          <a:p>
            <a:r>
              <a:rPr lang="ja-JP" altLang="en-US" dirty="0" smtClean="0"/>
              <a:t>それに提出した作品を見てみましょう。</a:t>
            </a:r>
            <a:endParaRPr lang="en-US" altLang="ja-JP" dirty="0" smtClean="0"/>
          </a:p>
        </p:txBody>
      </p:sp>
      <p:sp>
        <p:nvSpPr>
          <p:cNvPr id="4" name="テキスト ボックス 3"/>
          <p:cNvSpPr txBox="1"/>
          <p:nvPr/>
        </p:nvSpPr>
        <p:spPr>
          <a:xfrm>
            <a:off x="952500" y="4229100"/>
            <a:ext cx="7150100" cy="2215991"/>
          </a:xfrm>
          <a:prstGeom prst="rect">
            <a:avLst/>
          </a:prstGeom>
          <a:noFill/>
        </p:spPr>
        <p:txBody>
          <a:bodyPr wrap="square" rtlCol="0">
            <a:spAutoFit/>
          </a:bodyPr>
          <a:lstStyle/>
          <a:p>
            <a:pPr algn="ctr"/>
            <a:r>
              <a:rPr kumimoji="1" lang="en-US" altLang="ja-JP" sz="13800" dirty="0" smtClean="0"/>
              <a:t>DEMO</a:t>
            </a:r>
            <a:endParaRPr kumimoji="1" lang="ja-JP" altLang="en-US" sz="138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p:cNvSpPr>
            <a:spLocks noGrp="1"/>
          </p:cNvSpPr>
          <p:nvPr>
            <p:ph idx="1"/>
          </p:nvPr>
        </p:nvSpPr>
        <p:spPr>
          <a:xfrm>
            <a:off x="368300" y="1839913"/>
            <a:ext cx="8382000" cy="3994427"/>
          </a:xfrm>
        </p:spPr>
        <p:txBody>
          <a:bodyPr/>
          <a:lstStyle/>
          <a:p>
            <a:pPr>
              <a:buNone/>
            </a:pPr>
            <a:r>
              <a:rPr lang="ja-JP" altLang="en-US" dirty="0" smtClean="0"/>
              <a:t>わくわくしませんでしたか？</a:t>
            </a:r>
            <a:endParaRPr lang="en-US" altLang="ja-JP" dirty="0" smtClean="0"/>
          </a:p>
          <a:p>
            <a:pPr>
              <a:buNone/>
            </a:pPr>
            <a:r>
              <a:rPr lang="ja-JP" altLang="en-US" dirty="0" smtClean="0"/>
              <a:t>もっと深い話は荒井さんのセッションへ！！</a:t>
            </a:r>
            <a:endParaRPr lang="en-US" altLang="ja-JP" dirty="0" smtClean="0"/>
          </a:p>
          <a:p>
            <a:pPr>
              <a:buNone/>
            </a:pPr>
            <a:endParaRPr lang="en-US" altLang="ja-JP" dirty="0" smtClean="0"/>
          </a:p>
          <a:p>
            <a:pPr>
              <a:buNone/>
            </a:pPr>
            <a:r>
              <a:rPr lang="ja-JP" altLang="en-US" sz="7200" dirty="0" smtClean="0"/>
              <a:t>明日 </a:t>
            </a:r>
            <a:r>
              <a:rPr lang="en-US" altLang="ja-JP" sz="7200" dirty="0" smtClean="0"/>
              <a:t>11:05</a:t>
            </a:r>
            <a:r>
              <a:rPr lang="ja-JP" altLang="en-US" sz="7200" dirty="0" smtClean="0"/>
              <a:t>～</a:t>
            </a:r>
            <a:endParaRPr lang="en-US" altLang="ja-JP" sz="7200" dirty="0" smtClean="0"/>
          </a:p>
          <a:p>
            <a:pPr>
              <a:buNone/>
            </a:pPr>
            <a:r>
              <a:rPr lang="en-US" altLang="ja-JP" sz="7200" dirty="0" err="1" smtClean="0"/>
              <a:t>RoomA</a:t>
            </a:r>
            <a:r>
              <a:rPr lang="ja-JP" altLang="en-US" sz="7200" dirty="0" smtClean="0"/>
              <a:t>に集まれ</a:t>
            </a:r>
            <a:endParaRPr lang="en-US" altLang="ja-JP" sz="7200" dirty="0" smtClean="0"/>
          </a:p>
          <a:p>
            <a:pPr>
              <a:buNone/>
            </a:pPr>
            <a:endParaRPr lang="en-US" altLang="ja-JP"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07_Template_community">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TE07_Template_community</Template>
  <TotalTime>1553</TotalTime>
  <Words>664</Words>
  <Application>Microsoft Office PowerPoint</Application>
  <PresentationFormat>画面に合わせる (4:3)</PresentationFormat>
  <Paragraphs>70</Paragraphs>
  <Slides>9</Slides>
  <Notes>9</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TE07_Template_community</vt:lpstr>
      <vt:lpstr>わんくまストリートライブ  ダイナミック言語のおもしろさ</vt:lpstr>
      <vt:lpstr>わんくま同盟って何？</vt:lpstr>
      <vt:lpstr>わんくまTechEd内イベント</vt:lpstr>
      <vt:lpstr>スライド 4</vt:lpstr>
      <vt:lpstr>スライド 5</vt:lpstr>
      <vt:lpstr>スライド 6</vt:lpstr>
      <vt:lpstr>スライド 7</vt:lpstr>
      <vt:lpstr>スライド 8</vt:lpstr>
      <vt:lpstr>スライド 9</vt:lpstr>
    </vt:vector>
  </TitlesOfParts>
  <Manager>&lt;Content Manager Name Here&gt;</Manager>
  <Company>UG Software.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READ (hidden slide)</dc:title>
  <dc:subject>TechEd 2007</dc:subject>
  <dc:creator>中　博俊</dc:creator>
  <dc:description>Template: Created by Slidework LLC
Formatting: Slidework LLC
Event Date: June 4th - 8th 2007
Event Location: Orlando Florida
Audience:</dc:description>
  <cp:lastModifiedBy>中　博俊</cp:lastModifiedBy>
  <cp:revision>23</cp:revision>
  <dcterms:created xsi:type="dcterms:W3CDTF">2007-07-15T23:43:55Z</dcterms:created>
  <dcterms:modified xsi:type="dcterms:W3CDTF">2007-09-21T12:25:11Z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0x010100421926C7F9F97B4EBBC5982A1F31D49D</vt:lpwstr>
  </property>
  <property fmtid="{D5CDD505-2E9C-101B-9397-08002B2CF9AE}" pid="3" name="Order">
    <vt:r8>100</vt:r8>
  </property>
  <property fmtid="{D5CDD505-2E9C-101B-9397-08002B2CF9AE}" pid="4" name="TemplateUrl">
    <vt:lpwstr/>
  </property>
  <property fmtid="{D5CDD505-2E9C-101B-9397-08002B2CF9AE}" pid="5" name="_SourceUrl">
    <vt:lpwstr/>
  </property>
  <property fmtid="{D5CDD505-2E9C-101B-9397-08002B2CF9AE}" pid="6" name="_CopySource">
    <vt:lpwstr>http://sharepointasia/sites/teched07/speakers/PPT Template/TE07_Tempate.potx</vt:lpwstr>
  </property>
  <property fmtid="{D5CDD505-2E9C-101B-9397-08002B2CF9AE}" pid="7" name="xd_ProgID">
    <vt:lpwstr/>
  </property>
  <property fmtid="{D5CDD505-2E9C-101B-9397-08002B2CF9AE}" pid="8" name="_MarkAsFinal">
    <vt:bool>true</vt:bool>
  </property>
</Properties>
</file>