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9"/>
  </p:notesMasterIdLst>
  <p:handoutMasterIdLst>
    <p:handoutMasterId r:id="rId30"/>
  </p:handoutMasterIdLst>
  <p:sldIdLst>
    <p:sldId id="338" r:id="rId2"/>
    <p:sldId id="386" r:id="rId3"/>
    <p:sldId id="385" r:id="rId4"/>
    <p:sldId id="382" r:id="rId5"/>
    <p:sldId id="383" r:id="rId6"/>
    <p:sldId id="374"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10" r:id="rId27"/>
    <p:sldId id="412" r:id="rId28"/>
  </p:sldIdLst>
  <p:sldSz cx="9144000" cy="6858000" type="screen4x3"/>
  <p:notesSz cx="6858000" cy="9144000"/>
  <p:defaultTextStyle>
    <a:defPPr>
      <a:defRPr lang="en-US"/>
    </a:defPPr>
    <a:lvl1pPr algn="l" defTabSz="912813" rtl="0" fontAlgn="base">
      <a:spcBef>
        <a:spcPct val="0"/>
      </a:spcBef>
      <a:spcAft>
        <a:spcPct val="0"/>
      </a:spcAft>
      <a:defRPr kumimoji="1" b="1" kern="1200">
        <a:solidFill>
          <a:schemeClr val="tx1"/>
        </a:solidFill>
        <a:latin typeface="Arial" charset="0"/>
        <a:ea typeface="ＭＳ Ｐゴシック" charset="-128"/>
        <a:cs typeface="+mn-cs"/>
      </a:defRPr>
    </a:lvl1pPr>
    <a:lvl2pPr marL="4556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2pPr>
    <a:lvl3pPr marL="9128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3pPr>
    <a:lvl4pPr marL="13700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4pPr>
    <a:lvl5pPr marL="1827213" indent="1588" algn="l" defTabSz="912813" rtl="0" fontAlgn="base">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FFCC"/>
    <a:srgbClr val="27728D"/>
    <a:srgbClr val="3BA4C9"/>
    <a:srgbClr val="000000"/>
    <a:srgbClr val="0000CC"/>
    <a:srgbClr val="00FF00"/>
    <a:srgbClr val="33CC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6" autoAdjust="0"/>
    <p:restoredTop sz="73183" autoAdjust="0"/>
  </p:normalViewPr>
  <p:slideViewPr>
    <p:cSldViewPr snapToGrid="0">
      <p:cViewPr>
        <p:scale>
          <a:sx n="66" d="100"/>
          <a:sy n="66" d="100"/>
        </p:scale>
        <p:origin x="-480" y="-150"/>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kumimoji="0" sz="1500" b="0">
                <a:latin typeface="メイリオ" pitchFamily="50" charset="-128"/>
                <a:ea typeface="メイリオ" pitchFamily="50" charset="-128"/>
              </a:defRPr>
            </a:lvl1pPr>
          </a:lstStyle>
          <a:p>
            <a:pPr>
              <a:defRPr/>
            </a:pPr>
            <a:r>
              <a:rPr lang="en-US" altLang="ja-JP"/>
              <a:t>ID</a:t>
            </a:r>
            <a:r>
              <a:rPr lang="ja-JP" altLang="en-US"/>
              <a:t> </a:t>
            </a:r>
            <a:r>
              <a:rPr lang="en-US" altLang="ja-JP"/>
              <a:t>TX-XXX</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kumimoji="0" sz="1200" b="0">
                <a:latin typeface="メイリオ" pitchFamily="50" charset="-128"/>
                <a:ea typeface="メイリオ" pitchFamily="50" charset="-128"/>
              </a:defRPr>
            </a:lvl1pPr>
          </a:lstStyle>
          <a:p>
            <a:pPr>
              <a:defRPr/>
            </a:pPr>
            <a:fld id="{D46BB639-613B-4093-BC42-9EFD358ABA46}" type="datetimeFigureOut">
              <a:rPr lang="en-US"/>
              <a:pPr>
                <a:defRPr/>
              </a:pPr>
              <a:t>9/21/2007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27" fontAlgn="auto">
              <a:spcBef>
                <a:spcPts val="0"/>
              </a:spcBef>
              <a:spcAft>
                <a:spcPts val="0"/>
              </a:spcAft>
              <a:defRPr kumimoji="0" sz="500" b="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27" fontAlgn="auto">
              <a:spcBef>
                <a:spcPts val="0"/>
              </a:spcBef>
              <a:spcAft>
                <a:spcPts val="0"/>
              </a:spcAft>
              <a:defRPr kumimoji="0" sz="1200" b="0">
                <a:latin typeface="メイリオ" pitchFamily="50" charset="-128"/>
                <a:ea typeface="メイリオ" pitchFamily="50" charset="-128"/>
              </a:defRPr>
            </a:lvl1pPr>
          </a:lstStyle>
          <a:p>
            <a:pPr>
              <a:defRPr/>
            </a:pPr>
            <a:fld id="{CDA0F7D1-2A79-4451-ACBA-1C729CC7F23E}" type="slidenum">
              <a:rPr lang="en-US"/>
              <a:pPr>
                <a:defRPr/>
              </a:pPr>
              <a:t>&lt;#&gt;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kumimoji="0" sz="1200" b="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kumimoji="0" sz="1200" b="0">
                <a:latin typeface="Arial" pitchFamily="34" charset="0"/>
                <a:ea typeface="+mn-ea"/>
              </a:defRPr>
            </a:lvl1pPr>
          </a:lstStyle>
          <a:p>
            <a:pPr>
              <a:defRPr/>
            </a:pPr>
            <a:fld id="{A8FE7579-69A4-4821-8AB5-8B01C3848A89}" type="datetimeFigureOut">
              <a:rPr lang="en-US"/>
              <a:pPr>
                <a:defRPr/>
              </a:pPr>
              <a:t>9/21/2007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27" fontAlgn="auto">
              <a:spcBef>
                <a:spcPts val="0"/>
              </a:spcBef>
              <a:spcAft>
                <a:spcPts val="0"/>
              </a:spcAft>
              <a:defRPr kumimoji="0" sz="500" b="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27" fontAlgn="auto">
              <a:spcBef>
                <a:spcPts val="0"/>
              </a:spcBef>
              <a:spcAft>
                <a:spcPts val="0"/>
              </a:spcAft>
              <a:defRPr kumimoji="0" sz="1200" b="0">
                <a:latin typeface="Arial" pitchFamily="34" charset="0"/>
                <a:ea typeface="+mn-ea"/>
              </a:defRPr>
            </a:lvl1pPr>
          </a:lstStyle>
          <a:p>
            <a:pPr>
              <a:defRPr/>
            </a:pPr>
            <a:fld id="{7C1D5FE4-4758-409A-86F0-0B60AE40CB2B}" type="slidenum">
              <a:rPr lang="en-US"/>
              <a:pPr>
                <a:defRPr/>
              </a:pPr>
              <a:t>&lt;#&gt;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Arial"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latin typeface="Arial" charset="0"/>
            </a:endParaRPr>
          </a:p>
        </p:txBody>
      </p:sp>
      <p:sp>
        <p:nvSpPr>
          <p:cNvPr id="215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8B0A9DF-E957-4774-B7BD-816EBB5D90BD}"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15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F07C52B-AF02-48B2-8FF9-95EC4F6FE39D}" type="slidenum">
              <a:rPr lang="en-US" altLang="ja-JP">
                <a:latin typeface="Arial" charset="0"/>
              </a:rPr>
              <a:pPr defTabSz="912813" fontAlgn="base">
                <a:spcBef>
                  <a:spcPct val="0"/>
                </a:spcBef>
                <a:spcAft>
                  <a:spcPct val="0"/>
                </a:spcAft>
                <a:defRPr/>
              </a:pPr>
              <a:t>1</a:t>
            </a:fld>
            <a:endParaRPr lang="en-US" altLang="ja-JP">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1" lang="en-US" altLang="ja-JP" smtClean="0">
                <a:latin typeface="Arial" charset="0"/>
              </a:rPr>
              <a:t>10</a:t>
            </a:r>
            <a:r>
              <a:rPr kumimoji="1" lang="ja-JP" altLang="en-US" smtClean="0">
                <a:latin typeface="Arial" charset="0"/>
              </a:rPr>
              <a:t>年どころか明日の事すら面倒くさい</a:t>
            </a:r>
            <a:r>
              <a:rPr kumimoji="1" lang="en-US" altLang="ja-JP" smtClean="0">
                <a:latin typeface="Arial"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・・・なんで？。。。</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楽しくないから</a:t>
            </a:r>
            <a:r>
              <a:rPr lang="en-US" altLang="ja-JP" smtClean="0">
                <a:latin typeface="Arial" charset="0"/>
              </a:rPr>
              <a:t>!!</a:t>
            </a:r>
          </a:p>
          <a:p>
            <a:pPr eaLnBrk="1" hangingPunct="1"/>
            <a:endParaRPr lang="ja-JP" altLang="en-US" smtClean="0">
              <a:latin typeface="Arial" charset="0"/>
            </a:endParaRPr>
          </a:p>
          <a:p>
            <a:pPr eaLnBrk="1" hangingPunct="1"/>
            <a:endParaRPr lang="ja-JP" altLang="en-US" smtClean="0">
              <a:latin typeface="Arial" charset="0"/>
            </a:endParaRPr>
          </a:p>
          <a:p>
            <a:pPr eaLnBrk="1" hangingPunct="1"/>
            <a:endParaRPr lang="ja-JP" altLang="en-US" smtClean="0">
              <a:latin typeface="Arial" charset="0"/>
            </a:endParaRPr>
          </a:p>
          <a:p>
            <a:pPr eaLnBrk="1" hangingPunct="1"/>
            <a:r>
              <a:rPr lang="ja-JP" altLang="en-US" smtClean="0">
                <a:latin typeface="Arial" charset="0"/>
              </a:rPr>
              <a:t>・・・という事で今日は。</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子供の頃のように普段の生活を楽しみましょう</a:t>
            </a:r>
            <a:r>
              <a:rPr lang="en-US" altLang="ja-JP" smtClean="0">
                <a:latin typeface="Arial"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err="1" smtClean="0">
                <a:latin typeface="Arial" charset="0"/>
              </a:rPr>
              <a:t>りょー</a:t>
            </a:r>
            <a:r>
              <a:rPr lang="ja-JP" altLang="en-US" dirty="0" smtClean="0">
                <a:latin typeface="Arial" charset="0"/>
              </a:rPr>
              <a:t>いち ライフハック、「メモのススメ」 をお送りしたいと思います</a:t>
            </a:r>
            <a:r>
              <a:rPr lang="ja-JP" altLang="en-US" dirty="0" err="1" smtClean="0">
                <a:latin typeface="Arial" charset="0"/>
              </a:rPr>
              <a:t>ーー</a:t>
            </a:r>
            <a:endParaRPr lang="ja-JP" altLang="en-US" dirty="0" smtClean="0">
              <a:latin typeface="Arial" charset="0"/>
            </a:endParaRPr>
          </a:p>
          <a:p>
            <a:pPr eaLnBrk="1" hangingPunct="1"/>
            <a:r>
              <a:rPr lang="en-US" altLang="ja-JP" dirty="0" smtClean="0">
                <a:latin typeface="Arial" charset="0"/>
              </a:rPr>
              <a:t>(</a:t>
            </a:r>
            <a:r>
              <a:rPr lang="ja-JP" altLang="en-US" dirty="0" smtClean="0">
                <a:latin typeface="Arial" charset="0"/>
              </a:rPr>
              <a:t>もう一度ここで拍手して</a:t>
            </a:r>
            <a:r>
              <a:rPr lang="en-US" altLang="ja-JP" dirty="0" smtClean="0">
                <a:latin typeface="Arial" charset="0"/>
              </a:rPr>
              <a:t>w)</a:t>
            </a:r>
          </a:p>
          <a:p>
            <a:pPr eaLnBrk="1" hangingPunct="1"/>
            <a:endParaRPr lang="en-US" altLang="ja-JP" dirty="0" smtClean="0">
              <a:latin typeface="Arial" charset="0"/>
            </a:endParaRPr>
          </a:p>
          <a:p>
            <a:pPr eaLnBrk="1" hangingPunct="1"/>
            <a:r>
              <a:rPr lang="ja-JP" altLang="en-US" dirty="0" smtClean="0">
                <a:latin typeface="Arial" charset="0"/>
              </a:rPr>
              <a:t>では、改めて。</a:t>
            </a:r>
          </a:p>
          <a:p>
            <a:pPr eaLnBrk="1" hangingPunct="1"/>
            <a:endParaRPr lang="ja-JP" altLang="en-US" dirty="0" smtClean="0">
              <a:latin typeface="Arial" charset="0"/>
            </a:endParaRPr>
          </a:p>
          <a:p>
            <a:pPr eaLnBrk="1" hangingPunct="1"/>
            <a:r>
              <a:rPr lang="ja-JP" altLang="en-US" dirty="0" smtClean="0">
                <a:latin typeface="Arial" charset="0"/>
              </a:rPr>
              <a:t>皆さんは、　いつでもどこでもメモが取れる準備ってしてますか？</a:t>
            </a:r>
          </a:p>
          <a:p>
            <a:pPr eaLnBrk="1" hangingPunct="1"/>
            <a:r>
              <a:rPr lang="ja-JP" altLang="en-US" dirty="0" smtClean="0">
                <a:latin typeface="Arial" charset="0"/>
              </a:rPr>
              <a:t>たぶん今ここで私が、「じゃあメモ取ってくださいー」と言ってもメモできない、もしくは、メモしない人がほとんどだと思います。</a:t>
            </a:r>
          </a:p>
          <a:p>
            <a:pPr eaLnBrk="1" hangingPunct="1"/>
            <a:endParaRPr lang="ja-JP" altLang="en-US" dirty="0" smtClean="0">
              <a:latin typeface="Arial" charset="0"/>
            </a:endParaRPr>
          </a:p>
          <a:p>
            <a:pPr eaLnBrk="1" hangingPunct="1"/>
            <a:r>
              <a:rPr lang="ja-JP" altLang="en-US" dirty="0" smtClean="0">
                <a:latin typeface="Arial" charset="0"/>
              </a:rPr>
              <a:t>いきなり言われてもねぇ。やっぱり面倒ですからねぇ。</a:t>
            </a:r>
          </a:p>
          <a:p>
            <a:pPr eaLnBrk="1" hangingPunct="1"/>
            <a:endParaRPr lang="ja-JP" altLang="en-US" dirty="0" smtClean="0">
              <a:latin typeface="Arial" charset="0"/>
            </a:endParaRPr>
          </a:p>
          <a:p>
            <a:pPr eaLnBrk="1" hangingPunct="1"/>
            <a:r>
              <a:rPr lang="en-US" altLang="ja-JP" dirty="0" smtClean="0">
                <a:latin typeface="Arial" charset="0"/>
              </a:rPr>
              <a:t>(</a:t>
            </a:r>
            <a:r>
              <a:rPr lang="ja-JP" altLang="en-US" dirty="0" smtClean="0">
                <a:latin typeface="Arial" charset="0"/>
              </a:rPr>
              <a:t>そもそも私が言う事なんて、メモするに値しないと思ってる方が大半だと思いますが</a:t>
            </a:r>
            <a:r>
              <a:rPr lang="ja-JP" altLang="en-US" dirty="0" err="1" smtClean="0">
                <a:latin typeface="Arial" charset="0"/>
              </a:rPr>
              <a:t>ｗ</a:t>
            </a:r>
            <a:r>
              <a:rPr lang="en-US" altLang="ja-JP" dirty="0" smtClean="0">
                <a:latin typeface="Arial" charset="0"/>
              </a:rPr>
              <a:t>)</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でもみなさん、こういうもの持ってますよね。</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endParaRPr lang="ja-JP"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latin typeface="Arial" charset="0"/>
              </a:rPr>
              <a:t>携帯電話とか、</a:t>
            </a:r>
            <a:r>
              <a:rPr lang="en-US" altLang="ja-JP" dirty="0" smtClean="0">
                <a:latin typeface="Arial" charset="0"/>
              </a:rPr>
              <a:t>PDA</a:t>
            </a:r>
            <a:r>
              <a:rPr lang="ja-JP" altLang="en-US" dirty="0" smtClean="0">
                <a:latin typeface="Arial" charset="0"/>
              </a:rPr>
              <a:t>とか、携帯音楽プレーヤーとか。</a:t>
            </a:r>
          </a:p>
          <a:p>
            <a:pPr eaLnBrk="1" hangingPunct="1"/>
            <a:endParaRPr lang="ja-JP" altLang="en-US" dirty="0" smtClean="0">
              <a:latin typeface="Arial" charset="0"/>
            </a:endParaRPr>
          </a:p>
          <a:p>
            <a:pPr eaLnBrk="1" hangingPunct="1"/>
            <a:r>
              <a:rPr lang="ja-JP" altLang="en-US" dirty="0" smtClean="0">
                <a:latin typeface="Arial" charset="0"/>
              </a:rPr>
              <a:t>これらには、メモ機能とか、ボイスレコーダーとかついてたりするのですが、皆さん、あまり使ってないですよね。</a:t>
            </a:r>
          </a:p>
          <a:p>
            <a:pPr eaLnBrk="1" hangingPunct="1"/>
            <a:r>
              <a:rPr lang="ja-JP" altLang="en-US" dirty="0" smtClean="0">
                <a:latin typeface="Arial" charset="0"/>
              </a:rPr>
              <a:t>機能の存在すら知らない人もいますよね。</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これらは使いこなすと便利なんですが、使いこなすには時間がかかります。</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だからみなさん持ってるのに使えるときに使わない。</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だったらアナログで良いじゃないか。と。</a:t>
            </a:r>
          </a:p>
          <a:p>
            <a:pPr eaLnBrk="1" hangingPunct="1"/>
            <a:endParaRPr lang="ja-JP" altLang="en-US" smtClean="0">
              <a:latin typeface="Arial" charset="0"/>
            </a:endParaRPr>
          </a:p>
          <a:p>
            <a:pPr eaLnBrk="1" hangingPunct="1"/>
            <a:endParaRPr lang="ja-JP" altLang="en-US" smtClean="0">
              <a:latin typeface="Arial" charset="0"/>
            </a:endParaRPr>
          </a:p>
          <a:p>
            <a:pPr eaLnBrk="1" hangingPunct="1"/>
            <a:r>
              <a:rPr lang="ja-JP" altLang="en-US" smtClean="0">
                <a:latin typeface="Arial" charset="0"/>
              </a:rPr>
              <a:t>最近流行の </a:t>
            </a:r>
            <a:r>
              <a:rPr lang="en-US" altLang="ja-JP" smtClean="0">
                <a:latin typeface="Arial" charset="0"/>
              </a:rPr>
              <a:t>Life hack </a:t>
            </a:r>
            <a:r>
              <a:rPr lang="ja-JP" altLang="en-US" smtClean="0">
                <a:latin typeface="Arial" charset="0"/>
              </a:rPr>
              <a:t>や </a:t>
            </a:r>
            <a:r>
              <a:rPr lang="en-US" altLang="ja-JP" smtClean="0">
                <a:latin typeface="Arial" charset="0"/>
              </a:rPr>
              <a:t>GTD </a:t>
            </a:r>
            <a:r>
              <a:rPr lang="ja-JP" altLang="en-US" smtClean="0">
                <a:latin typeface="Arial" charset="0"/>
              </a:rPr>
              <a:t>だと、「ちっちゃいメモ帳とペンに紐を付けて腰からぶら下げろー」</a:t>
            </a:r>
          </a:p>
          <a:p>
            <a:pPr eaLnBrk="1" hangingPunct="1"/>
            <a:endParaRPr lang="ja-JP" altLang="en-US" smtClean="0">
              <a:latin typeface="Arial" charset="0"/>
            </a:endParaRPr>
          </a:p>
          <a:p>
            <a:pPr eaLnBrk="1" hangingPunct="1"/>
            <a:r>
              <a:rPr lang="ja-JP" altLang="en-US" smtClean="0">
                <a:latin typeface="Arial" charset="0"/>
              </a:rPr>
              <a:t>とか書いてあったりするのを目にしたことがある方もいると思いますが、</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みなさんは、携帯電話、</a:t>
            </a:r>
            <a:r>
              <a:rPr lang="en-US" altLang="ja-JP" smtClean="0">
                <a:latin typeface="Arial" charset="0"/>
              </a:rPr>
              <a:t>PDA</a:t>
            </a:r>
            <a:r>
              <a:rPr lang="ja-JP" altLang="en-US" smtClean="0">
                <a:latin typeface="Arial" charset="0"/>
              </a:rPr>
              <a:t>、携帯音楽プレーヤー、家や車の鍵、パスケース、ビジネス手帳、ハンカチ、財布、会社の</a:t>
            </a:r>
            <a:r>
              <a:rPr lang="en-US" altLang="ja-JP" smtClean="0">
                <a:latin typeface="Arial" charset="0"/>
              </a:rPr>
              <a:t>ID</a:t>
            </a:r>
            <a:r>
              <a:rPr lang="ja-JP" altLang="en-US" smtClean="0">
                <a:latin typeface="Arial" charset="0"/>
              </a:rPr>
              <a:t>カード、名刺入れ、などなど。</a:t>
            </a:r>
          </a:p>
          <a:p>
            <a:pPr eaLnBrk="1" hangingPunct="1"/>
            <a:endParaRPr lang="ja-JP" altLang="en-US" smtClean="0">
              <a:latin typeface="Arial" charset="0"/>
            </a:endParaRPr>
          </a:p>
          <a:p>
            <a:pPr eaLnBrk="1" hangingPunct="1"/>
            <a:r>
              <a:rPr lang="ja-JP" altLang="en-US" smtClean="0">
                <a:latin typeface="Arial" charset="0"/>
              </a:rPr>
              <a:t>大体これぐらい身に着けてると思います。</a:t>
            </a:r>
          </a:p>
          <a:p>
            <a:pPr eaLnBrk="1" hangingPunct="1"/>
            <a:endParaRPr lang="ja-JP" altLang="en-US" smtClean="0">
              <a:latin typeface="Arial" charset="0"/>
            </a:endParaRPr>
          </a:p>
          <a:p>
            <a:pPr eaLnBrk="1" hangingPunct="1"/>
            <a:r>
              <a:rPr lang="ja-JP" altLang="en-US" smtClean="0">
                <a:latin typeface="Arial" charset="0"/>
              </a:rPr>
              <a:t>ここにまた一品増やすのは結構負荷が高いと思います。</a:t>
            </a:r>
          </a:p>
          <a:p>
            <a:pPr eaLnBrk="1" hangingPunct="1"/>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そんなわけで、既に持ってるアイテムに機能追加しちゃってください。</a:t>
            </a:r>
          </a:p>
          <a:p>
            <a:pPr eaLnBrk="1" hangingPunct="1"/>
            <a:endParaRPr lang="ja-JP" altLang="en-US" smtClean="0">
              <a:latin typeface="Arial" charset="0"/>
            </a:endParaRPr>
          </a:p>
          <a:p>
            <a:pPr eaLnBrk="1" hangingPunct="1"/>
            <a:r>
              <a:rPr lang="ja-JP" altLang="en-US" smtClean="0">
                <a:latin typeface="Arial" charset="0"/>
              </a:rPr>
              <a:t>アドイン とか、プラグインとか、そんな言葉好きでしょ皆さんｗ</a:t>
            </a:r>
          </a:p>
          <a:p>
            <a:pPr eaLnBrk="1" hangingPunct="1"/>
            <a:endParaRPr lang="ja-JP" altLang="en-US" smtClean="0">
              <a:latin typeface="Arial" charset="0"/>
            </a:endParaRPr>
          </a:p>
          <a:p>
            <a:pPr eaLnBrk="1" hangingPunct="1"/>
            <a:endParaRPr lang="ja-JP" altLang="en-US" smtClean="0">
              <a:latin typeface="Arial" charset="0"/>
            </a:endParaRPr>
          </a:p>
          <a:p>
            <a:pPr eaLnBrk="1" hangingPunct="1"/>
            <a:r>
              <a:rPr lang="ja-JP" altLang="en-US" smtClean="0">
                <a:latin typeface="Arial" charset="0"/>
              </a:rPr>
              <a:t>で、たとえば、パスケースとか財布とか、これらに、メモ用のカードを入れて、ちっちゃいペンを付ける。</a:t>
            </a:r>
          </a:p>
          <a:p>
            <a:pPr eaLnBrk="1" hangingPunct="1"/>
            <a:endParaRPr lang="ja-JP" altLang="en-US" smtClean="0">
              <a:latin typeface="Arial" charset="0"/>
            </a:endParaRPr>
          </a:p>
          <a:p>
            <a:pPr eaLnBrk="1" hangingPunct="1"/>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latin typeface="Arial" charset="0"/>
              </a:rPr>
              <a:t>こんだけ。</a:t>
            </a:r>
          </a:p>
          <a:p>
            <a:pPr eaLnBrk="1" hangingPunct="1"/>
            <a:endParaRPr lang="ja-JP" altLang="en-US" dirty="0" smtClean="0">
              <a:latin typeface="Arial" charset="0"/>
            </a:endParaRPr>
          </a:p>
          <a:p>
            <a:pPr eaLnBrk="1" hangingPunct="1"/>
            <a:r>
              <a:rPr lang="ja-JP" altLang="en-US" dirty="0" smtClean="0">
                <a:latin typeface="Arial" charset="0"/>
              </a:rPr>
              <a:t>パスケースに入れてるのでほぼ必ず持ってるし、かさばらないし、意外としっかり書ける。</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しかも、カードなので、メモを相手に渡すことも出来るんですよ。</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ほら、子供の頃に一生懸命考えたサインも一緒に書いて渡せますよ</a:t>
            </a:r>
            <a:r>
              <a:rPr lang="ja-JP" altLang="en-US" dirty="0" err="1" smtClean="0">
                <a:latin typeface="Arial" charset="0"/>
              </a:rPr>
              <a:t>ｗ</a:t>
            </a:r>
            <a:endParaRPr lang="ja-JP"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latin typeface="Arial" charset="0"/>
            </a:endParaRPr>
          </a:p>
        </p:txBody>
      </p:sp>
      <p:sp>
        <p:nvSpPr>
          <p:cNvPr id="235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35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79E7C5C-24D6-423C-A484-5C3A29AAE676}"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35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35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9EBA471-5565-438A-8CDC-57730B84FB37}" type="slidenum">
              <a:rPr lang="en-US" altLang="ja-JP">
                <a:latin typeface="Arial" charset="0"/>
              </a:rPr>
              <a:pPr defTabSz="912813" fontAlgn="base">
                <a:spcBef>
                  <a:spcPct val="0"/>
                </a:spcBef>
                <a:spcAft>
                  <a:spcPct val="0"/>
                </a:spcAft>
                <a:defRPr/>
              </a:pPr>
              <a:t>2</a:t>
            </a:fld>
            <a:endParaRPr lang="en-US" altLang="ja-JP">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latin typeface="Arial" charset="0"/>
              </a:rPr>
              <a:t>では、続いて、卓上メモの話。</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皆さん普段は一日中</a:t>
            </a:r>
            <a:r>
              <a:rPr lang="en-US" altLang="ja-JP" dirty="0" smtClean="0">
                <a:latin typeface="Arial" charset="0"/>
              </a:rPr>
              <a:t>PC</a:t>
            </a:r>
            <a:r>
              <a:rPr lang="ja-JP" altLang="en-US" dirty="0" smtClean="0">
                <a:latin typeface="Arial" charset="0"/>
              </a:rPr>
              <a:t>に向かってる方も多いと思いますが、結構メモは卓上でアナログで取ってたりしますよね。</a:t>
            </a:r>
          </a:p>
          <a:p>
            <a:pPr eaLnBrk="1" hangingPunct="1"/>
            <a:endParaRPr lang="ja-JP" altLang="en-US" dirty="0" smtClean="0">
              <a:latin typeface="Arial" charset="0"/>
            </a:endParaRPr>
          </a:p>
          <a:p>
            <a:pPr eaLnBrk="1" hangingPunct="1"/>
            <a:r>
              <a:rPr lang="ja-JP" altLang="en-US" dirty="0" smtClean="0">
                <a:latin typeface="Arial" charset="0"/>
              </a:rPr>
              <a:t>電話のメモ取ったり、仕様の案を、紙の上で練ったり、暇つぶしに落書きしたり。</a:t>
            </a:r>
          </a:p>
          <a:p>
            <a:pPr eaLnBrk="1" hangingPunct="1"/>
            <a:endParaRPr lang="ja-JP" altLang="en-US" dirty="0" smtClean="0">
              <a:latin typeface="Arial" charset="0"/>
            </a:endParaRPr>
          </a:p>
          <a:p>
            <a:pPr eaLnBrk="1" hangingPunct="1"/>
            <a:r>
              <a:rPr lang="ja-JP" altLang="en-US" dirty="0" smtClean="0">
                <a:latin typeface="Arial" charset="0"/>
              </a:rPr>
              <a:t>なんてことない、どっかでもらった普通のノベルティの付箋紙とボールペンで。</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･･･でもせっかくだから、ここは自分好みにカスタマイズしましょうよ。</a:t>
            </a:r>
          </a:p>
          <a:p>
            <a:pPr eaLnBrk="1" hangingPunct="1"/>
            <a:endParaRPr lang="ja-JP" altLang="en-US" dirty="0" smtClean="0">
              <a:latin typeface="Arial" charset="0"/>
            </a:endParaRPr>
          </a:p>
          <a:p>
            <a:pPr eaLnBrk="1" hangingPunct="1"/>
            <a:r>
              <a:rPr lang="ja-JP" altLang="en-US" dirty="0" smtClean="0">
                <a:latin typeface="Arial" charset="0"/>
              </a:rPr>
              <a:t>メモ取る行為自体を楽しくないと駄目です。</a:t>
            </a:r>
          </a:p>
          <a:p>
            <a:pPr eaLnBrk="1" hangingPunct="1"/>
            <a:endParaRPr lang="ja-JP" altLang="en-US" dirty="0" smtClean="0">
              <a:latin typeface="Arial" charset="0"/>
            </a:endParaRPr>
          </a:p>
          <a:p>
            <a:pPr eaLnBrk="1" hangingPunct="1"/>
            <a:r>
              <a:rPr lang="ja-JP" altLang="en-US" dirty="0" smtClean="0">
                <a:latin typeface="Arial" charset="0"/>
              </a:rPr>
              <a:t>楽しむということで、ちょっと名のあるブランドメモ帳と、万年筆使ってみましょう。</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こんな感じに。</a:t>
            </a:r>
          </a:p>
          <a:p>
            <a:pPr eaLnBrk="1" hangingPunct="1"/>
            <a:endParaRPr lang="ja-JP" altLang="en-US" smtClean="0">
              <a:latin typeface="Arial" charset="0"/>
            </a:endParaRPr>
          </a:p>
          <a:p>
            <a:pPr eaLnBrk="1" hangingPunct="1"/>
            <a:r>
              <a:rPr lang="ja-JP" altLang="en-US" smtClean="0">
                <a:latin typeface="Arial" charset="0"/>
              </a:rPr>
              <a:t>何かもうそれだけで、必要以上にメモとってみたり、電話かかってくるのが待ち遠しくなります。</a:t>
            </a:r>
          </a:p>
          <a:p>
            <a:pPr eaLnBrk="1" hangingPunct="1"/>
            <a:endParaRPr lang="ja-JP" altLang="en-US" smtClean="0">
              <a:latin typeface="Arial" charset="0"/>
            </a:endParaRPr>
          </a:p>
          <a:p>
            <a:pPr eaLnBrk="1" hangingPunct="1"/>
            <a:endParaRPr lang="ja-JP" altLang="en-US" smtClean="0">
              <a:latin typeface="Arial" charset="0"/>
            </a:endParaRPr>
          </a:p>
          <a:p>
            <a:pPr eaLnBrk="1" hangingPunct="1"/>
            <a:endParaRPr lang="ja-JP" altLang="en-US" smtClean="0">
              <a:latin typeface="Arial" charset="0"/>
            </a:endParaRPr>
          </a:p>
          <a:p>
            <a:pPr eaLnBrk="1" hangingPunct="1"/>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latin typeface="Arial" charset="0"/>
              </a:rPr>
              <a:t>せっかくだから、ボトルインクとかも買っちゃったりして、机の上に置いちゃったりして。</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「俺カッコイイ</a:t>
            </a:r>
            <a:r>
              <a:rPr lang="en-US" altLang="ja-JP" dirty="0" smtClean="0">
                <a:latin typeface="Arial" charset="0"/>
              </a:rPr>
              <a:t>!!</a:t>
            </a:r>
            <a:r>
              <a:rPr lang="ja-JP" altLang="en-US" dirty="0" smtClean="0">
                <a:latin typeface="Arial" charset="0"/>
              </a:rPr>
              <a:t>」みたいな。</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小学校の時に新しい文房具買ってもらって、使うのが楽しみだったときの事思い出してください。</a:t>
            </a:r>
          </a:p>
          <a:p>
            <a:pPr eaLnBrk="1" hangingPunct="1"/>
            <a:r>
              <a:rPr lang="ja-JP" altLang="en-US" dirty="0" smtClean="0">
                <a:latin typeface="Arial" charset="0"/>
              </a:rPr>
              <a:t>子供の頃のように普段の持ち物を楽しまないと駄目です。</a:t>
            </a:r>
          </a:p>
          <a:p>
            <a:pPr eaLnBrk="1" hangingPunct="1"/>
            <a:endParaRPr lang="ja-JP" altLang="en-US" dirty="0" smtClean="0">
              <a:latin typeface="Arial" charset="0"/>
            </a:endParaRPr>
          </a:p>
          <a:p>
            <a:pPr eaLnBrk="1" hangingPunct="1"/>
            <a:r>
              <a:rPr lang="ja-JP" altLang="en-US" dirty="0" smtClean="0">
                <a:latin typeface="Arial" charset="0"/>
              </a:rPr>
              <a:t>ボタン押すと消しゴムが出てくる筆箱とか、あったじゃないですか。</a:t>
            </a:r>
          </a:p>
          <a:p>
            <a:pPr eaLnBrk="1" hangingPunct="1"/>
            <a:r>
              <a:rPr lang="ja-JP" altLang="en-US" dirty="0" smtClean="0">
                <a:latin typeface="Arial" charset="0"/>
              </a:rPr>
              <a:t>ポチって押すと、パコッ、またポチって押すと、今度はこっちがパコッ。</a:t>
            </a:r>
            <a:r>
              <a:rPr lang="ja-JP" altLang="en-US" dirty="0" err="1" smtClean="0">
                <a:latin typeface="Arial" charset="0"/>
              </a:rPr>
              <a:t>って</a:t>
            </a:r>
            <a:r>
              <a:rPr lang="ja-JP" altLang="en-US" dirty="0" smtClean="0">
                <a:latin typeface="Arial" charset="0"/>
              </a:rPr>
              <a:t>感じに。</a:t>
            </a:r>
          </a:p>
          <a:p>
            <a:pPr eaLnBrk="1" hangingPunct="1"/>
            <a:endParaRPr lang="ja-JP" altLang="en-US" dirty="0" smtClean="0">
              <a:latin typeface="Arial" charset="0"/>
            </a:endParaRPr>
          </a:p>
          <a:p>
            <a:pPr eaLnBrk="1" hangingPunct="1"/>
            <a:endParaRPr lang="ja-JP" altLang="en-US" dirty="0" smtClean="0">
              <a:latin typeface="Arial" charset="0"/>
            </a:endParaRPr>
          </a:p>
          <a:p>
            <a:pPr eaLnBrk="1" hangingPunct="1"/>
            <a:r>
              <a:rPr lang="ja-JP" altLang="en-US" dirty="0" smtClean="0">
                <a:latin typeface="Arial" charset="0"/>
              </a:rPr>
              <a:t>という事で。</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皆さん毎日仕事が忙しいと思いますから、</a:t>
            </a:r>
          </a:p>
          <a:p>
            <a:pPr eaLnBrk="1" hangingPunct="1"/>
            <a:r>
              <a:rPr lang="ja-JP" altLang="en-US" smtClean="0">
                <a:latin typeface="Arial" charset="0"/>
              </a:rPr>
              <a:t>少しでも普段のストレスを軽減し、少しでも楽しめる時間を工夫して作ってみてください。</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以上、「りょーいち </a:t>
            </a:r>
            <a:r>
              <a:rPr lang="en-US" altLang="ja-JP" smtClean="0">
                <a:latin typeface="Arial" charset="0"/>
              </a:rPr>
              <a:t>Life Hack   </a:t>
            </a:r>
            <a:r>
              <a:rPr lang="ja-JP" altLang="en-US" smtClean="0">
                <a:latin typeface="Arial" charset="0"/>
              </a:rPr>
              <a:t>メモのススメ」でした。</a:t>
            </a:r>
          </a:p>
          <a:p>
            <a:pPr eaLnBrk="1" hangingPunct="1"/>
            <a:endParaRPr lang="ja-JP" altLang="en-US" smtClean="0">
              <a:latin typeface="Arial" charset="0"/>
            </a:endParaRPr>
          </a:p>
          <a:p>
            <a:pPr eaLnBrk="1" hangingPunct="1"/>
            <a:endParaRPr lang="ja-JP" altLang="en-US" smtClean="0">
              <a:latin typeface="Arial" charset="0"/>
            </a:endParaRPr>
          </a:p>
          <a:p>
            <a:pPr eaLnBrk="1" hangingPunct="1"/>
            <a:r>
              <a:rPr lang="ja-JP" altLang="en-US" smtClean="0">
                <a:latin typeface="Arial" charset="0"/>
              </a:rPr>
              <a:t>ありがとうございました。</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latin typeface="Arial" charset="0"/>
              </a:rPr>
              <a:t>みなさんこんにちは、</a:t>
            </a:r>
            <a:r>
              <a:rPr lang="ja-JP" altLang="en-US" dirty="0" err="1" smtClean="0">
                <a:latin typeface="Arial" charset="0"/>
              </a:rPr>
              <a:t>わんくま</a:t>
            </a:r>
            <a:r>
              <a:rPr lang="ja-JP" altLang="en-US" dirty="0" smtClean="0">
                <a:latin typeface="Arial" charset="0"/>
              </a:rPr>
              <a:t>同盟の中仙道　太郎です。</a:t>
            </a:r>
            <a:endParaRPr lang="en-US" altLang="ja-JP" dirty="0" smtClean="0">
              <a:latin typeface="Arial" charset="0"/>
            </a:endParaRPr>
          </a:p>
          <a:p>
            <a:pPr eaLnBrk="1" hangingPunct="1">
              <a:spcBef>
                <a:spcPct val="0"/>
              </a:spcBef>
            </a:pPr>
            <a:endParaRPr lang="en-US" altLang="ja-JP" dirty="0" smtClean="0">
              <a:latin typeface="Arial" charset="0"/>
            </a:endParaRPr>
          </a:p>
          <a:p>
            <a:pPr eaLnBrk="1" hangingPunct="1">
              <a:spcBef>
                <a:spcPct val="0"/>
              </a:spcBef>
            </a:pPr>
            <a:r>
              <a:rPr lang="ja-JP" altLang="en-US" dirty="0" smtClean="0">
                <a:latin typeface="Arial" charset="0"/>
              </a:rPr>
              <a:t>本日は、世界地図を作成しよう！という</a:t>
            </a:r>
            <a:r>
              <a:rPr lang="ja-JP" altLang="en-US" baseline="0" dirty="0" smtClean="0">
                <a:latin typeface="Arial" charset="0"/>
              </a:rPr>
              <a:t>タイトルで、</a:t>
            </a:r>
            <a:r>
              <a:rPr lang="en-US" altLang="ja-JP" baseline="0" dirty="0" smtClean="0">
                <a:latin typeface="Arial" charset="0"/>
              </a:rPr>
              <a:t>XAML</a:t>
            </a:r>
            <a:r>
              <a:rPr lang="ja-JP" altLang="en-US" baseline="0" dirty="0" smtClean="0">
                <a:latin typeface="Arial" charset="0"/>
              </a:rPr>
              <a:t>のデモをお送りいたします。</a:t>
            </a:r>
            <a:endParaRPr lang="en-US" altLang="ja-JP" dirty="0" smtClean="0">
              <a:latin typeface="Arial" charset="0"/>
            </a:endParaRPr>
          </a:p>
        </p:txBody>
      </p:sp>
      <p:sp>
        <p:nvSpPr>
          <p:cNvPr id="27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C79D0A1-EDA6-4B1F-ADA6-DBA50B79B4D4}"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76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67D8B29-8CA9-499E-8541-303CA0D2BC8D}" type="slidenum">
              <a:rPr lang="en-US" altLang="ja-JP">
                <a:latin typeface="Arial" charset="0"/>
              </a:rPr>
              <a:pPr defTabSz="912813" fontAlgn="base">
                <a:spcBef>
                  <a:spcPct val="0"/>
                </a:spcBef>
                <a:spcAft>
                  <a:spcPct val="0"/>
                </a:spcAft>
                <a:defRPr/>
              </a:pPr>
              <a:t>25</a:t>
            </a:fld>
            <a:endParaRPr lang="en-US" altLang="ja-JP">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384175" indent="-384175" defTabSz="912813"/>
            <a:r>
              <a:rPr lang="ja-JP" altLang="en-US" dirty="0" smtClean="0">
                <a:latin typeface="Arial" charset="0"/>
              </a:rPr>
              <a:t>早速ですが、以下の世界地図を</a:t>
            </a:r>
            <a:r>
              <a:rPr lang="en-US" altLang="ja-JP" dirty="0" smtClean="0">
                <a:latin typeface="Arial" charset="0"/>
              </a:rPr>
              <a:t>XAML</a:t>
            </a:r>
            <a:r>
              <a:rPr lang="ja-JP" altLang="en-US" dirty="0" smtClean="0">
                <a:latin typeface="Arial" charset="0"/>
              </a:rPr>
              <a:t>を用いて、</a:t>
            </a:r>
            <a:r>
              <a:rPr lang="en-US" altLang="ja-JP" dirty="0" smtClean="0">
                <a:latin typeface="Arial" charset="0"/>
              </a:rPr>
              <a:t>5</a:t>
            </a:r>
            <a:r>
              <a:rPr lang="ja-JP" altLang="en-US" dirty="0" smtClean="0">
                <a:latin typeface="Arial" charset="0"/>
              </a:rPr>
              <a:t>分で作成したいと思います。</a:t>
            </a:r>
            <a:endParaRPr lang="en-US" altLang="ja-JP" dirty="0" smtClean="0">
              <a:latin typeface="Arial" charset="0"/>
            </a:endParaRPr>
          </a:p>
          <a:p>
            <a:pPr marL="384175" indent="-384175" defTabSz="912813"/>
            <a:endParaRPr lang="en-US" altLang="ja-JP" dirty="0" smtClean="0">
              <a:latin typeface="Arial" charset="0"/>
            </a:endParaRPr>
          </a:p>
          <a:p>
            <a:pPr marL="384175" indent="-384175" defTabSz="912813"/>
            <a:r>
              <a:rPr lang="ja-JP" altLang="en-US" dirty="0" smtClean="0">
                <a:latin typeface="Arial" charset="0"/>
              </a:rPr>
              <a:t>まず、</a:t>
            </a:r>
            <a:r>
              <a:rPr lang="en-US" altLang="ja-JP" dirty="0" smtClean="0">
                <a:latin typeface="Arial" charset="0"/>
              </a:rPr>
              <a:t>[</a:t>
            </a:r>
            <a:r>
              <a:rPr lang="ja-JP" altLang="en-US" dirty="0" smtClean="0">
                <a:latin typeface="Arial" charset="0"/>
              </a:rPr>
              <a:t>スタート</a:t>
            </a:r>
            <a:r>
              <a:rPr lang="en-US" altLang="ja-JP" dirty="0" smtClean="0">
                <a:latin typeface="Arial" charset="0"/>
              </a:rPr>
              <a:t>] </a:t>
            </a:r>
            <a:r>
              <a:rPr lang="ja-JP" altLang="en-US" dirty="0" smtClean="0">
                <a:latin typeface="Arial" charset="0"/>
              </a:rPr>
              <a:t>メニューの </a:t>
            </a:r>
            <a:r>
              <a:rPr lang="en-US" altLang="ja-JP" dirty="0" smtClean="0">
                <a:latin typeface="Arial" charset="0"/>
              </a:rPr>
              <a:t>[</a:t>
            </a:r>
            <a:r>
              <a:rPr lang="ja-JP" altLang="en-US" dirty="0" smtClean="0">
                <a:latin typeface="Arial" charset="0"/>
              </a:rPr>
              <a:t>アクセサリ</a:t>
            </a:r>
            <a:r>
              <a:rPr lang="en-US" altLang="ja-JP" dirty="0" smtClean="0">
                <a:latin typeface="Arial" charset="0"/>
              </a:rPr>
              <a:t>] – [</a:t>
            </a:r>
            <a:r>
              <a:rPr lang="ja-JP" altLang="en-US" dirty="0" smtClean="0">
                <a:latin typeface="Arial" charset="0"/>
              </a:rPr>
              <a:t>システムツール</a:t>
            </a:r>
            <a:r>
              <a:rPr lang="en-US" altLang="ja-JP" dirty="0" smtClean="0">
                <a:latin typeface="Arial" charset="0"/>
              </a:rPr>
              <a:t>] </a:t>
            </a:r>
            <a:r>
              <a:rPr lang="ja-JP" altLang="en-US" dirty="0" smtClean="0">
                <a:latin typeface="Arial" charset="0"/>
              </a:rPr>
              <a:t>から文字コード表を選択します。</a:t>
            </a:r>
            <a:endParaRPr lang="en-US" altLang="ja-JP" dirty="0" smtClean="0">
              <a:latin typeface="Arial" charset="0"/>
            </a:endParaRPr>
          </a:p>
          <a:p>
            <a:pPr marL="384175" indent="-384175" defTabSz="912813"/>
            <a:endParaRPr lang="en-US" altLang="ja-JP" dirty="0" smtClean="0">
              <a:latin typeface="Arial" charset="0"/>
            </a:endParaRPr>
          </a:p>
          <a:p>
            <a:pPr marL="384175" indent="-384175" defTabSz="912813"/>
            <a:r>
              <a:rPr lang="ja-JP" altLang="en-US" dirty="0" smtClean="0">
                <a:latin typeface="Arial" charset="0"/>
              </a:rPr>
              <a:t>フォントを</a:t>
            </a:r>
            <a:r>
              <a:rPr lang="en-US" altLang="ja-JP" dirty="0" smtClean="0">
                <a:latin typeface="Arial" charset="0"/>
              </a:rPr>
              <a:t>Webdings</a:t>
            </a:r>
            <a:r>
              <a:rPr lang="ja-JP" altLang="en-US" dirty="0" smtClean="0">
                <a:latin typeface="Arial" charset="0"/>
              </a:rPr>
              <a:t>に切り替えて、世界地図の文字を選択します。</a:t>
            </a:r>
            <a:endParaRPr lang="en-US" altLang="ja-JP" dirty="0" smtClean="0">
              <a:latin typeface="Arial" charset="0"/>
            </a:endParaRPr>
          </a:p>
          <a:p>
            <a:pPr marL="384175" indent="-384175" defTabSz="912813"/>
            <a:endParaRPr lang="en-US" altLang="ja-JP" dirty="0" smtClean="0">
              <a:latin typeface="Arial" charset="0"/>
            </a:endParaRPr>
          </a:p>
          <a:p>
            <a:pPr marL="384175" indent="-384175" defTabSz="912813"/>
            <a:r>
              <a:rPr lang="ja-JP" altLang="en-US" dirty="0" smtClean="0">
                <a:latin typeface="Arial" charset="0"/>
              </a:rPr>
              <a:t>この</a:t>
            </a:r>
            <a:r>
              <a:rPr lang="en-US" altLang="ja-JP" dirty="0" smtClean="0">
                <a:latin typeface="Arial" charset="0"/>
              </a:rPr>
              <a:t>Webdings</a:t>
            </a:r>
            <a:r>
              <a:rPr lang="ja-JP" altLang="en-US" dirty="0" smtClean="0">
                <a:latin typeface="Arial" charset="0"/>
              </a:rPr>
              <a:t>というフォントは</a:t>
            </a:r>
            <a:r>
              <a:rPr lang="en-US" altLang="ja-JP" dirty="0" smtClean="0">
                <a:latin typeface="Arial" charset="0"/>
              </a:rPr>
              <a:t>Windows</a:t>
            </a:r>
            <a:r>
              <a:rPr lang="en-US" altLang="ja-JP" baseline="0" dirty="0" smtClean="0">
                <a:latin typeface="Arial" charset="0"/>
              </a:rPr>
              <a:t> XP</a:t>
            </a:r>
            <a:r>
              <a:rPr lang="ja-JP" altLang="en-US" baseline="0" dirty="0" smtClean="0">
                <a:latin typeface="Arial" charset="0"/>
              </a:rPr>
              <a:t>以上でしたらあらかじめインストールされています。</a:t>
            </a:r>
            <a:endParaRPr lang="en-US" altLang="ja-JP" baseline="0" dirty="0" smtClean="0">
              <a:latin typeface="Arial" charset="0"/>
            </a:endParaRPr>
          </a:p>
          <a:p>
            <a:pPr marL="384175" indent="-384175" defTabSz="912813"/>
            <a:endParaRPr lang="en-US" altLang="ja-JP" baseline="0" dirty="0" smtClean="0">
              <a:latin typeface="Arial" charset="0"/>
            </a:endParaRPr>
          </a:p>
          <a:p>
            <a:pPr marL="384175" indent="-384175" defTabSz="912813"/>
            <a:r>
              <a:rPr lang="ja-JP" altLang="en-US" baseline="0" dirty="0" smtClean="0">
                <a:latin typeface="Arial" charset="0"/>
              </a:rPr>
              <a:t>これを</a:t>
            </a:r>
            <a:r>
              <a:rPr lang="en-US" altLang="ja-JP" baseline="0" dirty="0" smtClean="0">
                <a:latin typeface="Arial" charset="0"/>
              </a:rPr>
              <a:t>Expression Blend</a:t>
            </a:r>
            <a:r>
              <a:rPr lang="ja-JP" altLang="en-US" baseline="0" dirty="0" smtClean="0">
                <a:latin typeface="Arial" charset="0"/>
              </a:rPr>
              <a:t>に貼り付けて、色などを少々加工します。</a:t>
            </a:r>
            <a:endParaRPr lang="en-US" altLang="ja-JP" baseline="0" dirty="0" smtClean="0">
              <a:latin typeface="Arial" charset="0"/>
            </a:endParaRPr>
          </a:p>
          <a:p>
            <a:pPr marL="384175" indent="-384175" defTabSz="912813"/>
            <a:endParaRPr lang="en-US" altLang="ja-JP" baseline="0" dirty="0" smtClean="0">
              <a:latin typeface="Arial" charset="0"/>
            </a:endParaRPr>
          </a:p>
          <a:p>
            <a:pPr marL="384175" indent="-384175" defTabSz="912813"/>
            <a:r>
              <a:rPr lang="ja-JP" altLang="en-US" baseline="0" dirty="0" smtClean="0">
                <a:latin typeface="Arial" charset="0"/>
              </a:rPr>
              <a:t>これで世界地図が、簡単に出来上がりました。</a:t>
            </a:r>
            <a:endParaRPr lang="en-US" altLang="ja-JP" dirty="0" smtClean="0">
              <a:latin typeface="Arial" charset="0"/>
            </a:endParaRPr>
          </a:p>
        </p:txBody>
      </p:sp>
      <p:sp>
        <p:nvSpPr>
          <p:cNvPr id="27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C79D0A1-EDA6-4B1F-ADA6-DBA50B79B4D4}"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76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67D8B29-8CA9-499E-8541-303CA0D2BC8D}" type="slidenum">
              <a:rPr lang="en-US" altLang="ja-JP">
                <a:latin typeface="Arial" charset="0"/>
              </a:rPr>
              <a:pPr defTabSz="912813" fontAlgn="base">
                <a:spcBef>
                  <a:spcPct val="0"/>
                </a:spcBef>
                <a:spcAft>
                  <a:spcPct val="0"/>
                </a:spcAft>
                <a:defRPr/>
              </a:pPr>
              <a:t>26</a:t>
            </a:fld>
            <a:endParaRPr lang="en-US" altLang="ja-JP">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384175" marR="0" lvl="0" indent="-384175" algn="l" defTabSz="912813" rtl="0" eaLnBrk="0" fontAlgn="base" latinLnBrk="0" hangingPunct="0">
              <a:lnSpc>
                <a:spcPct val="90000"/>
              </a:lnSpc>
              <a:spcBef>
                <a:spcPct val="30000"/>
              </a:spcBef>
              <a:spcAft>
                <a:spcPts val="338"/>
              </a:spcAft>
              <a:buClrTx/>
              <a:buSzTx/>
              <a:buFontTx/>
              <a:buNone/>
              <a:tabLst/>
              <a:defRPr/>
            </a:pPr>
            <a:r>
              <a:rPr lang="ja-JP" altLang="en-US" sz="900" b="0" dirty="0" smtClean="0">
                <a:latin typeface="メイリオ" pitchFamily="50" charset="-128"/>
                <a:ea typeface="メイリオ" pitchFamily="50" charset="-128"/>
              </a:rPr>
              <a:t>まとめです。</a:t>
            </a:r>
            <a:endParaRPr kumimoji="1" lang="en-US" altLang="ja-JP" sz="9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a:p>
            <a:pPr marL="384175" indent="-384175" defTabSz="912813"/>
            <a:endParaRPr lang="en-US" altLang="ja-JP" sz="900" dirty="0" smtClean="0">
              <a:ln>
                <a:noFill/>
              </a:ln>
              <a:solidFill>
                <a:schemeClr val="tx1"/>
              </a:solidFill>
              <a:effectLst/>
              <a:latin typeface="Arial" charset="0"/>
            </a:endParaRPr>
          </a:p>
          <a:p>
            <a:pPr marL="384175" indent="-384175" defTabSz="912813"/>
            <a:r>
              <a:rPr lang="ja-JP" altLang="en-US" sz="900" b="0" dirty="0" smtClean="0">
                <a:latin typeface="メイリオ" pitchFamily="50" charset="-128"/>
                <a:ea typeface="メイリオ" pitchFamily="50" charset="-128"/>
              </a:rPr>
              <a:t>まず</a:t>
            </a:r>
            <a:r>
              <a:rPr lang="en-US" altLang="ja-JP" sz="900" b="0" dirty="0" smtClean="0">
                <a:latin typeface="メイリオ" pitchFamily="50" charset="-128"/>
                <a:ea typeface="メイリオ" pitchFamily="50" charset="-128"/>
              </a:rPr>
              <a:t>. [</a:t>
            </a:r>
            <a:r>
              <a:rPr lang="ja-JP" altLang="en-US" sz="900" b="0" dirty="0" smtClean="0">
                <a:latin typeface="メイリオ" pitchFamily="50" charset="-128"/>
                <a:ea typeface="メイリオ" pitchFamily="50" charset="-128"/>
              </a:rPr>
              <a:t>文字コード入力</a:t>
            </a:r>
            <a:r>
              <a:rPr lang="en-US" altLang="ja-JP" sz="900" b="0" dirty="0" smtClean="0">
                <a:latin typeface="メイリオ" pitchFamily="50" charset="-128"/>
                <a:ea typeface="メイリオ" pitchFamily="50" charset="-128"/>
              </a:rPr>
              <a:t>]</a:t>
            </a:r>
            <a:r>
              <a:rPr lang="ja-JP" altLang="en-US" sz="900" b="0" dirty="0" smtClean="0">
                <a:latin typeface="メイリオ" pitchFamily="50" charset="-128"/>
                <a:ea typeface="メイリオ" pitchFamily="50" charset="-128"/>
              </a:rPr>
              <a:t>ツールで、世界地図の文字をコピーし、</a:t>
            </a:r>
            <a:endParaRPr lang="en-US" altLang="ja-JP" sz="900" b="0" dirty="0" smtClean="0">
              <a:latin typeface="メイリオ" pitchFamily="50" charset="-128"/>
              <a:ea typeface="メイリオ" pitchFamily="50" charset="-128"/>
            </a:endParaRPr>
          </a:p>
          <a:p>
            <a:pPr marL="384175" indent="-384175" defTabSz="912813"/>
            <a:endParaRPr lang="en-US" altLang="ja-JP" sz="900" b="0" dirty="0" smtClean="0">
              <a:latin typeface="メイリオ" pitchFamily="50" charset="-128"/>
              <a:ea typeface="メイリオ" pitchFamily="50" charset="-128"/>
            </a:endParaRPr>
          </a:p>
          <a:p>
            <a:pPr marL="384175" indent="-384175" defTabSz="912813"/>
            <a:r>
              <a:rPr lang="en-US" altLang="ja-JP" sz="900" b="0" dirty="0" smtClean="0">
                <a:latin typeface="メイリオ" pitchFamily="50" charset="-128"/>
                <a:ea typeface="メイリオ" pitchFamily="50" charset="-128"/>
              </a:rPr>
              <a:t>Expression Blend</a:t>
            </a:r>
            <a:r>
              <a:rPr lang="ja-JP" altLang="en-US" sz="900" b="0" dirty="0" smtClean="0">
                <a:latin typeface="メイリオ" pitchFamily="50" charset="-128"/>
                <a:ea typeface="メイリオ" pitchFamily="50" charset="-128"/>
              </a:rPr>
              <a:t>に張り付け、</a:t>
            </a:r>
            <a:r>
              <a:rPr lang="en-US" altLang="ja-JP" sz="900" b="0" dirty="0" smtClean="0">
                <a:latin typeface="メイリオ" pitchFamily="50" charset="-128"/>
                <a:ea typeface="メイリオ" pitchFamily="50" charset="-128"/>
              </a:rPr>
              <a:t>XAML</a:t>
            </a:r>
            <a:r>
              <a:rPr lang="ja-JP" altLang="en-US" sz="900" b="0" dirty="0" smtClean="0">
                <a:latin typeface="メイリオ" pitchFamily="50" charset="-128"/>
                <a:ea typeface="メイリオ" pitchFamily="50" charset="-128"/>
              </a:rPr>
              <a:t>を調整してできあがりです。</a:t>
            </a:r>
            <a:endParaRPr lang="en-US" altLang="ja-JP" sz="900" b="0" dirty="0" smtClean="0">
              <a:latin typeface="メイリオ" pitchFamily="50" charset="-128"/>
              <a:ea typeface="メイリオ" pitchFamily="50" charset="-128"/>
            </a:endParaRPr>
          </a:p>
          <a:p>
            <a:pPr marL="384175" indent="-384175" defTabSz="912813"/>
            <a:endParaRPr lang="en-US" altLang="ja-JP" sz="900" b="0" dirty="0" smtClean="0">
              <a:latin typeface="メイリオ" pitchFamily="50" charset="-128"/>
              <a:ea typeface="メイリオ" pitchFamily="50" charset="-128"/>
            </a:endParaRPr>
          </a:p>
          <a:p>
            <a:pPr marL="384175" indent="-384175" defTabSz="912813"/>
            <a:r>
              <a:rPr lang="ja-JP" altLang="en-US" sz="900" dirty="0" smtClean="0">
                <a:ln>
                  <a:noFill/>
                </a:ln>
                <a:solidFill>
                  <a:schemeClr val="tx1"/>
                </a:solidFill>
                <a:effectLst/>
              </a:rPr>
              <a:t>記号フォントを用いることで、楽に世界地図などを書くことができました。</a:t>
            </a:r>
          </a:p>
          <a:p>
            <a:pPr marL="384175" indent="-384175" defTabSz="912813"/>
            <a:endParaRPr lang="en-US" altLang="ja-JP" sz="900" b="0" dirty="0" smtClean="0">
              <a:latin typeface="メイリオ" pitchFamily="50" charset="-128"/>
              <a:ea typeface="メイリオ" pitchFamily="50" charset="-128"/>
            </a:endParaRPr>
          </a:p>
          <a:p>
            <a:pPr marL="384175" indent="-384175" defTabSz="912813"/>
            <a:r>
              <a:rPr lang="ja-JP" altLang="en-US" sz="900" b="0" dirty="0" smtClean="0">
                <a:latin typeface="メイリオ" pitchFamily="50" charset="-128"/>
                <a:ea typeface="メイリオ" pitchFamily="50" charset="-128"/>
              </a:rPr>
              <a:t>みなさんもこのような方法を使って、</a:t>
            </a:r>
            <a:r>
              <a:rPr lang="en-US" altLang="ja-JP" sz="900" b="0" dirty="0" smtClean="0">
                <a:latin typeface="メイリオ" pitchFamily="50" charset="-128"/>
                <a:ea typeface="メイリオ" pitchFamily="50" charset="-128"/>
              </a:rPr>
              <a:t>XAML</a:t>
            </a:r>
            <a:r>
              <a:rPr lang="ja-JP" altLang="en-US" sz="900" b="0" dirty="0" smtClean="0">
                <a:latin typeface="メイリオ" pitchFamily="50" charset="-128"/>
                <a:ea typeface="メイリオ" pitchFamily="50" charset="-128"/>
              </a:rPr>
              <a:t>を楽に書いてみてください。</a:t>
            </a:r>
            <a:endParaRPr lang="en-US" altLang="ja-JP" sz="900" b="0" dirty="0" smtClean="0">
              <a:latin typeface="メイリオ" pitchFamily="50" charset="-128"/>
              <a:ea typeface="メイリオ" pitchFamily="50" charset="-128"/>
            </a:endParaRPr>
          </a:p>
          <a:p>
            <a:pPr marL="384175" indent="-384175" defTabSz="912813"/>
            <a:endParaRPr lang="en-US" altLang="ja-JP" sz="900" b="0" dirty="0" smtClean="0">
              <a:latin typeface="メイリオ" pitchFamily="50" charset="-128"/>
              <a:ea typeface="メイリオ" pitchFamily="50" charset="-128"/>
            </a:endParaRPr>
          </a:p>
          <a:p>
            <a:pPr marL="384175" indent="-384175" defTabSz="912813"/>
            <a:r>
              <a:rPr lang="ja-JP" altLang="en-US" sz="900" b="0" dirty="0" smtClean="0">
                <a:latin typeface="メイリオ" pitchFamily="50" charset="-128"/>
                <a:ea typeface="メイリオ" pitchFamily="50" charset="-128"/>
              </a:rPr>
              <a:t>本日は、ご静聴ありがとう</a:t>
            </a:r>
            <a:r>
              <a:rPr lang="ja-JP" altLang="en-US" sz="900" b="0" smtClean="0">
                <a:latin typeface="メイリオ" pitchFamily="50" charset="-128"/>
                <a:ea typeface="メイリオ" pitchFamily="50" charset="-128"/>
              </a:rPr>
              <a:t>ございました。</a:t>
            </a:r>
            <a:r>
              <a:rPr lang="en-US" altLang="ja-JP" smtClean="0">
                <a:latin typeface="Arial" charset="0"/>
              </a:rPr>
              <a:t> </a:t>
            </a:r>
            <a:endParaRPr lang="en-US" altLang="ja-JP" dirty="0" smtClean="0">
              <a:latin typeface="Arial" charset="0"/>
            </a:endParaRPr>
          </a:p>
        </p:txBody>
      </p:sp>
      <p:sp>
        <p:nvSpPr>
          <p:cNvPr id="27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C79D0A1-EDA6-4B1F-ADA6-DBA50B79B4D4}"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76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67D8B29-8CA9-499E-8541-303CA0D2BC8D}" type="slidenum">
              <a:rPr lang="en-US" altLang="ja-JP">
                <a:latin typeface="Arial" charset="0"/>
              </a:rPr>
              <a:pPr defTabSz="912813" fontAlgn="base">
                <a:spcBef>
                  <a:spcPct val="0"/>
                </a:spcBef>
                <a:spcAft>
                  <a:spcPct val="0"/>
                </a:spcAft>
                <a:defRPr/>
              </a:pPr>
              <a:t>27</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latin typeface="Arial" charset="0"/>
            </a:endParaRPr>
          </a:p>
        </p:txBody>
      </p:sp>
      <p:sp>
        <p:nvSpPr>
          <p:cNvPr id="256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56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8C8E89E-115C-41DD-BBAA-A58C4EE738EA}"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560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F02393F-6B19-469F-9330-53DED07FB533}" type="slidenum">
              <a:rPr lang="en-US" altLang="ja-JP">
                <a:latin typeface="Arial" charset="0"/>
              </a:rPr>
              <a:pPr defTabSz="912813" fontAlgn="base">
                <a:spcBef>
                  <a:spcPct val="0"/>
                </a:spcBef>
                <a:spcAft>
                  <a:spcPct val="0"/>
                </a:spcAft>
                <a:defRPr/>
              </a:pPr>
              <a:t>3</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latin typeface="Arial" charset="0"/>
              </a:rPr>
              <a:t>みなさんこんにちは、わんくま同盟の古瀬良一です。</a:t>
            </a:r>
            <a:endParaRPr lang="en-US" altLang="ja-JP" smtClean="0">
              <a:latin typeface="Arial" charset="0"/>
            </a:endParaRPr>
          </a:p>
        </p:txBody>
      </p:sp>
      <p:sp>
        <p:nvSpPr>
          <p:cNvPr id="27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smtClean="0">
              <a:latin typeface="Arial" charset="0"/>
            </a:endParaRPr>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C79D0A1-EDA6-4B1F-ADA6-DBA50B79B4D4}" type="datetime8">
              <a:rPr lang="en-US" altLang="ja-JP">
                <a:latin typeface="Arial" charset="0"/>
              </a:rPr>
              <a:pPr defTabSz="912813" fontAlgn="base">
                <a:spcBef>
                  <a:spcPct val="0"/>
                </a:spcBef>
                <a:spcAft>
                  <a:spcPct val="0"/>
                </a:spcAft>
                <a:defRPr/>
              </a:pPr>
              <a:t>9/21/2007 9:18 PM</a:t>
            </a:fld>
            <a:endParaRPr lang="en-US" altLang="ja-JP">
              <a:latin typeface="Arial" charset="0"/>
            </a:endParaRPr>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ja-JP">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ja-JP">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a:latin typeface="Arial" charset="0"/>
              </a:rPr>
            </a:br>
            <a:r>
              <a:rPr lang="en-US" altLang="ja-JP">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ja-JP">
              <a:solidFill>
                <a:schemeClr val="tx1"/>
              </a:solidFill>
              <a:latin typeface="Arial" charset="0"/>
            </a:endParaRPr>
          </a:p>
        </p:txBody>
      </p:sp>
      <p:sp>
        <p:nvSpPr>
          <p:cNvPr id="276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67D8B29-8CA9-499E-8541-303CA0D2BC8D}" type="slidenum">
              <a:rPr lang="en-US" altLang="ja-JP">
                <a:latin typeface="Arial" charset="0"/>
              </a:rPr>
              <a:pPr defTabSz="912813" fontAlgn="base">
                <a:spcBef>
                  <a:spcPct val="0"/>
                </a:spcBef>
                <a:spcAft>
                  <a:spcPct val="0"/>
                </a:spcAft>
                <a:defRPr/>
              </a:pPr>
              <a:t>4</a:t>
            </a:fld>
            <a:endParaRPr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突然ですが質問です。</a:t>
            </a:r>
          </a:p>
          <a:p>
            <a:pPr eaLnBrk="1" hangingPunct="1"/>
            <a:endParaRPr lang="ja-JP" altLang="en-US" smtClean="0">
              <a:latin typeface="Arial" charset="0"/>
            </a:endParaRPr>
          </a:p>
          <a:p>
            <a:pPr eaLnBrk="1" hangingPunct="1"/>
            <a:r>
              <a:rPr lang="ja-JP" altLang="en-US" smtClean="0">
                <a:latin typeface="Arial" charset="0"/>
              </a:rPr>
              <a:t>みなさんの黒歴史についてお尋ねします。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子供の頃、</a:t>
            </a:r>
            <a:r>
              <a:rPr kumimoji="1" lang="ja-JP" altLang="en-US" smtClean="0">
                <a:latin typeface="Arial" charset="0"/>
              </a:rPr>
              <a:t>将来有名になったときにそなえて</a:t>
            </a:r>
            <a:r>
              <a:rPr kumimoji="1" lang="ja-JP" altLang="en-US" u="sng" smtClean="0">
                <a:latin typeface="Arial" charset="0"/>
              </a:rPr>
              <a:t>サインの練習</a:t>
            </a:r>
            <a:r>
              <a:rPr kumimoji="1" lang="ja-JP" altLang="en-US" smtClean="0">
                <a:latin typeface="Arial" charset="0"/>
              </a:rPr>
              <a:t>をしたことがある。</a:t>
            </a:r>
            <a:endParaRPr lang="ja-JP" altLang="en-US" smtClean="0">
              <a:latin typeface="Arial" charset="0"/>
            </a:endParaRPr>
          </a:p>
          <a:p>
            <a:pPr eaLnBrk="1" hangingPunct="1"/>
            <a:endParaRPr lang="ja-JP" altLang="en-US" smtClean="0">
              <a:latin typeface="Arial" charset="0"/>
            </a:endParaRPr>
          </a:p>
          <a:p>
            <a:pPr eaLnBrk="1" hangingPunct="1"/>
            <a:r>
              <a:rPr lang="ja-JP" altLang="en-US" smtClean="0">
                <a:latin typeface="Arial" charset="0"/>
              </a:rPr>
              <a:t>はい、手を挙げてー</a:t>
            </a:r>
          </a:p>
          <a:p>
            <a:pPr eaLnBrk="1" hangingPunct="1"/>
            <a:r>
              <a:rPr lang="ja-JP" altLang="en-US" smtClean="0">
                <a:latin typeface="Arial" charset="0"/>
              </a:rPr>
              <a:t>結構いますね</a:t>
            </a:r>
            <a:r>
              <a:rPr lang="en-US" altLang="ja-JP" smtClean="0">
                <a:latin typeface="Arial" charset="0"/>
              </a:rPr>
              <a:t>/</a:t>
            </a:r>
            <a:r>
              <a:rPr lang="ja-JP" altLang="en-US" smtClean="0">
                <a:latin typeface="Arial" charset="0"/>
              </a:rPr>
              <a:t>意外といないですねー</a:t>
            </a:r>
            <a:br>
              <a:rPr lang="ja-JP" altLang="en-US" smtClean="0">
                <a:latin typeface="Arial" charset="0"/>
              </a:rPr>
            </a:br>
            <a:r>
              <a:rPr lang="ja-JP" altLang="en-US" smtClean="0">
                <a:latin typeface="Arial" charset="0"/>
              </a:rPr>
              <a:t>正直に手を挙げる</a:t>
            </a:r>
          </a:p>
          <a:p>
            <a:pPr eaLnBrk="1" hangingPunct="1"/>
            <a:endParaRPr lang="ja-JP" altLang="en-US" smtClean="0">
              <a:latin typeface="Arial" charset="0"/>
            </a:endParaRPr>
          </a:p>
          <a:p>
            <a:pPr eaLnBrk="1" hangingPunct="1"/>
            <a:r>
              <a:rPr lang="ja-JP" altLang="en-US" smtClean="0">
                <a:latin typeface="Arial" charset="0"/>
              </a:rPr>
              <a:t>半数以上の人がやったことあると思います。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1" lang="ja-JP" altLang="en-US" smtClean="0">
                <a:latin typeface="Arial" charset="0"/>
              </a:rPr>
              <a:t>子供の頃は、みんな</a:t>
            </a:r>
            <a:r>
              <a:rPr kumimoji="1" lang="en-US" altLang="ja-JP" smtClean="0">
                <a:latin typeface="Arial" charset="0"/>
              </a:rPr>
              <a:t>10</a:t>
            </a:r>
            <a:r>
              <a:rPr kumimoji="1" lang="ja-JP" altLang="en-US" smtClean="0">
                <a:latin typeface="Arial" charset="0"/>
              </a:rPr>
              <a:t>年後すら見越した準備を怠りませんでした。</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でも、今は・・・</a:t>
            </a:r>
            <a:endParaRPr lang="en-US" altLang="ja-JP"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latin typeface="Arial" charset="0"/>
              </a:rPr>
              <a:t>サインどころか、メモを取ることすら面倒くさい</a:t>
            </a:r>
            <a:r>
              <a:rPr lang="en-US" altLang="ja-JP" smtClean="0">
                <a:latin typeface="Arial" charset="0"/>
              </a:rPr>
              <a:t>!!</a:t>
            </a:r>
          </a:p>
          <a:p>
            <a:pPr eaLnBrk="1" hangingPunct="1"/>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Jpndpevfs01\kkdpe-public\kkdpeamm\Community\Logo\mcr-logo\Transparent\mcr-logo-01_h.png"/>
          <p:cNvPicPr>
            <a:picLocks noChangeAspect="1" noChangeArrowheads="1"/>
          </p:cNvPicPr>
          <p:nvPr userDrawn="1"/>
        </p:nvPicPr>
        <p:blipFill>
          <a:blip r:embed="rId3"/>
          <a:srcRect/>
          <a:stretch>
            <a:fillRect/>
          </a:stretch>
        </p:blipFill>
        <p:spPr bwMode="auto">
          <a:xfrm>
            <a:off x="368300" y="220663"/>
            <a:ext cx="2070100" cy="1127125"/>
          </a:xfrm>
          <a:prstGeom prst="rect">
            <a:avLst/>
          </a:prstGeom>
          <a:noFill/>
          <a:ln w="9525">
            <a:noFill/>
            <a:miter lim="800000"/>
            <a:headEnd/>
            <a:tailEnd/>
          </a:ln>
        </p:spPr>
      </p:pic>
      <p:sp>
        <p:nvSpPr>
          <p:cNvPr id="2" name="Title 1"/>
          <p:cNvSpPr>
            <a:spLocks noGrp="1"/>
          </p:cNvSpPr>
          <p:nvPr>
            <p:ph type="ctrTitle"/>
          </p:nvPr>
        </p:nvSpPr>
        <p:spPr>
          <a:xfrm>
            <a:off x="368300" y="2522539"/>
            <a:ext cx="8394699" cy="2324099"/>
          </a:xfrm>
          <a:noFill/>
          <a:ln w="9525">
            <a:noFill/>
            <a:miter lim="800000"/>
            <a:headEnd/>
            <a:tailEnd/>
          </a:ln>
          <a:effectLst/>
        </p:spPr>
        <p:txBody>
          <a:bodyPr lIns="0" tIns="0" rIns="0" bIns="0" anchor="ct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lvl="0"/>
            <a:r>
              <a:rPr lang="ja-JP" altLang="en-US" dirty="0" smtClean="0"/>
              <a:t>マスタ タイトルの書式設定</a:t>
            </a:r>
            <a:endParaRPr lang="en-US" dirty="0"/>
          </a:p>
        </p:txBody>
      </p:sp>
      <p:sp>
        <p:nvSpPr>
          <p:cNvPr id="3" name="Subtitle 2"/>
          <p:cNvSpPr>
            <a:spLocks noGrp="1"/>
          </p:cNvSpPr>
          <p:nvPr>
            <p:ph type="subTitle" idx="1"/>
          </p:nvPr>
        </p:nvSpPr>
        <p:spPr bwMode="invGray">
          <a:xfrm>
            <a:off x="1547813" y="4846638"/>
            <a:ext cx="5316626"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ja-JP" altLang="en-US" dirty="0"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1788" y="2787650"/>
            <a:ext cx="5940425" cy="1282700"/>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300"/>
            <a:ext cx="8382000" cy="523875"/>
          </a:xfrm>
          <a:prstGeom prst="rect">
            <a:avLst/>
          </a:prstGeom>
          <a:noFill/>
          <a:ln w="12700">
            <a:noFill/>
            <a:miter lim="800000"/>
            <a:headEnd type="none" w="sm" len="sm"/>
            <a:tailEnd type="none" w="sm" len="sm"/>
          </a:ln>
          <a:effectLst/>
        </p:spPr>
        <p:txBody>
          <a:bodyPr lIns="91421" tIns="45712" rIns="91421" bIns="45712">
            <a:spAutoFit/>
          </a:bodyPr>
          <a:lstStyle/>
          <a:p>
            <a:pPr algn="ctr" defTabSz="914063" eaLnBrk="0" fontAlgn="auto" hangingPunct="0">
              <a:spcBef>
                <a:spcPts val="0"/>
              </a:spcBef>
              <a:spcAft>
                <a:spcPts val="0"/>
              </a:spcAft>
              <a:defRPr/>
            </a:pPr>
            <a:r>
              <a:rPr kumimoji="0" lang="en-US" sz="700" b="0" dirty="0">
                <a:latin typeface="Arial" pitchFamily="34" charset="0"/>
                <a:ea typeface="+mn-ea"/>
                <a:cs typeface="Arial" charset="0"/>
              </a:rPr>
              <a:t>© 2007 Microsoft Corporation. All rights reserved. Microsoft, Windows, Windows Vista and other product names are or may be registered trademarks and/or trademarks in the U.S. and/or other countries.</a:t>
            </a:r>
          </a:p>
          <a:p>
            <a:pPr algn="ctr" defTabSz="914063" eaLnBrk="0" fontAlgn="auto" hangingPunct="0">
              <a:spcBef>
                <a:spcPts val="0"/>
              </a:spcBef>
              <a:spcAft>
                <a:spcPts val="0"/>
              </a:spcAft>
              <a:defRPr/>
            </a:pPr>
            <a:r>
              <a:rPr kumimoji="0" lang="en-US" sz="700" b="0" dirty="0">
                <a:latin typeface="Arial"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700" b="0" dirty="0">
                <a:latin typeface="Arial" pitchFamily="34" charset="0"/>
                <a:ea typeface="+mn-ea"/>
                <a:cs typeface="Arial" charset="0"/>
              </a:rPr>
            </a:br>
            <a:r>
              <a:rPr kumimoji="0" lang="en-US" sz="700" b="0" dirty="0">
                <a:latin typeface="Arial"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368300" y="220663"/>
            <a:ext cx="8382000" cy="6096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366713" y="1347788"/>
            <a:ext cx="8407400" cy="1854200"/>
          </a:xfrm>
        </p:spPr>
        <p:txBody>
          <a:bodyPr/>
          <a:lstStyle/>
          <a:p>
            <a:pPr lvl="0"/>
            <a:endParaRPr lang="ja-JP"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Jpndpevfs01\kkdpe-public\kkdpeamm\Community\Logo\mcr-logo\Transparent\mcr-logo-01_h.png"/>
          <p:cNvPicPr>
            <a:picLocks noChangeAspect="1" noChangeArrowheads="1"/>
          </p:cNvPicPr>
          <p:nvPr userDrawn="1"/>
        </p:nvPicPr>
        <p:blipFill>
          <a:blip r:embed="rId3"/>
          <a:srcRect/>
          <a:stretch>
            <a:fillRect/>
          </a:stretch>
        </p:blipFill>
        <p:spPr bwMode="auto">
          <a:xfrm>
            <a:off x="368300" y="220663"/>
            <a:ext cx="2070100" cy="1127125"/>
          </a:xfrm>
          <a:prstGeom prst="rect">
            <a:avLst/>
          </a:prstGeom>
          <a:noFill/>
          <a:ln w="9525">
            <a:noFill/>
            <a:miter lim="800000"/>
            <a:headEnd/>
            <a:tailEnd/>
          </a:ln>
        </p:spPr>
      </p:pic>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lvl="0"/>
            <a:r>
              <a:rPr lang="ja-JP" altLang="en-US" dirty="0" smtClean="0"/>
              <a:t>マスタ テキストの書式設定</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lvl="0"/>
            <a:r>
              <a:rPr lang="ja-JP" altLang="en-US" dirty="0" smtClean="0"/>
              <a:t>マスタ タイトルの書式設定</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ja-JP" altLang="en-US" dirty="0" smtClean="0"/>
              <a:t>マスタ サブタイトルの書式設定</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p:ph type="body" sz="quarter" idx="10"/>
          </p:nvPr>
        </p:nvSpPr>
        <p:spPr>
          <a:xfrm>
            <a:off x="368300" y="767292"/>
            <a:ext cx="8394700" cy="443198"/>
          </a:xfr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pPr lvl="0"/>
            <a:r>
              <a:rPr lang="ja-JP" altLang="en-US" dirty="0" smtClean="0"/>
              <a:t>マスタ テキストの書式設定</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ja-JP" altLang="en-US" dirty="0" smtClean="0"/>
              <a:t>マスタ タイトルの書式設定</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rtlCol="0" anchor="b"/>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488" y="6243638"/>
            <a:ext cx="850900" cy="522287"/>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kumimoji="0" lang="en-US" sz="2800" b="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1030" name="Text Placeholder 2"/>
          <p:cNvSpPr>
            <a:spLocks noGrp="1"/>
          </p:cNvSpPr>
          <p:nvPr>
            <p:ph type="body" idx="1"/>
          </p:nvPr>
        </p:nvSpPr>
        <p:spPr bwMode="auto">
          <a:xfrm>
            <a:off x="366713" y="1347788"/>
            <a:ext cx="8407400" cy="1854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1" name="Picture 2"/>
          <p:cNvPicPr>
            <a:picLocks noChangeAspect="1" noChangeArrowheads="1"/>
          </p:cNvPicPr>
          <p:nvPr userDrawn="1"/>
        </p:nvPicPr>
        <p:blipFill>
          <a:blip r:embed="rId17"/>
          <a:srcRect/>
          <a:stretch>
            <a:fillRect/>
          </a:stretch>
        </p:blipFill>
        <p:spPr bwMode="auto">
          <a:xfrm>
            <a:off x="5089525" y="203200"/>
            <a:ext cx="3659188" cy="127476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8" r:id="rId11"/>
    <p:sldLayoutId id="2147483719" r:id="rId12"/>
    <p:sldLayoutId id="2147483707" r:id="rId13"/>
    <p:sldLayoutId id="2147483705" r:id="rId14"/>
  </p:sldLayoutIdLst>
  <p:transition>
    <p:fade/>
  </p:transition>
  <p:txStyles>
    <p:titleStyle>
      <a:lvl1pPr algn="l" defTabSz="912813" rtl="0" eaLnBrk="0" fontAlgn="base" hangingPunct="0">
        <a:lnSpc>
          <a:spcPct val="90000"/>
        </a:lnSpc>
        <a:spcBef>
          <a:spcPct val="0"/>
        </a:spcBef>
        <a:spcAft>
          <a:spcPct val="0"/>
        </a:spcAft>
        <a:defRPr kumimoji="1" lang="en-US" sz="4000" kern="1200" spc="-125"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vl2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2pPr>
      <a:lvl3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3pPr>
      <a:lvl4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4pPr>
      <a:lvl5pPr algn="l" defTabSz="912813" rtl="0" eaLnBrk="0" fontAlgn="base" hangingPunct="0">
        <a:lnSpc>
          <a:spcPct val="90000"/>
        </a:lnSpc>
        <a:spcBef>
          <a:spcPct val="0"/>
        </a:spcBef>
        <a:spcAft>
          <a:spcPct val="0"/>
        </a:spcAft>
        <a:defRPr kumimoji="1" sz="4000">
          <a:solidFill>
            <a:schemeClr val="bg1"/>
          </a:solidFill>
          <a:latin typeface="メイリオ" pitchFamily="50" charset="-128"/>
          <a:ea typeface="メイリオ" pitchFamily="50" charset="-128"/>
        </a:defRPr>
      </a:lvl5pPr>
      <a:lvl6pPr marL="4572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6pPr>
      <a:lvl7pPr marL="9144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7pPr>
      <a:lvl8pPr marL="13716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8pPr>
      <a:lvl9pPr marL="1828800" algn="l" defTabSz="912813" rtl="0" fontAlgn="base">
        <a:lnSpc>
          <a:spcPct val="90000"/>
        </a:lnSpc>
        <a:spcBef>
          <a:spcPct val="0"/>
        </a:spcBef>
        <a:spcAft>
          <a:spcPct val="0"/>
        </a:spcAft>
        <a:defRPr kumimoji="1" sz="4000">
          <a:solidFill>
            <a:schemeClr val="bg1"/>
          </a:solidFill>
          <a:latin typeface="メイリオ" pitchFamily="50" charset="-128"/>
          <a:ea typeface="メイリオ" pitchFamily="50" charset="-128"/>
        </a:defRPr>
      </a:lvl9pPr>
    </p:titleStyle>
    <p:bodyStyle>
      <a:lvl1pPr marL="384175" indent="-384175" algn="l" defTabSz="912813" rtl="0" eaLnBrk="0" fontAlgn="base" hangingPunct="0">
        <a:lnSpc>
          <a:spcPct val="90000"/>
        </a:lnSpc>
        <a:spcBef>
          <a:spcPts val="700"/>
        </a:spcBef>
        <a:spcAft>
          <a:spcPct val="0"/>
        </a:spcAft>
        <a:buBlip>
          <a:blip r:embed="rId18"/>
        </a:buBlip>
        <a:defRPr kumimoji="1" sz="2800" kern="1200">
          <a:solidFill>
            <a:schemeClr val="tx1"/>
          </a:solidFill>
          <a:latin typeface="メイリオ" pitchFamily="50" charset="-128"/>
          <a:ea typeface="メイリオ" pitchFamily="50" charset="-128"/>
          <a:cs typeface="+mn-cs"/>
        </a:defRPr>
      </a:lvl1pPr>
      <a:lvl2pPr marL="738188" indent="-361950" algn="l" defTabSz="912813" rtl="0" eaLnBrk="0" fontAlgn="base" hangingPunct="0">
        <a:lnSpc>
          <a:spcPct val="90000"/>
        </a:lnSpc>
        <a:spcBef>
          <a:spcPts val="700"/>
        </a:spcBef>
        <a:spcAft>
          <a:spcPct val="0"/>
        </a:spcAft>
        <a:buBlip>
          <a:blip r:embed="rId18"/>
        </a:buBlip>
        <a:defRPr kumimoji="1" sz="2400" kern="1200">
          <a:solidFill>
            <a:schemeClr val="tx1"/>
          </a:solidFill>
          <a:latin typeface="メイリオ" pitchFamily="50" charset="-128"/>
          <a:ea typeface="メイリオ" pitchFamily="50" charset="-128"/>
          <a:cs typeface="+mn-cs"/>
        </a:defRPr>
      </a:lvl2pPr>
      <a:lvl3pPr marL="1101725" indent="-347663"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3pPr>
      <a:lvl4pPr marL="1419225" indent="-317500"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4pPr>
      <a:lvl5pPr marL="1760538" indent="-317500" algn="l" defTabSz="912813" rtl="0" eaLnBrk="0" fontAlgn="base" hangingPunct="0">
        <a:lnSpc>
          <a:spcPct val="90000"/>
        </a:lnSpc>
        <a:spcBef>
          <a:spcPts val="700"/>
        </a:spcBef>
        <a:spcAft>
          <a:spcPct val="0"/>
        </a:spcAft>
        <a:buBlip>
          <a:blip r:embed="rId18"/>
        </a:buBlip>
        <a:defRPr kumimoji="1" sz="2000" kern="1200">
          <a:solidFill>
            <a:schemeClr val="tx1"/>
          </a:solidFill>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yoichi@wankum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mailto:imac@big.j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08000" y="4846638"/>
            <a:ext cx="8229600" cy="1883593"/>
          </a:xfrm>
        </p:spPr>
        <p:txBody>
          <a:bodyPr/>
          <a:lstStyle/>
          <a:p>
            <a:pPr>
              <a:defRPr/>
            </a:pPr>
            <a:r>
              <a:rPr altLang="ja-JP" b="1" dirty="0" smtClean="0">
                <a:solidFill>
                  <a:schemeClr val="tx1"/>
                </a:solidFill>
              </a:rPr>
              <a:t>Life Hack</a:t>
            </a:r>
          </a:p>
          <a:p>
            <a:pPr>
              <a:defRPr/>
            </a:pPr>
            <a:r>
              <a:rPr altLang="ja-JP" b="1" dirty="0" smtClean="0">
                <a:solidFill>
                  <a:schemeClr val="tx1"/>
                </a:solidFill>
              </a:rPr>
              <a:t>by </a:t>
            </a:r>
            <a:r>
              <a:rPr lang="ja-JP" altLang="en-US" b="1" dirty="0" smtClean="0">
                <a:solidFill>
                  <a:schemeClr val="tx1"/>
                </a:solidFill>
              </a:rPr>
              <a:t>古瀬良一</a:t>
            </a:r>
            <a:r>
              <a:rPr altLang="ja-JP" b="1" dirty="0" smtClean="0">
                <a:solidFill>
                  <a:schemeClr val="tx1"/>
                </a:solidFill>
              </a:rPr>
              <a:t>(</a:t>
            </a:r>
            <a:r>
              <a:rPr lang="ja-JP" altLang="en-US" b="1" dirty="0" err="1" smtClean="0">
                <a:solidFill>
                  <a:schemeClr val="tx1"/>
                </a:solidFill>
              </a:rPr>
              <a:t>りょーいち</a:t>
            </a:r>
            <a:r>
              <a:rPr altLang="ja-JP" b="1" dirty="0" smtClean="0">
                <a:solidFill>
                  <a:schemeClr val="tx1"/>
                </a:solidFill>
              </a:rPr>
              <a:t>)</a:t>
            </a:r>
            <a:r>
              <a:rPr lang="ja-JP" altLang="en-US" b="1" dirty="0" smtClean="0">
                <a:solidFill>
                  <a:schemeClr val="tx1"/>
                </a:solidFill>
              </a:rPr>
              <a:t> </a:t>
            </a:r>
            <a:r>
              <a:rPr altLang="ja-JP" dirty="0" smtClean="0">
                <a:solidFill>
                  <a:schemeClr val="tx1"/>
                </a:solidFill>
                <a:hlinkClick r:id="rId3"/>
              </a:rPr>
              <a:t>ryoichi@wankuma.com</a:t>
            </a:r>
            <a:endParaRPr altLang="ja-JP" dirty="0" smtClean="0">
              <a:solidFill>
                <a:schemeClr val="tx1"/>
              </a:solidFill>
            </a:endParaRPr>
          </a:p>
          <a:p>
            <a:pPr>
              <a:defRPr/>
            </a:pPr>
            <a:r>
              <a:rPr b="1" dirty="0" smtClean="0">
                <a:solidFill>
                  <a:schemeClr val="tx1"/>
                </a:solidFill>
              </a:rPr>
              <a:t>XAML</a:t>
            </a:r>
            <a:r>
              <a:rPr lang="ja-JP" altLang="en-US" b="1" dirty="0" smtClean="0">
                <a:solidFill>
                  <a:schemeClr val="tx1"/>
                </a:solidFill>
              </a:rPr>
              <a:t>デモ</a:t>
            </a:r>
            <a:endParaRPr altLang="ja-JP" b="1" dirty="0" smtClean="0">
              <a:solidFill>
                <a:schemeClr val="tx1"/>
              </a:solidFill>
            </a:endParaRPr>
          </a:p>
          <a:p>
            <a:pPr>
              <a:defRPr/>
            </a:pPr>
            <a:r>
              <a:rPr b="1" dirty="0" smtClean="0">
                <a:solidFill>
                  <a:schemeClr val="tx1"/>
                </a:solidFill>
              </a:rPr>
              <a:t>by </a:t>
            </a:r>
            <a:r>
              <a:rPr lang="ja-JP" altLang="en-US" b="1" dirty="0" smtClean="0">
                <a:solidFill>
                  <a:schemeClr val="tx1"/>
                </a:solidFill>
              </a:rPr>
              <a:t>中仙道　太郎</a:t>
            </a:r>
            <a:r>
              <a:rPr altLang="ja-JP" b="1" dirty="0" smtClean="0">
                <a:solidFill>
                  <a:schemeClr val="tx1"/>
                </a:solidFill>
              </a:rPr>
              <a:t>(</a:t>
            </a:r>
            <a:r>
              <a:rPr lang="ja-JP" altLang="en-US" b="1" dirty="0" smtClean="0">
                <a:solidFill>
                  <a:schemeClr val="tx1"/>
                </a:solidFill>
              </a:rPr>
              <a:t>なか</a:t>
            </a:r>
            <a:r>
              <a:rPr altLang="ja-JP" b="1" dirty="0" smtClean="0">
                <a:solidFill>
                  <a:schemeClr val="tx1"/>
                </a:solidFill>
              </a:rPr>
              <a:t>-chan@</a:t>
            </a:r>
            <a:r>
              <a:rPr lang="ja-JP" altLang="en-US" b="1" dirty="0" smtClean="0">
                <a:solidFill>
                  <a:schemeClr val="tx1"/>
                </a:solidFill>
              </a:rPr>
              <a:t>最愛の</a:t>
            </a:r>
            <a:r>
              <a:rPr altLang="ja-JP" b="1" dirty="0" smtClean="0">
                <a:solidFill>
                  <a:schemeClr val="tx1"/>
                </a:solidFill>
              </a:rPr>
              <a:t>iMac)</a:t>
            </a:r>
            <a:r>
              <a:rPr altLang="ja-JP" dirty="0" smtClean="0">
                <a:solidFill>
                  <a:schemeClr val="tx1"/>
                </a:solidFill>
              </a:rPr>
              <a:t> </a:t>
            </a:r>
            <a:r>
              <a:rPr altLang="ja-JP" dirty="0" smtClean="0">
                <a:solidFill>
                  <a:schemeClr val="tx1"/>
                </a:solidFill>
                <a:hlinkClick r:id="rId4"/>
              </a:rPr>
              <a:t>imac@big.jp</a:t>
            </a:r>
            <a:endParaRPr dirty="0">
              <a:solidFill>
                <a:schemeClr val="tx1"/>
              </a:solidFill>
            </a:endParaRPr>
          </a:p>
        </p:txBody>
      </p:sp>
      <p:sp>
        <p:nvSpPr>
          <p:cNvPr id="5" name="Title 4"/>
          <p:cNvSpPr>
            <a:spLocks noGrp="1"/>
          </p:cNvSpPr>
          <p:nvPr>
            <p:ph type="ctrTitle"/>
          </p:nvPr>
        </p:nvSpPr>
        <p:spPr/>
        <p:txBody>
          <a:bodyPr/>
          <a:lstStyle/>
          <a:p>
            <a:pPr defTabSz="914363" eaLnBrk="1" hangingPunct="1">
              <a:defRPr/>
            </a:pPr>
            <a:r>
              <a:rPr lang="ja-JP" altLang="en-US" b="1" err="1" smtClean="0"/>
              <a:t>わんくま</a:t>
            </a:r>
            <a:r>
              <a:rPr lang="ja-JP" altLang="en-US" b="1" smtClean="0"/>
              <a:t>ストリートライブ </a:t>
            </a:r>
            <a:r>
              <a:rPr altLang="ja-JP" b="1" smtClean="0"/>
              <a:t/>
            </a:r>
            <a:br>
              <a:rPr altLang="ja-JP" b="1" smtClean="0"/>
            </a:br>
            <a:r>
              <a:rPr lang="ja-JP" altLang="en-US" b="1" smtClean="0"/>
              <a:t>ショートショート</a:t>
            </a:r>
            <a:endParaRPr b="1"/>
          </a:p>
        </p:txBody>
      </p:sp>
      <p:pic>
        <p:nvPicPr>
          <p:cNvPr id="21507" name="Picture 2" descr="C:\Users\localnaka\Desktop\名称未設定2.png"/>
          <p:cNvPicPr>
            <a:picLocks noChangeAspect="1" noChangeArrowheads="1"/>
          </p:cNvPicPr>
          <p:nvPr/>
        </p:nvPicPr>
        <p:blipFill>
          <a:blip r:embed="rId5"/>
          <a:srcRect/>
          <a:stretch>
            <a:fillRect/>
          </a:stretch>
        </p:blipFill>
        <p:spPr bwMode="auto">
          <a:xfrm>
            <a:off x="7405688" y="1524000"/>
            <a:ext cx="1300162" cy="914400"/>
          </a:xfrm>
          <a:prstGeom prst="rect">
            <a:avLst/>
          </a:prstGeom>
          <a:noFill/>
          <a:ln w="9525">
            <a:noFill/>
            <a:miter lim="800000"/>
            <a:headEnd/>
            <a:tailEnd/>
          </a:ln>
        </p:spPr>
      </p:pic>
      <p:pic>
        <p:nvPicPr>
          <p:cNvPr id="21508" name="Picture 9" descr="alliance_member_apac_eng"/>
          <p:cNvPicPr>
            <a:picLocks noChangeAspect="1" noChangeArrowheads="1"/>
          </p:cNvPicPr>
          <p:nvPr/>
        </p:nvPicPr>
        <p:blipFill>
          <a:blip r:embed="rId6"/>
          <a:srcRect/>
          <a:stretch>
            <a:fillRect/>
          </a:stretch>
        </p:blipFill>
        <p:spPr bwMode="auto">
          <a:xfrm>
            <a:off x="5221288" y="1789113"/>
            <a:ext cx="2087562" cy="6619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39938" name="Text Box 4"/>
          <p:cNvSpPr txBox="1">
            <a:spLocks noChangeArrowheads="1"/>
          </p:cNvSpPr>
          <p:nvPr/>
        </p:nvSpPr>
        <p:spPr bwMode="auto">
          <a:xfrm>
            <a:off x="1665288" y="1892300"/>
            <a:ext cx="5772150" cy="2286000"/>
          </a:xfrm>
          <a:prstGeom prst="rect">
            <a:avLst/>
          </a:prstGeom>
          <a:noFill/>
          <a:ln w="9525">
            <a:noFill/>
            <a:miter lim="800000"/>
            <a:headEnd/>
            <a:tailEnd/>
          </a:ln>
        </p:spPr>
        <p:txBody>
          <a:bodyPr wrap="none">
            <a:spAutoFit/>
          </a:bodyPr>
          <a:lstStyle/>
          <a:p>
            <a:pPr algn="ctr" defTabSz="914400"/>
            <a:r>
              <a:rPr lang="en-US" altLang="ja-JP" sz="7200" b="0">
                <a:ea typeface="メイリオ" pitchFamily="50" charset="-128"/>
              </a:rPr>
              <a:t>10</a:t>
            </a:r>
            <a:r>
              <a:rPr lang="ja-JP" altLang="en-US" sz="7200" b="0">
                <a:ea typeface="メイリオ" pitchFamily="50" charset="-128"/>
              </a:rPr>
              <a:t>年どころか</a:t>
            </a:r>
          </a:p>
          <a:p>
            <a:pPr algn="ctr" defTabSz="914400"/>
            <a:r>
              <a:rPr lang="ja-JP" altLang="en-US" sz="7200" b="0">
                <a:ea typeface="メイリオ" pitchFamily="50" charset="-128"/>
              </a:rPr>
              <a:t>明日の事すら</a:t>
            </a:r>
            <a:endParaRPr lang="en-US" altLang="ja-JP" sz="8800" b="0">
              <a:ea typeface="メイリオ" pitchFamily="50" charset="-128"/>
            </a:endParaRPr>
          </a:p>
        </p:txBody>
      </p:sp>
      <p:sp>
        <p:nvSpPr>
          <p:cNvPr id="39939" name="Text Box 5"/>
          <p:cNvSpPr txBox="1">
            <a:spLocks noChangeArrowheads="1"/>
          </p:cNvSpPr>
          <p:nvPr/>
        </p:nvSpPr>
        <p:spPr bwMode="auto">
          <a:xfrm>
            <a:off x="993775" y="4557713"/>
            <a:ext cx="7204075" cy="1555750"/>
          </a:xfrm>
          <a:prstGeom prst="rect">
            <a:avLst/>
          </a:prstGeom>
          <a:noFill/>
          <a:ln w="9525">
            <a:noFill/>
            <a:miter lim="800000"/>
            <a:headEnd/>
            <a:tailEnd/>
          </a:ln>
        </p:spPr>
        <p:txBody>
          <a:bodyPr wrap="none">
            <a:spAutoFit/>
          </a:bodyPr>
          <a:lstStyle/>
          <a:p>
            <a:pPr algn="ctr" defTabSz="914400"/>
            <a:r>
              <a:rPr lang="ja-JP" altLang="en-US" sz="9600" b="0">
                <a:solidFill>
                  <a:srgbClr val="FF0000"/>
                </a:solidFill>
                <a:latin typeface="メイリオ" pitchFamily="50" charset="-128"/>
                <a:ea typeface="メイリオ" pitchFamily="50" charset="-128"/>
              </a:rPr>
              <a:t>面倒</a:t>
            </a:r>
            <a:r>
              <a:rPr lang="ja-JP" altLang="en-US" sz="9600" b="0">
                <a:latin typeface="メイリオ" pitchFamily="50" charset="-128"/>
                <a:ea typeface="メイリオ" pitchFamily="50" charset="-128"/>
              </a:rPr>
              <a:t>くさい</a:t>
            </a:r>
            <a:r>
              <a:rPr lang="en-US" altLang="ja-JP" sz="9600" b="0">
                <a:latin typeface="メイリオ" pitchFamily="50" charset="-128"/>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41986" name="Text Box 7"/>
          <p:cNvSpPr txBox="1">
            <a:spLocks noChangeArrowheads="1"/>
          </p:cNvSpPr>
          <p:nvPr/>
        </p:nvSpPr>
        <p:spPr bwMode="auto">
          <a:xfrm>
            <a:off x="3336925" y="3468688"/>
            <a:ext cx="2470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何で？</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44034" name="Text Box 4"/>
          <p:cNvSpPr txBox="1">
            <a:spLocks noChangeArrowheads="1"/>
          </p:cNvSpPr>
          <p:nvPr/>
        </p:nvSpPr>
        <p:spPr bwMode="auto">
          <a:xfrm>
            <a:off x="1287463" y="3340100"/>
            <a:ext cx="7092950" cy="1189038"/>
          </a:xfrm>
          <a:prstGeom prst="rect">
            <a:avLst/>
          </a:prstGeom>
          <a:noFill/>
          <a:ln w="9525">
            <a:noFill/>
            <a:miter lim="800000"/>
            <a:headEnd/>
            <a:tailEnd/>
          </a:ln>
        </p:spPr>
        <p:txBody>
          <a:bodyPr wrap="none">
            <a:spAutoFit/>
          </a:bodyPr>
          <a:lstStyle/>
          <a:p>
            <a:pPr algn="ctr" defTabSz="914400"/>
            <a:r>
              <a:rPr lang="ja-JP" altLang="en-US" sz="7200" b="0">
                <a:ea typeface="メイリオ" pitchFamily="50" charset="-128"/>
              </a:rPr>
              <a:t>楽しくないから</a:t>
            </a:r>
            <a:r>
              <a:rPr lang="en-US" altLang="ja-JP" sz="7200" b="0">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46082" name="Text Box 4"/>
          <p:cNvSpPr txBox="1">
            <a:spLocks noChangeArrowheads="1"/>
          </p:cNvSpPr>
          <p:nvPr/>
        </p:nvSpPr>
        <p:spPr bwMode="auto">
          <a:xfrm>
            <a:off x="1606550" y="2408238"/>
            <a:ext cx="6280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子供の頃のように</a:t>
            </a:r>
            <a:endParaRPr lang="en-US" altLang="ja-JP" sz="6000" b="0">
              <a:ea typeface="メイリオ" pitchFamily="50" charset="-128"/>
            </a:endParaRPr>
          </a:p>
        </p:txBody>
      </p:sp>
      <p:sp>
        <p:nvSpPr>
          <p:cNvPr id="46083" name="Text Box 5"/>
          <p:cNvSpPr txBox="1">
            <a:spLocks noChangeArrowheads="1"/>
          </p:cNvSpPr>
          <p:nvPr/>
        </p:nvSpPr>
        <p:spPr bwMode="auto">
          <a:xfrm>
            <a:off x="671513" y="4281488"/>
            <a:ext cx="7804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普段の生活を楽しもう</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48130" name="Text Box 4"/>
          <p:cNvSpPr txBox="1">
            <a:spLocks noChangeArrowheads="1"/>
          </p:cNvSpPr>
          <p:nvPr/>
        </p:nvSpPr>
        <p:spPr bwMode="auto">
          <a:xfrm>
            <a:off x="1995488" y="1825625"/>
            <a:ext cx="5154612" cy="701675"/>
          </a:xfrm>
          <a:prstGeom prst="rect">
            <a:avLst/>
          </a:prstGeom>
          <a:noFill/>
          <a:ln w="9525">
            <a:noFill/>
            <a:miter lim="800000"/>
            <a:headEnd/>
            <a:tailEnd/>
          </a:ln>
        </p:spPr>
        <p:txBody>
          <a:bodyPr wrap="none">
            <a:spAutoFit/>
          </a:bodyPr>
          <a:lstStyle/>
          <a:p>
            <a:pPr algn="ctr" defTabSz="914400"/>
            <a:r>
              <a:rPr lang="ja-JP" altLang="en-US" sz="4000" b="0">
                <a:latin typeface="メイリオ" pitchFamily="50" charset="-128"/>
                <a:ea typeface="メイリオ" pitchFamily="50" charset="-128"/>
              </a:rPr>
              <a:t>りょーいち </a:t>
            </a:r>
            <a:r>
              <a:rPr lang="en-US" altLang="ja-JP" sz="4000" b="0">
                <a:latin typeface="メイリオ" pitchFamily="50" charset="-128"/>
                <a:ea typeface="メイリオ" pitchFamily="50" charset="-128"/>
              </a:rPr>
              <a:t>Life Hack</a:t>
            </a:r>
          </a:p>
        </p:txBody>
      </p:sp>
      <p:sp>
        <p:nvSpPr>
          <p:cNvPr id="48131" name="Text Box 5"/>
          <p:cNvSpPr txBox="1">
            <a:spLocks noChangeArrowheads="1"/>
          </p:cNvSpPr>
          <p:nvPr/>
        </p:nvSpPr>
        <p:spPr bwMode="auto">
          <a:xfrm>
            <a:off x="2041525" y="5684838"/>
            <a:ext cx="5060950" cy="579437"/>
          </a:xfrm>
          <a:prstGeom prst="rect">
            <a:avLst/>
          </a:prstGeom>
          <a:noFill/>
          <a:ln w="9525">
            <a:noFill/>
            <a:miter lim="800000"/>
            <a:headEnd/>
            <a:tailEnd/>
          </a:ln>
        </p:spPr>
        <p:txBody>
          <a:bodyPr wrap="none">
            <a:spAutoFit/>
          </a:bodyPr>
          <a:lstStyle/>
          <a:p>
            <a:pPr algn="ctr" defTabSz="914400"/>
            <a:r>
              <a:rPr lang="ja-JP" altLang="en-US" sz="3200" b="0">
                <a:latin typeface="メイリオ" pitchFamily="50" charset="-128"/>
                <a:ea typeface="メイリオ" pitchFamily="50" charset="-128"/>
              </a:rPr>
              <a:t>～普段の生活を楽しもう～</a:t>
            </a:r>
          </a:p>
        </p:txBody>
      </p:sp>
      <p:sp>
        <p:nvSpPr>
          <p:cNvPr id="48132" name="Text Box 6"/>
          <p:cNvSpPr txBox="1">
            <a:spLocks noChangeArrowheads="1"/>
          </p:cNvSpPr>
          <p:nvPr/>
        </p:nvSpPr>
        <p:spPr bwMode="auto">
          <a:xfrm>
            <a:off x="822325" y="3122613"/>
            <a:ext cx="7499350" cy="1555750"/>
          </a:xfrm>
          <a:prstGeom prst="rect">
            <a:avLst/>
          </a:prstGeom>
          <a:noFill/>
          <a:ln w="9525">
            <a:noFill/>
            <a:miter lim="800000"/>
            <a:headEnd/>
            <a:tailEnd/>
          </a:ln>
        </p:spPr>
        <p:txBody>
          <a:bodyPr wrap="none">
            <a:spAutoFit/>
          </a:bodyPr>
          <a:lstStyle/>
          <a:p>
            <a:pPr algn="ctr" defTabSz="914400"/>
            <a:r>
              <a:rPr lang="ja-JP" altLang="en-US" sz="9600" b="0">
                <a:latin typeface="メイリオ" pitchFamily="50" charset="-128"/>
                <a:ea typeface="メイリオ" pitchFamily="50" charset="-128"/>
              </a:rPr>
              <a:t>メモ</a:t>
            </a:r>
            <a:r>
              <a:rPr lang="ja-JP" altLang="en-US" sz="9600" b="0">
                <a:solidFill>
                  <a:srgbClr val="FF0000"/>
                </a:solidFill>
                <a:latin typeface="メイリオ" pitchFamily="50" charset="-128"/>
                <a:ea typeface="メイリオ" pitchFamily="50" charset="-128"/>
              </a:rPr>
              <a:t>の</a:t>
            </a:r>
            <a:r>
              <a:rPr lang="ja-JP" altLang="en-US" sz="9600" b="0">
                <a:latin typeface="メイリオ" pitchFamily="50" charset="-128"/>
                <a:ea typeface="メイリオ" pitchFamily="50" charset="-128"/>
              </a:rPr>
              <a:t>ススメ</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graphicFrame>
        <p:nvGraphicFramePr>
          <p:cNvPr id="81933" name="Object 13"/>
          <p:cNvGraphicFramePr>
            <a:graphicFrameLocks noChangeAspect="1"/>
          </p:cNvGraphicFramePr>
          <p:nvPr>
            <p:ph idx="1"/>
          </p:nvPr>
        </p:nvGraphicFramePr>
        <p:xfrm>
          <a:off x="1327150" y="1570038"/>
          <a:ext cx="6491288" cy="4868862"/>
        </p:xfrm>
        <a:graphic>
          <a:graphicData uri="http://schemas.openxmlformats.org/presentationml/2006/ole">
            <p:oleObj spid="_x0000_s81933" name="Image" r:id="rId4" imgW="3251023" imgH="2437923" progId="">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83970" name="Text Box 4"/>
          <p:cNvSpPr txBox="1">
            <a:spLocks noChangeArrowheads="1"/>
          </p:cNvSpPr>
          <p:nvPr/>
        </p:nvSpPr>
        <p:spPr bwMode="auto">
          <a:xfrm>
            <a:off x="2109788" y="2495550"/>
            <a:ext cx="4926012" cy="1311275"/>
          </a:xfrm>
          <a:prstGeom prst="rect">
            <a:avLst/>
          </a:prstGeom>
          <a:noFill/>
          <a:ln w="9525">
            <a:noFill/>
            <a:miter lim="800000"/>
            <a:headEnd/>
            <a:tailEnd/>
          </a:ln>
        </p:spPr>
        <p:txBody>
          <a:bodyPr>
            <a:spAutoFit/>
          </a:bodyPr>
          <a:lstStyle/>
          <a:p>
            <a:pPr algn="ctr" defTabSz="914400"/>
            <a:r>
              <a:rPr lang="ja-JP" altLang="en-US" sz="8000" b="0">
                <a:ea typeface="メイリオ" pitchFamily="50" charset="-128"/>
              </a:rPr>
              <a:t>アナログ</a:t>
            </a:r>
            <a:endParaRPr lang="en-US" altLang="ja-JP" sz="8000" b="0">
              <a:ea typeface="メイリオ" pitchFamily="50" charset="-128"/>
            </a:endParaRPr>
          </a:p>
        </p:txBody>
      </p:sp>
      <p:sp>
        <p:nvSpPr>
          <p:cNvPr id="83971" name="Text Box 5"/>
          <p:cNvSpPr txBox="1">
            <a:spLocks noChangeArrowheads="1"/>
          </p:cNvSpPr>
          <p:nvPr/>
        </p:nvSpPr>
        <p:spPr bwMode="auto">
          <a:xfrm>
            <a:off x="1524000" y="4837113"/>
            <a:ext cx="6356350" cy="914400"/>
          </a:xfrm>
          <a:prstGeom prst="rect">
            <a:avLst/>
          </a:prstGeom>
          <a:noFill/>
          <a:ln w="9525">
            <a:noFill/>
            <a:miter lim="800000"/>
            <a:headEnd/>
            <a:tailEnd/>
          </a:ln>
        </p:spPr>
        <p:txBody>
          <a:bodyPr wrap="none">
            <a:spAutoFit/>
          </a:bodyPr>
          <a:lstStyle/>
          <a:p>
            <a:pPr algn="ctr" defTabSz="914400"/>
            <a:r>
              <a:rPr lang="ja-JP" altLang="en-US" sz="5400" b="0">
                <a:ea typeface="メイリオ" pitchFamily="50" charset="-128"/>
              </a:rPr>
              <a:t>で良いじゃないか。</a:t>
            </a:r>
            <a:endParaRPr lang="en-US" altLang="ja-JP" sz="5400" b="0">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86018" name="Text Box 5"/>
          <p:cNvSpPr txBox="1">
            <a:spLocks noChangeArrowheads="1"/>
          </p:cNvSpPr>
          <p:nvPr/>
        </p:nvSpPr>
        <p:spPr bwMode="auto">
          <a:xfrm>
            <a:off x="0" y="1279525"/>
            <a:ext cx="9144000" cy="5578475"/>
          </a:xfrm>
          <a:prstGeom prst="rect">
            <a:avLst/>
          </a:prstGeom>
          <a:noFill/>
          <a:ln w="9525">
            <a:noFill/>
            <a:miter lim="800000"/>
            <a:headEnd/>
            <a:tailEnd/>
          </a:ln>
        </p:spPr>
        <p:txBody>
          <a:bodyPr>
            <a:spAutoFit/>
          </a:bodyPr>
          <a:lstStyle/>
          <a:p>
            <a:pPr algn="ctr" defTabSz="914400"/>
            <a:r>
              <a:rPr lang="ja-JP" altLang="ja-JP" sz="6000" b="0">
                <a:latin typeface="メイリオ" pitchFamily="50" charset="-128"/>
                <a:ea typeface="メイリオ" pitchFamily="50" charset="-128"/>
              </a:rPr>
              <a:t>携帯電話、PDA</a:t>
            </a:r>
          </a:p>
          <a:p>
            <a:pPr algn="ctr" defTabSz="914400"/>
            <a:r>
              <a:rPr lang="ja-JP" altLang="ja-JP" sz="6000" b="0">
                <a:latin typeface="メイリオ" pitchFamily="50" charset="-128"/>
                <a:ea typeface="メイリオ" pitchFamily="50" charset="-128"/>
              </a:rPr>
              <a:t>携帯音楽プレーヤー</a:t>
            </a:r>
          </a:p>
          <a:p>
            <a:pPr algn="ctr" defTabSz="914400"/>
            <a:r>
              <a:rPr lang="ja-JP" altLang="ja-JP" sz="6000" b="0">
                <a:latin typeface="メイリオ" pitchFamily="50" charset="-128"/>
                <a:ea typeface="メイリオ" pitchFamily="50" charset="-128"/>
              </a:rPr>
              <a:t>家や車の鍵、パスケースビジネス手帳、ハンカチ財布、会社のIDカード</a:t>
            </a:r>
          </a:p>
          <a:p>
            <a:pPr algn="ctr" defTabSz="914400"/>
            <a:r>
              <a:rPr lang="ja-JP" altLang="ja-JP" sz="6000" b="0">
                <a:latin typeface="メイリオ" pitchFamily="50" charset="-128"/>
                <a:ea typeface="メイリオ" pitchFamily="50" charset="-128"/>
              </a:rPr>
              <a:t>名刺入れ・・・</a:t>
            </a:r>
            <a:r>
              <a:rPr lang="ja-JP" altLang="ja-JP" sz="4000" b="0">
                <a:latin typeface="メイリオ" pitchFamily="50" charset="-128"/>
                <a:ea typeface="メイリオ" pitchFamily="50" charset="-128"/>
              </a:rPr>
              <a:t>などなど。</a:t>
            </a:r>
            <a:endParaRPr lang="en-US" altLang="ja-JP" sz="4000" b="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88066" name="Text Box 5"/>
          <p:cNvSpPr txBox="1">
            <a:spLocks noChangeArrowheads="1"/>
          </p:cNvSpPr>
          <p:nvPr/>
        </p:nvSpPr>
        <p:spPr bwMode="auto">
          <a:xfrm>
            <a:off x="765175" y="2225675"/>
            <a:ext cx="7727950" cy="914400"/>
          </a:xfrm>
          <a:prstGeom prst="rect">
            <a:avLst/>
          </a:prstGeom>
          <a:noFill/>
          <a:ln w="9525">
            <a:noFill/>
            <a:miter lim="800000"/>
            <a:headEnd/>
            <a:tailEnd/>
          </a:ln>
        </p:spPr>
        <p:txBody>
          <a:bodyPr wrap="none">
            <a:spAutoFit/>
          </a:bodyPr>
          <a:lstStyle/>
          <a:p>
            <a:pPr algn="ctr" defTabSz="914400"/>
            <a:r>
              <a:rPr lang="ja-JP" altLang="en-US" sz="5400" b="0">
                <a:ea typeface="メイリオ" pitchFamily="50" charset="-128"/>
              </a:rPr>
              <a:t>既に持ってるアイテムに</a:t>
            </a:r>
            <a:endParaRPr lang="en-US" altLang="ja-JP" sz="5400" b="0">
              <a:ea typeface="メイリオ" pitchFamily="50" charset="-128"/>
            </a:endParaRPr>
          </a:p>
        </p:txBody>
      </p:sp>
      <p:sp>
        <p:nvSpPr>
          <p:cNvPr id="88067" name="Text Box 6"/>
          <p:cNvSpPr txBox="1">
            <a:spLocks noChangeArrowheads="1"/>
          </p:cNvSpPr>
          <p:nvPr/>
        </p:nvSpPr>
        <p:spPr bwMode="auto">
          <a:xfrm>
            <a:off x="2165350" y="4179888"/>
            <a:ext cx="4813300" cy="1311275"/>
          </a:xfrm>
          <a:prstGeom prst="rect">
            <a:avLst/>
          </a:prstGeom>
          <a:noFill/>
          <a:ln w="9525">
            <a:noFill/>
            <a:miter lim="800000"/>
            <a:headEnd/>
            <a:tailEnd/>
          </a:ln>
        </p:spPr>
        <p:txBody>
          <a:bodyPr wrap="none">
            <a:spAutoFit/>
          </a:bodyPr>
          <a:lstStyle/>
          <a:p>
            <a:pPr algn="ctr" defTabSz="914400"/>
            <a:r>
              <a:rPr lang="ja-JP" altLang="en-US" sz="8000" b="0">
                <a:solidFill>
                  <a:srgbClr val="FF0000"/>
                </a:solidFill>
                <a:ea typeface="メイリオ" pitchFamily="50" charset="-128"/>
              </a:rPr>
              <a:t>機能</a:t>
            </a:r>
            <a:r>
              <a:rPr lang="ja-JP" altLang="en-US" sz="8000" b="0">
                <a:ea typeface="メイリオ" pitchFamily="50" charset="-128"/>
              </a:rPr>
              <a:t>追加</a:t>
            </a:r>
            <a:r>
              <a:rPr lang="en-US" altLang="ja-JP" sz="8000" b="0">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graphicFrame>
        <p:nvGraphicFramePr>
          <p:cNvPr id="91140" name="Object 4"/>
          <p:cNvGraphicFramePr>
            <a:graphicFrameLocks noChangeAspect="1"/>
          </p:cNvGraphicFramePr>
          <p:nvPr>
            <p:ph idx="1"/>
          </p:nvPr>
        </p:nvGraphicFramePr>
        <p:xfrm>
          <a:off x="1212850" y="1855788"/>
          <a:ext cx="6716713" cy="4437062"/>
        </p:xfrm>
        <a:graphic>
          <a:graphicData uri="http://schemas.openxmlformats.org/presentationml/2006/ole">
            <p:oleObj spid="_x0000_s91140" name="Image" r:id="rId4" imgW="3037246" imgH="2006208" progId="">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608140"/>
            <a:ext cx="8394699" cy="960890"/>
          </a:xfrm>
        </p:spPr>
        <p:txBody>
          <a:bodyPr/>
          <a:lstStyle/>
          <a:p>
            <a:pPr defTabSz="914363" eaLnBrk="1" hangingPunct="1">
              <a:defRPr/>
            </a:pPr>
            <a:r>
              <a:rPr lang="ja-JP" altLang="en-US" err="1" smtClean="0"/>
              <a:t>わんくま</a:t>
            </a:r>
            <a:r>
              <a:rPr lang="ja-JP" altLang="en-US" smtClean="0"/>
              <a:t>同盟って何？</a:t>
            </a:r>
            <a:endParaRPr b="1"/>
          </a:p>
        </p:txBody>
      </p:sp>
      <p:sp>
        <p:nvSpPr>
          <p:cNvPr id="6" name="Title 4"/>
          <p:cNvSpPr txBox="1">
            <a:spLocks/>
          </p:cNvSpPr>
          <p:nvPr/>
        </p:nvSpPr>
        <p:spPr>
          <a:xfrm>
            <a:off x="404586" y="2264229"/>
            <a:ext cx="8394699" cy="4310741"/>
          </a:xfrm>
          <a:prstGeom prst="rect">
            <a:avLst/>
          </a:prstGeom>
          <a:noFill/>
          <a:ln w="9525">
            <a:noFill/>
            <a:miter lim="800000"/>
            <a:headEnd/>
            <a:tailEnd/>
          </a:ln>
          <a:effectLst/>
        </p:spPr>
        <p:txBody>
          <a:bodyPr lIns="0" tIns="0" rIns="0" bIns="0" anchor="ct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kumimoji="0" lang="ja-JP" altLang="en-US" sz="4000" b="0" dirty="0" err="1">
                <a:latin typeface="+mn-lt"/>
                <a:ea typeface="+mn-ea"/>
              </a:rPr>
              <a:t>わんくま</a:t>
            </a:r>
            <a:r>
              <a:rPr kumimoji="0" lang="ja-JP" altLang="en-US" sz="4000" b="0" dirty="0">
                <a:latin typeface="+mn-lt"/>
                <a:ea typeface="+mn-ea"/>
              </a:rPr>
              <a:t>同盟は、コミュニティで活動している者たちの集団です。</a:t>
            </a:r>
            <a:endParaRPr kumimoji="0" lang="en-US" altLang="ja-JP" sz="4000" b="0" dirty="0">
              <a:latin typeface="+mn-lt"/>
              <a:ea typeface="+mn-ea"/>
            </a:endParaRPr>
          </a:p>
          <a:p>
            <a:pPr defTabSz="914363">
              <a:lnSpc>
                <a:spcPct val="90000"/>
              </a:lnSpc>
              <a:defRPr/>
            </a:pPr>
            <a:endParaRPr lang="en-US" sz="4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kumimoji="0" lang="ja-JP" altLang="en-US" sz="4000" b="0" dirty="0">
                <a:latin typeface="+mn-lt"/>
                <a:ea typeface="+mn-ea"/>
              </a:rPr>
              <a:t>あなたも一緒に情報発信しませんか？</a:t>
            </a:r>
          </a:p>
          <a:p>
            <a:pPr defTabSz="914363">
              <a:lnSpc>
                <a:spcPct val="90000"/>
              </a:lnSpc>
              <a:defRPr/>
            </a:pPr>
            <a:endParaRPr lang="en-US" sz="4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93186" name="Text Box 4"/>
          <p:cNvSpPr txBox="1">
            <a:spLocks noChangeArrowheads="1"/>
          </p:cNvSpPr>
          <p:nvPr/>
        </p:nvSpPr>
        <p:spPr bwMode="auto">
          <a:xfrm>
            <a:off x="981075" y="3222625"/>
            <a:ext cx="7296150" cy="1311275"/>
          </a:xfrm>
          <a:prstGeom prst="rect">
            <a:avLst/>
          </a:prstGeom>
          <a:noFill/>
          <a:ln w="9525">
            <a:noFill/>
            <a:miter lim="800000"/>
            <a:headEnd/>
            <a:tailEnd/>
          </a:ln>
        </p:spPr>
        <p:txBody>
          <a:bodyPr wrap="none">
            <a:spAutoFit/>
          </a:bodyPr>
          <a:lstStyle/>
          <a:p>
            <a:pPr algn="ctr" defTabSz="914400"/>
            <a:r>
              <a:rPr lang="ja-JP" altLang="en-US" sz="8000" b="0">
                <a:ea typeface="メイリオ" pitchFamily="50" charset="-128"/>
              </a:rPr>
              <a:t>卓上のメモ</a:t>
            </a:r>
            <a:r>
              <a:rPr lang="ja-JP" altLang="en-US" sz="8000" b="0">
                <a:solidFill>
                  <a:srgbClr val="FF0000"/>
                </a:solidFill>
                <a:ea typeface="メイリオ" pitchFamily="50" charset="-128"/>
              </a:rPr>
              <a:t>の</a:t>
            </a:r>
            <a:r>
              <a:rPr lang="ja-JP" altLang="en-US" sz="8000" b="0">
                <a:ea typeface="メイリオ" pitchFamily="50" charset="-128"/>
              </a:rPr>
              <a:t>話</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graphicFrame>
        <p:nvGraphicFramePr>
          <p:cNvPr id="96260" name="Object 4"/>
          <p:cNvGraphicFramePr>
            <a:graphicFrameLocks noChangeAspect="1"/>
          </p:cNvGraphicFramePr>
          <p:nvPr>
            <p:ph idx="1"/>
          </p:nvPr>
        </p:nvGraphicFramePr>
        <p:xfrm>
          <a:off x="1189038" y="1536700"/>
          <a:ext cx="6767512" cy="5076825"/>
        </p:xfrm>
        <a:graphic>
          <a:graphicData uri="http://schemas.openxmlformats.org/presentationml/2006/ole">
            <p:oleObj spid="_x0000_s96260" name="Image" r:id="rId4" imgW="3251023" imgH="2437923" progId="">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graphicFrame>
        <p:nvGraphicFramePr>
          <p:cNvPr id="99332" name="Object 4"/>
          <p:cNvGraphicFramePr>
            <a:graphicFrameLocks noChangeAspect="1"/>
          </p:cNvGraphicFramePr>
          <p:nvPr>
            <p:ph idx="1"/>
          </p:nvPr>
        </p:nvGraphicFramePr>
        <p:xfrm>
          <a:off x="1295400" y="1624013"/>
          <a:ext cx="6553200" cy="4916487"/>
        </p:xfrm>
        <a:graphic>
          <a:graphicData uri="http://schemas.openxmlformats.org/presentationml/2006/ole">
            <p:oleObj spid="_x0000_s99332" name="Image" r:id="rId4" imgW="3251023" imgH="2437923" progId="">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101378" name="Text Box 4"/>
          <p:cNvSpPr txBox="1">
            <a:spLocks noChangeArrowheads="1"/>
          </p:cNvSpPr>
          <p:nvPr/>
        </p:nvSpPr>
        <p:spPr bwMode="auto">
          <a:xfrm>
            <a:off x="684213" y="2217738"/>
            <a:ext cx="7804150" cy="3381375"/>
          </a:xfrm>
          <a:prstGeom prst="rect">
            <a:avLst/>
          </a:prstGeom>
          <a:noFill/>
          <a:ln w="9525">
            <a:noFill/>
            <a:miter lim="800000"/>
            <a:headEnd/>
            <a:tailEnd/>
          </a:ln>
        </p:spPr>
        <p:txBody>
          <a:bodyPr>
            <a:spAutoFit/>
          </a:bodyPr>
          <a:lstStyle/>
          <a:p>
            <a:pPr algn="ctr" defTabSz="914400"/>
            <a:r>
              <a:rPr lang="ja-JP" altLang="en-US" sz="5400" b="0">
                <a:solidFill>
                  <a:srgbClr val="FF0000"/>
                </a:solidFill>
                <a:ea typeface="メイリオ" pitchFamily="50" charset="-128"/>
              </a:rPr>
              <a:t>少しでも</a:t>
            </a:r>
          </a:p>
          <a:p>
            <a:pPr algn="ctr" defTabSz="914400"/>
            <a:r>
              <a:rPr lang="ja-JP" altLang="en-US" sz="5400" b="0">
                <a:ea typeface="メイリオ" pitchFamily="50" charset="-128"/>
              </a:rPr>
              <a:t>普段のストレスを軽減し</a:t>
            </a:r>
          </a:p>
          <a:p>
            <a:pPr algn="ctr" defTabSz="914400"/>
            <a:r>
              <a:rPr lang="ja-JP" altLang="en-US" sz="5400" b="0">
                <a:ea typeface="メイリオ" pitchFamily="50" charset="-128"/>
              </a:rPr>
              <a:t>楽しめる時間を</a:t>
            </a:r>
            <a:r>
              <a:rPr lang="ja-JP" altLang="en-US" sz="5400" b="0">
                <a:solidFill>
                  <a:srgbClr val="FF0000"/>
                </a:solidFill>
                <a:ea typeface="メイリオ" pitchFamily="50" charset="-128"/>
              </a:rPr>
              <a:t>工夫して</a:t>
            </a:r>
          </a:p>
          <a:p>
            <a:pPr algn="ctr" defTabSz="914400"/>
            <a:r>
              <a:rPr lang="ja-JP" altLang="en-US" sz="5400" b="0">
                <a:ea typeface="メイリオ" pitchFamily="50" charset="-128"/>
              </a:rPr>
              <a:t>作ってみてください。</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103426" name="Text Box 4"/>
          <p:cNvSpPr txBox="1">
            <a:spLocks noChangeArrowheads="1"/>
          </p:cNvSpPr>
          <p:nvPr/>
        </p:nvSpPr>
        <p:spPr bwMode="auto">
          <a:xfrm>
            <a:off x="1995488" y="1825625"/>
            <a:ext cx="5154612" cy="701675"/>
          </a:xfrm>
          <a:prstGeom prst="rect">
            <a:avLst/>
          </a:prstGeom>
          <a:noFill/>
          <a:ln w="9525">
            <a:noFill/>
            <a:miter lim="800000"/>
            <a:headEnd/>
            <a:tailEnd/>
          </a:ln>
        </p:spPr>
        <p:txBody>
          <a:bodyPr wrap="none">
            <a:spAutoFit/>
          </a:bodyPr>
          <a:lstStyle/>
          <a:p>
            <a:pPr algn="ctr" defTabSz="914400"/>
            <a:r>
              <a:rPr lang="ja-JP" altLang="en-US" sz="4000" b="0">
                <a:latin typeface="メイリオ" pitchFamily="50" charset="-128"/>
                <a:ea typeface="メイリオ" pitchFamily="50" charset="-128"/>
              </a:rPr>
              <a:t>りょーいち </a:t>
            </a:r>
            <a:r>
              <a:rPr lang="en-US" altLang="ja-JP" sz="4000" b="0">
                <a:latin typeface="メイリオ" pitchFamily="50" charset="-128"/>
                <a:ea typeface="メイリオ" pitchFamily="50" charset="-128"/>
              </a:rPr>
              <a:t>Life Hack</a:t>
            </a:r>
          </a:p>
        </p:txBody>
      </p:sp>
      <p:sp>
        <p:nvSpPr>
          <p:cNvPr id="103427" name="Text Box 5"/>
          <p:cNvSpPr txBox="1">
            <a:spLocks noChangeArrowheads="1"/>
          </p:cNvSpPr>
          <p:nvPr/>
        </p:nvSpPr>
        <p:spPr bwMode="auto">
          <a:xfrm>
            <a:off x="5380038" y="5684838"/>
            <a:ext cx="3297237" cy="457200"/>
          </a:xfrm>
          <a:prstGeom prst="rect">
            <a:avLst/>
          </a:prstGeom>
          <a:noFill/>
          <a:ln w="9525">
            <a:noFill/>
            <a:miter lim="800000"/>
            <a:headEnd/>
            <a:tailEnd/>
          </a:ln>
        </p:spPr>
        <p:txBody>
          <a:bodyPr wrap="none">
            <a:spAutoFit/>
          </a:bodyPr>
          <a:lstStyle/>
          <a:p>
            <a:pPr algn="ctr" defTabSz="914400"/>
            <a:r>
              <a:rPr lang="ja-JP" altLang="en-US" sz="2400" b="0">
                <a:latin typeface="メイリオ" pitchFamily="50" charset="-128"/>
                <a:ea typeface="メイリオ" pitchFamily="50" charset="-128"/>
              </a:rPr>
              <a:t>古瀬良一 </a:t>
            </a:r>
            <a:r>
              <a:rPr lang="en-US" altLang="ja-JP" sz="2400" b="0">
                <a:latin typeface="メイリオ" pitchFamily="50" charset="-128"/>
                <a:ea typeface="メイリオ" pitchFamily="50" charset="-128"/>
              </a:rPr>
              <a:t>(</a:t>
            </a:r>
            <a:r>
              <a:rPr lang="ja-JP" altLang="en-US" sz="2400" b="0">
                <a:latin typeface="メイリオ" pitchFamily="50" charset="-128"/>
                <a:ea typeface="メイリオ" pitchFamily="50" charset="-128"/>
              </a:rPr>
              <a:t>りょーいち</a:t>
            </a:r>
            <a:r>
              <a:rPr lang="en-US" altLang="ja-JP" sz="2400" b="0">
                <a:latin typeface="メイリオ" pitchFamily="50" charset="-128"/>
                <a:ea typeface="メイリオ" pitchFamily="50" charset="-128"/>
              </a:rPr>
              <a:t>)</a:t>
            </a:r>
          </a:p>
        </p:txBody>
      </p:sp>
      <p:sp>
        <p:nvSpPr>
          <p:cNvPr id="103428" name="Text Box 6"/>
          <p:cNvSpPr txBox="1">
            <a:spLocks noChangeArrowheads="1"/>
          </p:cNvSpPr>
          <p:nvPr/>
        </p:nvSpPr>
        <p:spPr bwMode="auto">
          <a:xfrm>
            <a:off x="822325" y="3122613"/>
            <a:ext cx="7499350" cy="1555750"/>
          </a:xfrm>
          <a:prstGeom prst="rect">
            <a:avLst/>
          </a:prstGeom>
          <a:noFill/>
          <a:ln w="9525">
            <a:noFill/>
            <a:miter lim="800000"/>
            <a:headEnd/>
            <a:tailEnd/>
          </a:ln>
        </p:spPr>
        <p:txBody>
          <a:bodyPr wrap="none">
            <a:spAutoFit/>
          </a:bodyPr>
          <a:lstStyle/>
          <a:p>
            <a:pPr algn="ctr" defTabSz="914400"/>
            <a:r>
              <a:rPr lang="ja-JP" altLang="en-US" sz="9600" b="0">
                <a:latin typeface="メイリオ" pitchFamily="50" charset="-128"/>
                <a:ea typeface="メイリオ" pitchFamily="50" charset="-128"/>
              </a:rPr>
              <a:t>メモ</a:t>
            </a:r>
            <a:r>
              <a:rPr lang="ja-JP" altLang="en-US" sz="9600" b="0">
                <a:solidFill>
                  <a:srgbClr val="FF0000"/>
                </a:solidFill>
                <a:latin typeface="メイリオ" pitchFamily="50" charset="-128"/>
                <a:ea typeface="メイリオ" pitchFamily="50" charset="-128"/>
              </a:rPr>
              <a:t>の</a:t>
            </a:r>
            <a:r>
              <a:rPr lang="ja-JP" altLang="en-US" sz="9600" b="0">
                <a:latin typeface="メイリオ" pitchFamily="50" charset="-128"/>
                <a:ea typeface="メイリオ" pitchFamily="50" charset="-128"/>
              </a:rPr>
              <a:t>ススメ</a:t>
            </a:r>
          </a:p>
        </p:txBody>
      </p:sp>
      <p:sp>
        <p:nvSpPr>
          <p:cNvPr id="103429" name="Text Box 7"/>
          <p:cNvSpPr txBox="1">
            <a:spLocks noChangeArrowheads="1"/>
          </p:cNvSpPr>
          <p:nvPr/>
        </p:nvSpPr>
        <p:spPr bwMode="auto">
          <a:xfrm>
            <a:off x="6773863" y="4537075"/>
            <a:ext cx="1809750" cy="579438"/>
          </a:xfrm>
          <a:prstGeom prst="rect">
            <a:avLst/>
          </a:prstGeom>
          <a:noFill/>
          <a:ln w="9525">
            <a:noFill/>
            <a:miter lim="800000"/>
            <a:headEnd/>
            <a:tailEnd/>
          </a:ln>
        </p:spPr>
        <p:txBody>
          <a:bodyPr wrap="none">
            <a:spAutoFit/>
          </a:bodyPr>
          <a:lstStyle/>
          <a:p>
            <a:pPr algn="ctr" defTabSz="914400"/>
            <a:r>
              <a:rPr lang="ja-JP" altLang="en-US" sz="3200" b="0">
                <a:latin typeface="メイリオ" pitchFamily="50" charset="-128"/>
                <a:ea typeface="メイリオ" pitchFamily="50" charset="-128"/>
              </a:rPr>
              <a:t>でした。</a:t>
            </a:r>
          </a:p>
        </p:txBody>
      </p:sp>
      <p:sp>
        <p:nvSpPr>
          <p:cNvPr id="103430" name="Text Box 8"/>
          <p:cNvSpPr txBox="1">
            <a:spLocks noChangeArrowheads="1"/>
          </p:cNvSpPr>
          <p:nvPr/>
        </p:nvSpPr>
        <p:spPr bwMode="auto">
          <a:xfrm>
            <a:off x="5230813" y="6192838"/>
            <a:ext cx="3651250" cy="457200"/>
          </a:xfrm>
          <a:prstGeom prst="rect">
            <a:avLst/>
          </a:prstGeom>
          <a:noFill/>
          <a:ln w="9525">
            <a:noFill/>
            <a:miter lim="800000"/>
            <a:headEnd/>
            <a:tailEnd/>
          </a:ln>
        </p:spPr>
        <p:txBody>
          <a:bodyPr wrap="none">
            <a:spAutoFit/>
          </a:bodyPr>
          <a:lstStyle/>
          <a:p>
            <a:pPr algn="ctr" defTabSz="914400"/>
            <a:r>
              <a:rPr lang="en-US" altLang="ja-JP" sz="2400" b="0">
                <a:latin typeface="メイリオ" pitchFamily="50" charset="-128"/>
                <a:ea typeface="メイリオ" pitchFamily="50" charset="-128"/>
              </a:rPr>
              <a:t>ryoichi</a:t>
            </a:r>
            <a:r>
              <a:rPr lang="en-US" altLang="ja-JP" sz="2400" b="0">
                <a:solidFill>
                  <a:srgbClr val="FF0000"/>
                </a:solidFill>
                <a:latin typeface="メイリオ" pitchFamily="50" charset="-128"/>
                <a:ea typeface="メイリオ" pitchFamily="50" charset="-128"/>
              </a:rPr>
              <a:t>@</a:t>
            </a:r>
            <a:r>
              <a:rPr lang="en-US" altLang="ja-JP" sz="2400" b="0">
                <a:latin typeface="メイリオ" pitchFamily="50" charset="-128"/>
                <a:ea typeface="メイリオ" pitchFamily="50" charset="-128"/>
              </a:rPr>
              <a:t>wankuma.com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altLang="ja-JP" dirty="0" smtClean="0"/>
              <a:t>XAML</a:t>
            </a:r>
            <a:r>
              <a:rPr lang="ja-JP" altLang="en-US" dirty="0" smtClean="0"/>
              <a:t>デモ</a:t>
            </a:r>
            <a:endParaRPr dirty="0"/>
          </a:p>
        </p:txBody>
      </p:sp>
      <p:sp>
        <p:nvSpPr>
          <p:cNvPr id="27650" name="Text Placeholder 8"/>
          <p:cNvSpPr>
            <a:spLocks noGrp="1"/>
          </p:cNvSpPr>
          <p:nvPr>
            <p:ph type="body" sz="quarter" idx="10"/>
          </p:nvPr>
        </p:nvSpPr>
        <p:spPr>
          <a:xfrm>
            <a:off x="725714" y="2710995"/>
            <a:ext cx="7939314" cy="747897"/>
          </a:xfrm>
        </p:spPr>
        <p:txBody>
          <a:bodyPr/>
          <a:lstStyle/>
          <a:p>
            <a:pPr marL="384175" indent="-384175" algn="ctr" defTabSz="912813"/>
            <a:r>
              <a:rPr lang="ja-JP" altLang="en-US" sz="5400" dirty="0" smtClean="0">
                <a:ln>
                  <a:noFill/>
                </a:ln>
                <a:solidFill>
                  <a:schemeClr val="tx1"/>
                </a:solidFill>
                <a:effectLst/>
              </a:rPr>
              <a:t>世界地図を作成しよう！</a:t>
            </a:r>
            <a:endParaRPr altLang="ja-JP" sz="5400" dirty="0" smtClean="0">
              <a:ln>
                <a:noFill/>
              </a:ln>
              <a:solidFill>
                <a:schemeClr val="tx1"/>
              </a:solidFill>
              <a:effectLst/>
            </a:endParaRPr>
          </a:p>
        </p:txBody>
      </p:sp>
      <p:sp>
        <p:nvSpPr>
          <p:cNvPr id="27651" name="Text Placeholder 8"/>
          <p:cNvSpPr>
            <a:spLocks/>
          </p:cNvSpPr>
          <p:nvPr/>
        </p:nvSpPr>
        <p:spPr bwMode="auto">
          <a:xfrm>
            <a:off x="355147" y="5687332"/>
            <a:ext cx="8380413" cy="341632"/>
          </a:xfrm>
          <a:prstGeom prst="rect">
            <a:avLst/>
          </a:prstGeom>
          <a:noFill/>
          <a:ln w="9525">
            <a:noFill/>
            <a:miter lim="800000"/>
            <a:headEnd/>
            <a:tailEnd/>
          </a:ln>
        </p:spPr>
        <p:txBody>
          <a:bodyPr tIns="0" bIns="0">
            <a:spAutoFit/>
          </a:bodyPr>
          <a:lstStyle/>
          <a:p>
            <a:pPr marL="384175" indent="-384175" algn="ctr">
              <a:lnSpc>
                <a:spcPct val="90000"/>
              </a:lnSpc>
              <a:spcBef>
                <a:spcPct val="20000"/>
              </a:spcBef>
            </a:pPr>
            <a:r>
              <a:rPr lang="ja-JP" altLang="en-US" sz="2400" b="0" dirty="0" smtClean="0">
                <a:latin typeface="メイリオ" pitchFamily="50" charset="-128"/>
                <a:ea typeface="メイリオ" pitchFamily="50" charset="-128"/>
              </a:rPr>
              <a:t>中仙道　太郎 </a:t>
            </a:r>
            <a:r>
              <a:rPr lang="en-US" altLang="ja-JP" sz="2400" b="0" dirty="0" smtClean="0">
                <a:latin typeface="メイリオ" pitchFamily="50" charset="-128"/>
                <a:ea typeface="メイリオ" pitchFamily="50" charset="-128"/>
              </a:rPr>
              <a:t>(</a:t>
            </a:r>
            <a:r>
              <a:rPr lang="ja-JP" altLang="en-US" sz="2400" b="0" dirty="0" smtClean="0">
                <a:latin typeface="メイリオ" pitchFamily="50" charset="-128"/>
                <a:ea typeface="メイリオ" pitchFamily="50" charset="-128"/>
              </a:rPr>
              <a:t>なか</a:t>
            </a:r>
            <a:r>
              <a:rPr lang="en-US" altLang="ja-JP" sz="2400" b="0" dirty="0" smtClean="0">
                <a:latin typeface="メイリオ" pitchFamily="50" charset="-128"/>
                <a:ea typeface="メイリオ" pitchFamily="50" charset="-128"/>
              </a:rPr>
              <a:t>-</a:t>
            </a:r>
            <a:r>
              <a:rPr lang="en-US" altLang="ja-JP" sz="2400" b="0" dirty="0" err="1" smtClean="0">
                <a:latin typeface="メイリオ" pitchFamily="50" charset="-128"/>
                <a:ea typeface="メイリオ" pitchFamily="50" charset="-128"/>
              </a:rPr>
              <a:t>chan</a:t>
            </a:r>
            <a:r>
              <a:rPr lang="en-US" altLang="ja-JP" sz="2400" b="0" dirty="0" smtClean="0">
                <a:latin typeface="メイリオ" pitchFamily="50" charset="-128"/>
                <a:ea typeface="メイリオ" pitchFamily="50" charset="-128"/>
              </a:rPr>
              <a:t>@</a:t>
            </a:r>
            <a:r>
              <a:rPr lang="ja-JP" altLang="en-US" sz="2400" b="0" dirty="0" smtClean="0">
                <a:latin typeface="メイリオ" pitchFamily="50" charset="-128"/>
                <a:ea typeface="メイリオ" pitchFamily="50" charset="-128"/>
              </a:rPr>
              <a:t>最愛の</a:t>
            </a:r>
            <a:r>
              <a:rPr lang="en-US" altLang="ja-JP" sz="2400" b="0" dirty="0" smtClean="0">
                <a:latin typeface="メイリオ" pitchFamily="50" charset="-128"/>
                <a:ea typeface="メイリオ" pitchFamily="50" charset="-128"/>
              </a:rPr>
              <a:t>iMac)</a:t>
            </a:r>
            <a:endParaRPr lang="en-US" altLang="ja-JP" sz="2400" b="0" dirty="0">
              <a:latin typeface="メイリオ" pitchFamily="50" charset="-128"/>
              <a:ea typeface="メイリオ" pitchFamily="50" charset="-128"/>
            </a:endParaRPr>
          </a:p>
        </p:txBody>
      </p:sp>
      <p:sp>
        <p:nvSpPr>
          <p:cNvPr id="5" name="Text Placeholder 8"/>
          <p:cNvSpPr txBox="1">
            <a:spLocks/>
          </p:cNvSpPr>
          <p:nvPr/>
        </p:nvSpPr>
        <p:spPr bwMode="auto">
          <a:xfrm>
            <a:off x="1180647" y="4634139"/>
            <a:ext cx="6943725" cy="512448"/>
          </a:xfrm>
          <a:prstGeom prst="rect">
            <a:avLst/>
          </a:prstGeom>
          <a:noFill/>
          <a:ln w="9525">
            <a:noFill/>
            <a:miter lim="800000"/>
            <a:headEnd/>
            <a:tailEnd/>
          </a:ln>
        </p:spPr>
        <p:txBody>
          <a:bodyPr vert="horz" wrap="square" lIns="91440" tIns="0" rIns="91440" bIns="0" numCol="1" rtlCol="0" anchor="t" anchorCtr="0" compatLnSpc="1">
            <a:prstTxWarp prst="textNoShape">
              <a:avLst/>
            </a:prstTxWarp>
            <a:spAutoFit/>
          </a:bodyPr>
          <a:lstStyle/>
          <a:p>
            <a:pPr marL="384175" marR="0" lvl="0" indent="-384175" algn="ctr" defTabSz="912813" rtl="0" eaLnBrk="1" fontAlgn="base" latinLnBrk="0" hangingPunct="1">
              <a:lnSpc>
                <a:spcPct val="90000"/>
              </a:lnSpc>
              <a:spcBef>
                <a:spcPct val="20000"/>
              </a:spcBef>
              <a:spcAft>
                <a:spcPct val="0"/>
              </a:spcAft>
              <a:buClrTx/>
              <a:buSzTx/>
              <a:buFontTx/>
              <a:buNone/>
              <a:tabLst/>
              <a:defRPr/>
            </a:pPr>
            <a:r>
              <a:rPr kumimoji="1" lang="ja-JP" altLang="en-US" sz="36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mn-cs"/>
              </a:rPr>
              <a:t>わんくま</a:t>
            </a:r>
            <a:r>
              <a:rPr kumimoji="1" lang="ja-JP" altLang="en-US" sz="3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同盟</a:t>
            </a:r>
            <a:endParaRPr kumimoji="1" lang="en-US" altLang="ja-JP" sz="36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altLang="ja-JP" dirty="0" smtClean="0"/>
              <a:t>XAML</a:t>
            </a:r>
            <a:r>
              <a:rPr lang="ja-JP" altLang="en-US" dirty="0" smtClean="0"/>
              <a:t>デモ</a:t>
            </a:r>
            <a:endParaRPr dirty="0"/>
          </a:p>
        </p:txBody>
      </p:sp>
      <p:sp>
        <p:nvSpPr>
          <p:cNvPr id="27650" name="Text Placeholder 8"/>
          <p:cNvSpPr>
            <a:spLocks noGrp="1"/>
          </p:cNvSpPr>
          <p:nvPr>
            <p:ph type="body" sz="quarter" idx="10"/>
          </p:nvPr>
        </p:nvSpPr>
        <p:spPr>
          <a:xfrm>
            <a:off x="174171" y="2130425"/>
            <a:ext cx="8969829" cy="626325"/>
          </a:xfrm>
        </p:spPr>
        <p:txBody>
          <a:bodyPr/>
          <a:lstStyle/>
          <a:p>
            <a:pPr marL="384175" indent="-384175" defTabSz="912813"/>
            <a:r>
              <a:rPr lang="ja-JP" altLang="en-US" sz="4400" dirty="0" smtClean="0">
                <a:ln>
                  <a:noFill/>
                </a:ln>
                <a:solidFill>
                  <a:schemeClr val="tx1"/>
                </a:solidFill>
                <a:effectLst/>
              </a:rPr>
              <a:t>以下の世界地図を</a:t>
            </a:r>
            <a:r>
              <a:rPr altLang="ja-JP" sz="4400" dirty="0" smtClean="0">
                <a:ln>
                  <a:noFill/>
                </a:ln>
                <a:solidFill>
                  <a:schemeClr val="tx1"/>
                </a:solidFill>
                <a:effectLst/>
              </a:rPr>
              <a:t>5</a:t>
            </a:r>
            <a:r>
              <a:rPr lang="ja-JP" altLang="en-US" sz="4400" dirty="0" smtClean="0">
                <a:ln>
                  <a:noFill/>
                </a:ln>
                <a:solidFill>
                  <a:schemeClr val="tx1"/>
                </a:solidFill>
                <a:effectLst/>
              </a:rPr>
              <a:t>分で作成します</a:t>
            </a:r>
            <a:endParaRPr altLang="ja-JP" sz="4400" dirty="0" smtClean="0">
              <a:ln>
                <a:noFill/>
              </a:ln>
              <a:solidFill>
                <a:schemeClr val="tx1"/>
              </a:solidFill>
              <a:effectLst/>
            </a:endParaRPr>
          </a:p>
        </p:txBody>
      </p:sp>
      <p:pic>
        <p:nvPicPr>
          <p:cNvPr id="147458" name="Picture 2"/>
          <p:cNvPicPr>
            <a:picLocks noChangeAspect="1" noChangeArrowheads="1"/>
          </p:cNvPicPr>
          <p:nvPr/>
        </p:nvPicPr>
        <p:blipFill>
          <a:blip r:embed="rId3"/>
          <a:srcRect/>
          <a:stretch>
            <a:fillRect/>
          </a:stretch>
        </p:blipFill>
        <p:spPr bwMode="auto">
          <a:xfrm>
            <a:off x="2031999" y="2970438"/>
            <a:ext cx="5043135" cy="2537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altLang="ja-JP" dirty="0" smtClean="0"/>
              <a:t>XAML</a:t>
            </a:r>
            <a:r>
              <a:rPr lang="ja-JP" altLang="en-US" dirty="0" smtClean="0"/>
              <a:t>デモ</a:t>
            </a:r>
            <a:endParaRPr dirty="0"/>
          </a:p>
        </p:txBody>
      </p:sp>
      <p:sp>
        <p:nvSpPr>
          <p:cNvPr id="27650" name="Text Placeholder 8"/>
          <p:cNvSpPr>
            <a:spLocks noGrp="1"/>
          </p:cNvSpPr>
          <p:nvPr>
            <p:ph type="body" sz="quarter" idx="10"/>
          </p:nvPr>
        </p:nvSpPr>
        <p:spPr>
          <a:xfrm>
            <a:off x="812802" y="4411108"/>
            <a:ext cx="7663542" cy="2115964"/>
          </a:xfrm>
        </p:spPr>
        <p:txBody>
          <a:bodyPr/>
          <a:lstStyle/>
          <a:p>
            <a:pPr marL="384175" indent="-384175" defTabSz="912813"/>
            <a:r>
              <a:rPr lang="ja-JP" altLang="en-US" sz="4400" dirty="0" smtClean="0">
                <a:ln>
                  <a:noFill/>
                </a:ln>
                <a:solidFill>
                  <a:schemeClr val="tx1"/>
                </a:solidFill>
                <a:effectLst/>
              </a:rPr>
              <a:t>記号フォントを用いることで、</a:t>
            </a:r>
          </a:p>
          <a:p>
            <a:pPr marL="384175" indent="-384175" defTabSz="912813"/>
            <a:r>
              <a:rPr lang="ja-JP" altLang="en-US" sz="4400" dirty="0" smtClean="0">
                <a:ln>
                  <a:noFill/>
                </a:ln>
                <a:solidFill>
                  <a:schemeClr val="tx1"/>
                </a:solidFill>
                <a:effectLst/>
              </a:rPr>
              <a:t>楽に世界地図などを書く</a:t>
            </a:r>
          </a:p>
          <a:p>
            <a:pPr marL="384175" indent="-384175" defTabSz="912813"/>
            <a:r>
              <a:rPr lang="ja-JP" altLang="en-US" sz="4400" dirty="0" smtClean="0">
                <a:ln>
                  <a:noFill/>
                </a:ln>
                <a:solidFill>
                  <a:schemeClr val="tx1"/>
                </a:solidFill>
                <a:effectLst/>
              </a:rPr>
              <a:t>ことができます。</a:t>
            </a:r>
            <a:endParaRPr altLang="ja-JP" sz="4400" dirty="0" smtClean="0">
              <a:ln>
                <a:noFill/>
              </a:ln>
              <a:solidFill>
                <a:schemeClr val="tx1"/>
              </a:solidFill>
              <a:effectLst/>
            </a:endParaRPr>
          </a:p>
        </p:txBody>
      </p:sp>
      <p:sp>
        <p:nvSpPr>
          <p:cNvPr id="5" name="Text Placeholder 8"/>
          <p:cNvSpPr txBox="1">
            <a:spLocks/>
          </p:cNvSpPr>
          <p:nvPr/>
        </p:nvSpPr>
        <p:spPr bwMode="auto">
          <a:xfrm>
            <a:off x="2254703" y="2017490"/>
            <a:ext cx="6889297" cy="886397"/>
          </a:xfrm>
          <a:prstGeom prst="rect">
            <a:avLst/>
          </a:prstGeom>
          <a:noFill/>
          <a:ln w="9525">
            <a:noFill/>
            <a:miter lim="800000"/>
            <a:headEnd/>
            <a:tailEnd/>
          </a:ln>
        </p:spPr>
        <p:txBody>
          <a:bodyPr vert="horz" wrap="square" lIns="91440" tIns="0" rIns="91440" bIns="0" numCol="1" rtlCol="0" anchor="t" anchorCtr="0" compatLnSpc="1">
            <a:prstTxWarp prst="textNoShape">
              <a:avLst/>
            </a:prstTxWarp>
            <a:spAutoFit/>
          </a:bodyPr>
          <a:lstStyle/>
          <a:p>
            <a:pPr marL="384175" lvl="0" indent="-384175">
              <a:lnSpc>
                <a:spcPct val="90000"/>
              </a:lnSpc>
              <a:spcBef>
                <a:spcPct val="20000"/>
              </a:spcBef>
            </a:pPr>
            <a:r>
              <a:rPr lang="en-US" altLang="ja-JP" sz="3200" b="0" dirty="0" smtClean="0">
                <a:latin typeface="メイリオ" pitchFamily="50" charset="-128"/>
                <a:ea typeface="メイリオ" pitchFamily="50" charset="-128"/>
              </a:rPr>
              <a:t>1. [</a:t>
            </a:r>
            <a:r>
              <a:rPr lang="ja-JP" altLang="en-US" sz="3200" b="0" dirty="0" smtClean="0">
                <a:latin typeface="メイリオ" pitchFamily="50" charset="-128"/>
                <a:ea typeface="メイリオ" pitchFamily="50" charset="-128"/>
              </a:rPr>
              <a:t>文字コード入力</a:t>
            </a:r>
            <a:r>
              <a:rPr lang="en-US" altLang="ja-JP" sz="3200" b="0" dirty="0" smtClean="0">
                <a:latin typeface="メイリオ" pitchFamily="50" charset="-128"/>
                <a:ea typeface="メイリオ" pitchFamily="50" charset="-128"/>
              </a:rPr>
              <a:t>]</a:t>
            </a:r>
            <a:r>
              <a:rPr lang="ja-JP" altLang="en-US" sz="3200" b="0" dirty="0" smtClean="0">
                <a:latin typeface="メイリオ" pitchFamily="50" charset="-128"/>
                <a:ea typeface="メイリオ" pitchFamily="50" charset="-128"/>
              </a:rPr>
              <a:t>ツールで、</a:t>
            </a:r>
            <a:r>
              <a:rPr lang="en-US" altLang="ja-JP" sz="3200" b="0" dirty="0" smtClean="0">
                <a:latin typeface="メイリオ" pitchFamily="50" charset="-128"/>
                <a:ea typeface="メイリオ" pitchFamily="50" charset="-128"/>
              </a:rPr>
              <a:t/>
            </a:r>
            <a:br>
              <a:rPr lang="en-US" altLang="ja-JP" sz="3200" b="0" dirty="0" smtClean="0">
                <a:latin typeface="メイリオ" pitchFamily="50" charset="-128"/>
                <a:ea typeface="メイリオ" pitchFamily="50" charset="-128"/>
              </a:rPr>
            </a:br>
            <a:r>
              <a:rPr lang="ja-JP" altLang="en-US" sz="3200" b="0" dirty="0" smtClean="0">
                <a:latin typeface="メイリオ" pitchFamily="50" charset="-128"/>
                <a:ea typeface="メイリオ" pitchFamily="50" charset="-128"/>
              </a:rPr>
              <a:t>世界地図の文字をコピー。</a:t>
            </a:r>
            <a:endParaRPr kumimoji="1" lang="en-US" altLang="ja-JP" sz="3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
        <p:nvSpPr>
          <p:cNvPr id="9" name="Text Placeholder 8"/>
          <p:cNvSpPr txBox="1">
            <a:spLocks/>
          </p:cNvSpPr>
          <p:nvPr/>
        </p:nvSpPr>
        <p:spPr bwMode="auto">
          <a:xfrm>
            <a:off x="2247445" y="3098803"/>
            <a:ext cx="6374039" cy="886397"/>
          </a:xfrm>
          <a:prstGeom prst="rect">
            <a:avLst/>
          </a:prstGeom>
          <a:noFill/>
          <a:ln w="9525">
            <a:noFill/>
            <a:miter lim="800000"/>
            <a:headEnd/>
            <a:tailEnd/>
          </a:ln>
        </p:spPr>
        <p:txBody>
          <a:bodyPr vert="horz" wrap="square" lIns="91440" tIns="0" rIns="91440" bIns="0" numCol="1" rtlCol="0" anchor="t" anchorCtr="0" compatLnSpc="1">
            <a:prstTxWarp prst="textNoShape">
              <a:avLst/>
            </a:prstTxWarp>
            <a:spAutoFit/>
          </a:bodyPr>
          <a:lstStyle/>
          <a:p>
            <a:pPr marL="384175" lvl="0" indent="-384175">
              <a:lnSpc>
                <a:spcPct val="90000"/>
              </a:lnSpc>
              <a:spcBef>
                <a:spcPct val="20000"/>
              </a:spcBef>
            </a:pPr>
            <a:r>
              <a:rPr lang="en-US" altLang="ja-JP" sz="3200" b="0" dirty="0" smtClean="0">
                <a:latin typeface="メイリオ" pitchFamily="50" charset="-128"/>
                <a:ea typeface="メイリオ" pitchFamily="50" charset="-128"/>
              </a:rPr>
              <a:t>2. Expression Blend</a:t>
            </a:r>
            <a:r>
              <a:rPr lang="ja-JP" altLang="en-US" sz="3200" b="0" dirty="0" smtClean="0">
                <a:latin typeface="メイリオ" pitchFamily="50" charset="-128"/>
                <a:ea typeface="メイリオ" pitchFamily="50" charset="-128"/>
              </a:rPr>
              <a:t>に張り付け、</a:t>
            </a:r>
            <a:r>
              <a:rPr lang="en-US" altLang="ja-JP" sz="3200" b="0" dirty="0" smtClean="0">
                <a:latin typeface="メイリオ" pitchFamily="50" charset="-128"/>
                <a:ea typeface="メイリオ" pitchFamily="50" charset="-128"/>
              </a:rPr>
              <a:t/>
            </a:r>
            <a:br>
              <a:rPr lang="en-US" altLang="ja-JP" sz="3200" b="0" dirty="0" smtClean="0">
                <a:latin typeface="メイリオ" pitchFamily="50" charset="-128"/>
                <a:ea typeface="メイリオ" pitchFamily="50" charset="-128"/>
              </a:rPr>
            </a:br>
            <a:r>
              <a:rPr lang="en-US" altLang="ja-JP" sz="3200" b="0" dirty="0" smtClean="0">
                <a:latin typeface="メイリオ" pitchFamily="50" charset="-128"/>
                <a:ea typeface="メイリオ" pitchFamily="50" charset="-128"/>
              </a:rPr>
              <a:t>XAML</a:t>
            </a:r>
            <a:r>
              <a:rPr lang="ja-JP" altLang="en-US" sz="3200" b="0" dirty="0" smtClean="0">
                <a:latin typeface="メイリオ" pitchFamily="50" charset="-128"/>
                <a:ea typeface="メイリオ" pitchFamily="50" charset="-128"/>
              </a:rPr>
              <a:t>を調整してできあがり。</a:t>
            </a:r>
            <a:endParaRPr kumimoji="1" lang="en-US" altLang="ja-JP" sz="32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
        <p:nvSpPr>
          <p:cNvPr id="10" name="Text Placeholder 8"/>
          <p:cNvSpPr txBox="1">
            <a:spLocks/>
          </p:cNvSpPr>
          <p:nvPr/>
        </p:nvSpPr>
        <p:spPr bwMode="auto">
          <a:xfrm>
            <a:off x="435429" y="1346654"/>
            <a:ext cx="2032000" cy="683264"/>
          </a:xfrm>
          <a:prstGeom prst="rect">
            <a:avLst/>
          </a:prstGeom>
          <a:noFill/>
          <a:ln w="9525">
            <a:noFill/>
            <a:miter lim="800000"/>
            <a:headEnd/>
            <a:tailEnd/>
          </a:ln>
        </p:spPr>
        <p:txBody>
          <a:bodyPr vert="horz" wrap="square" lIns="91440" tIns="0" rIns="91440" bIns="0" numCol="1" rtlCol="0" anchor="t" anchorCtr="0" compatLnSpc="1">
            <a:prstTxWarp prst="textNoShape">
              <a:avLst/>
            </a:prstTxWarp>
            <a:spAutoFit/>
          </a:bodyPr>
          <a:lstStyle/>
          <a:p>
            <a:pPr marL="384175" marR="0" lvl="0" indent="-384175" algn="l" defTabSz="912813" rtl="0" eaLnBrk="1" fontAlgn="base" latinLnBrk="0" hangingPunct="1">
              <a:lnSpc>
                <a:spcPct val="90000"/>
              </a:lnSpc>
              <a:spcBef>
                <a:spcPct val="20000"/>
              </a:spcBef>
              <a:spcAft>
                <a:spcPct val="0"/>
              </a:spcAft>
              <a:buClrTx/>
              <a:buSzTx/>
              <a:buFontTx/>
              <a:buNone/>
              <a:tabLst/>
              <a:defRPr/>
            </a:pPr>
            <a:r>
              <a:rPr lang="ja-JP" altLang="en-US" sz="4800" b="0" dirty="0" smtClean="0">
                <a:latin typeface="メイリオ" pitchFamily="50" charset="-128"/>
                <a:ea typeface="メイリオ" pitchFamily="50" charset="-128"/>
              </a:rPr>
              <a:t>まとめ</a:t>
            </a:r>
            <a:endParaRPr kumimoji="1" lang="en-US" altLang="ja-JP" sz="4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593626"/>
            <a:ext cx="8394699" cy="1004432"/>
          </a:xfrm>
        </p:spPr>
        <p:txBody>
          <a:bodyPr/>
          <a:lstStyle/>
          <a:p>
            <a:pPr defTabSz="914363" eaLnBrk="1" hangingPunct="1">
              <a:defRPr/>
            </a:pPr>
            <a:r>
              <a:rPr lang="ja-JP" altLang="en-US" b="1" dirty="0" err="1" smtClean="0"/>
              <a:t>わんくま</a:t>
            </a:r>
            <a:r>
              <a:rPr altLang="ja-JP" b="1" dirty="0" smtClean="0"/>
              <a:t>TechEd</a:t>
            </a:r>
            <a:r>
              <a:rPr lang="ja-JP" altLang="en-US" b="1" dirty="0" smtClean="0"/>
              <a:t>内イベント</a:t>
            </a:r>
            <a:endParaRPr b="1" dirty="0"/>
          </a:p>
        </p:txBody>
      </p:sp>
      <p:sp>
        <p:nvSpPr>
          <p:cNvPr id="7" name="Title 4"/>
          <p:cNvSpPr txBox="1">
            <a:spLocks/>
          </p:cNvSpPr>
          <p:nvPr/>
        </p:nvSpPr>
        <p:spPr>
          <a:xfrm>
            <a:off x="361043" y="2641600"/>
            <a:ext cx="8394699" cy="3802742"/>
          </a:xfrm>
          <a:prstGeom prst="rect">
            <a:avLst/>
          </a:prstGeom>
          <a:noFill/>
          <a:ln w="9525">
            <a:noFill/>
            <a:miter lim="800000"/>
            <a:headEnd/>
            <a:tailEnd/>
          </a:ln>
          <a:effectLst/>
        </p:spPr>
        <p:txBody>
          <a:bodyPr lIns="0" tIns="0" rIns="0" bIns="0" anchor="ct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lang="en-US" altLang="ja-JP"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8/22</a:t>
            </a: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en-US" altLang="ja-JP"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水</a:t>
            </a:r>
            <a:r>
              <a:rPr lang="en-US" altLang="ja-JP"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en-US" altLang="ja-JP" sz="2000" dirty="0" smtClean="0">
                <a:solidFill>
                  <a:srgbClr val="FF0000"/>
                </a:solidFill>
                <a:latin typeface="メイリオ" pitchFamily="50" charset="-128"/>
                <a:ea typeface="メイリオ" pitchFamily="50" charset="-128"/>
              </a:rPr>
              <a:t>16:40 - 17:00</a:t>
            </a:r>
            <a:r>
              <a:rPr lang="ja-JP" altLang="en-US" sz="2000" dirty="0" smtClean="0">
                <a:solidFill>
                  <a:srgbClr val="FF0000"/>
                </a:solidFill>
                <a:latin typeface="メイリオ" pitchFamily="50" charset="-128"/>
                <a:ea typeface="メイリオ" pitchFamily="50" charset="-128"/>
              </a:rPr>
              <a:t> </a:t>
            </a:r>
            <a:r>
              <a:rPr lang="ja-JP" altLang="en-US" sz="2000" spc="-125" dirty="0" err="1"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同盟</a:t>
            </a:r>
            <a:endParaRPr lang="en-US" altLang="ja-JP"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dirty="0" err="1" smtClean="0">
                <a:solidFill>
                  <a:srgbClr val="FF0000"/>
                </a:solidFill>
                <a:latin typeface="メイリオ" pitchFamily="50" charset="-128"/>
                <a:ea typeface="メイリオ" pitchFamily="50" charset="-128"/>
              </a:rPr>
              <a:t>わんくま</a:t>
            </a:r>
            <a:r>
              <a:rPr lang="ja-JP" altLang="en-US" sz="2000" dirty="0" smtClean="0">
                <a:solidFill>
                  <a:srgbClr val="FF0000"/>
                </a:solidFill>
                <a:latin typeface="メイリオ" pitchFamily="50" charset="-128"/>
                <a:ea typeface="メイリオ" pitchFamily="50" charset="-128"/>
              </a:rPr>
              <a:t>ストリート ライブ ショート ショート</a:t>
            </a:r>
            <a:r>
              <a:rPr lang="ja-JP" altLang="en-US"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rPr>
              <a:t>」</a:t>
            </a:r>
            <a:endParaRPr lang="en-US" altLang="ja-JP" sz="2000"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12:20-12:35</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えムナウのプログラミングのページ</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C++/CLI</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C#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適材適所の</a:t>
            </a:r>
            <a:r>
              <a:rPr lang="en-US" altLang="ja-JP"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BoF</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の紹介」</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13:30-13:45  </a:t>
            </a:r>
            <a:r>
              <a:rPr lang="ja-JP" altLang="en-US"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同盟</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a:t>
            </a:r>
            <a:r>
              <a:rPr lang="ja-JP" altLang="en-US"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ストリートライブ ダイナミック言語のおもしろさ」</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15:25-16:40</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a:t>
            </a:r>
            <a:r>
              <a:rPr lang="ja-JP" altLang="en-US" sz="2000" spc="-125" dirty="0" err="1">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わんくま</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同盟</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.NET Framework 3.0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をこう使いたい</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endParaRPr 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8/23</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17:00-18:15</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  えムナウのプログラミングのページ</a:t>
            </a:r>
            <a:endPar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a:p>
            <a:pPr defTabSz="914363">
              <a:lnSpc>
                <a:spcPct val="90000"/>
              </a:lnSpc>
              <a:defRPr/>
            </a:pP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C++/CLI</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C# </a:t>
            </a:r>
            <a:r>
              <a:rPr lang="ja-JP" alt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rPr>
              <a:t>適材適所</a:t>
            </a:r>
            <a:endParaRPr lang="en-US" sz="2000"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a:p>
        </p:txBody>
      </p:sp>
      <p:sp>
        <p:nvSpPr>
          <p:cNvPr id="27650" name="Text Placeholder 8"/>
          <p:cNvSpPr>
            <a:spLocks noGrp="1"/>
          </p:cNvSpPr>
          <p:nvPr>
            <p:ph type="body" sz="quarter" idx="10"/>
          </p:nvPr>
        </p:nvSpPr>
        <p:spPr>
          <a:xfrm>
            <a:off x="1158875" y="2536825"/>
            <a:ext cx="6943725" cy="987425"/>
          </a:xfrm>
        </p:spPr>
        <p:txBody>
          <a:bodyPr/>
          <a:lstStyle/>
          <a:p>
            <a:pPr marL="384175" indent="-384175" algn="ctr" defTabSz="912813"/>
            <a:r>
              <a:rPr lang="ja-JP" altLang="en-US" sz="7200" smtClean="0">
                <a:ln>
                  <a:noFill/>
                </a:ln>
                <a:solidFill>
                  <a:schemeClr val="tx1"/>
                </a:solidFill>
                <a:effectLst/>
              </a:rPr>
              <a:t>わんくま同盟</a:t>
            </a:r>
            <a:endParaRPr altLang="ja-JP" sz="7200" smtClean="0">
              <a:ln>
                <a:noFill/>
              </a:ln>
              <a:solidFill>
                <a:schemeClr val="tx1"/>
              </a:solidFill>
              <a:effectLst/>
            </a:endParaRPr>
          </a:p>
        </p:txBody>
      </p:sp>
      <p:sp>
        <p:nvSpPr>
          <p:cNvPr id="27651" name="Text Placeholder 8"/>
          <p:cNvSpPr>
            <a:spLocks/>
          </p:cNvSpPr>
          <p:nvPr/>
        </p:nvSpPr>
        <p:spPr bwMode="auto">
          <a:xfrm>
            <a:off x="384175" y="4206875"/>
            <a:ext cx="8380413" cy="822325"/>
          </a:xfrm>
          <a:prstGeom prst="rect">
            <a:avLst/>
          </a:prstGeom>
          <a:noFill/>
          <a:ln w="9525">
            <a:noFill/>
            <a:miter lim="800000"/>
            <a:headEnd/>
            <a:tailEnd/>
          </a:ln>
        </p:spPr>
        <p:txBody>
          <a:bodyPr tIns="0" bIns="0">
            <a:spAutoFit/>
          </a:bodyPr>
          <a:lstStyle/>
          <a:p>
            <a:pPr marL="384175" indent="-384175" algn="ctr">
              <a:lnSpc>
                <a:spcPct val="90000"/>
              </a:lnSpc>
              <a:spcBef>
                <a:spcPct val="20000"/>
              </a:spcBef>
            </a:pPr>
            <a:r>
              <a:rPr lang="ja-JP" altLang="en-US" sz="6000" b="0">
                <a:latin typeface="メイリオ" pitchFamily="50" charset="-128"/>
                <a:ea typeface="メイリオ" pitchFamily="50" charset="-128"/>
              </a:rPr>
              <a:t>古瀬良一 </a:t>
            </a:r>
            <a:r>
              <a:rPr lang="en-US" altLang="ja-JP" sz="4000" b="0">
                <a:latin typeface="メイリオ" pitchFamily="50" charset="-128"/>
                <a:ea typeface="メイリオ" pitchFamily="50" charset="-128"/>
              </a:rPr>
              <a:t>(</a:t>
            </a:r>
            <a:r>
              <a:rPr lang="ja-JP" altLang="en-US" sz="4000" b="0">
                <a:latin typeface="メイリオ" pitchFamily="50" charset="-128"/>
                <a:ea typeface="メイリオ" pitchFamily="50" charset="-128"/>
              </a:rPr>
              <a:t>りょーいち</a:t>
            </a:r>
            <a:r>
              <a:rPr lang="en-US" altLang="ja-JP" sz="4000" b="0">
                <a:latin typeface="メイリオ" pitchFamily="50" charset="-128"/>
                <a:ea typeface="メイリオ" pitchFamily="50" charset="-128"/>
              </a:rPr>
              <a: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2"/>
          <p:cNvSpPr txBox="1">
            <a:spLocks noChangeArrowheads="1"/>
          </p:cNvSpPr>
          <p:nvPr/>
        </p:nvSpPr>
        <p:spPr bwMode="auto">
          <a:xfrm>
            <a:off x="974725" y="2930525"/>
            <a:ext cx="7194550" cy="1006475"/>
          </a:xfrm>
          <a:prstGeom prst="rect">
            <a:avLst/>
          </a:prstGeom>
          <a:noFill/>
          <a:ln w="9525">
            <a:noFill/>
            <a:miter lim="800000"/>
            <a:headEnd/>
            <a:tailEnd/>
          </a:ln>
        </p:spPr>
        <p:txBody>
          <a:bodyPr wrap="none">
            <a:spAutoFit/>
          </a:bodyPr>
          <a:lstStyle/>
          <a:p>
            <a:pPr algn="ctr" defTabSz="914400"/>
            <a:r>
              <a:rPr lang="ja-JP" altLang="en-US" sz="4800" b="0">
                <a:ea typeface="メイリオ" pitchFamily="50" charset="-128"/>
              </a:rPr>
              <a:t>突然ですが、</a:t>
            </a:r>
            <a:r>
              <a:rPr lang="ja-JP" altLang="en-US" sz="6000" b="0">
                <a:solidFill>
                  <a:srgbClr val="FF0000"/>
                </a:solidFill>
                <a:ea typeface="メイリオ" pitchFamily="50" charset="-128"/>
              </a:rPr>
              <a:t>質問</a:t>
            </a:r>
            <a:r>
              <a:rPr lang="ja-JP" altLang="en-US" sz="4800" b="0">
                <a:ea typeface="メイリオ" pitchFamily="50" charset="-128"/>
              </a:rPr>
              <a:t>です。</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260350" y="3125788"/>
            <a:ext cx="8566150" cy="1431925"/>
          </a:xfrm>
          <a:prstGeom prst="rect">
            <a:avLst/>
          </a:prstGeom>
          <a:noFill/>
          <a:ln w="9525">
            <a:noFill/>
            <a:miter lim="800000"/>
            <a:headEnd/>
            <a:tailEnd/>
          </a:ln>
        </p:spPr>
        <p:txBody>
          <a:bodyPr wrap="none">
            <a:spAutoFit/>
          </a:bodyPr>
          <a:lstStyle/>
          <a:p>
            <a:pPr algn="ctr" defTabSz="914400"/>
            <a:r>
              <a:rPr lang="ja-JP" altLang="en-US" sz="4400" b="0">
                <a:ea typeface="メイリオ" pitchFamily="50" charset="-128"/>
              </a:rPr>
              <a:t>将来有名になったときにそなえて</a:t>
            </a:r>
          </a:p>
          <a:p>
            <a:pPr algn="ctr" defTabSz="914400"/>
            <a:r>
              <a:rPr lang="ja-JP" altLang="en-US" sz="4400" b="0" u="sng">
                <a:ea typeface="メイリオ" pitchFamily="50" charset="-128"/>
              </a:rPr>
              <a:t>サインの練習</a:t>
            </a:r>
            <a:r>
              <a:rPr lang="ja-JP" altLang="en-US" sz="4400" b="0">
                <a:ea typeface="メイリオ" pitchFamily="50" charset="-128"/>
              </a:rPr>
              <a:t>をしたことがある</a:t>
            </a:r>
            <a:r>
              <a:rPr lang="ja-JP" altLang="en-US" sz="2800" b="0">
                <a:ea typeface="メイリオ" pitchFamily="50" charset="-128"/>
              </a:rPr>
              <a:t>。</a:t>
            </a:r>
          </a:p>
        </p:txBody>
      </p:sp>
      <p:sp>
        <p:nvSpPr>
          <p:cNvPr id="31746" name="Text Box 8"/>
          <p:cNvSpPr txBox="1">
            <a:spLocks noChangeArrowheads="1"/>
          </p:cNvSpPr>
          <p:nvPr/>
        </p:nvSpPr>
        <p:spPr bwMode="auto">
          <a:xfrm>
            <a:off x="2498725" y="5194300"/>
            <a:ext cx="4146550" cy="1189038"/>
          </a:xfrm>
          <a:prstGeom prst="rect">
            <a:avLst/>
          </a:prstGeom>
          <a:noFill/>
          <a:ln w="9525">
            <a:noFill/>
            <a:miter lim="800000"/>
            <a:headEnd/>
            <a:tailEnd/>
          </a:ln>
        </p:spPr>
        <p:txBody>
          <a:bodyPr wrap="none">
            <a:spAutoFit/>
          </a:bodyPr>
          <a:lstStyle/>
          <a:p>
            <a:pPr algn="ctr" defTabSz="914400"/>
            <a:r>
              <a:rPr lang="en-US" altLang="ja-JP" sz="7200" b="0">
                <a:solidFill>
                  <a:srgbClr val="FF0000"/>
                </a:solidFill>
                <a:ea typeface="メイリオ" pitchFamily="50" charset="-128"/>
              </a:rPr>
              <a:t>YES</a:t>
            </a:r>
            <a:r>
              <a:rPr lang="en-US" altLang="ja-JP" sz="7200" b="0">
                <a:solidFill>
                  <a:srgbClr val="33CCFF"/>
                </a:solidFill>
                <a:ea typeface="メイリオ" pitchFamily="50" charset="-128"/>
              </a:rPr>
              <a:t> </a:t>
            </a:r>
            <a:r>
              <a:rPr lang="en-US" altLang="ja-JP" sz="7200" b="0">
                <a:ea typeface="メイリオ" pitchFamily="50" charset="-128"/>
              </a:rPr>
              <a:t>/</a:t>
            </a:r>
            <a:r>
              <a:rPr lang="en-US" altLang="ja-JP" sz="7200" b="0">
                <a:solidFill>
                  <a:srgbClr val="33CCFF"/>
                </a:solidFill>
                <a:ea typeface="メイリオ" pitchFamily="50" charset="-128"/>
              </a:rPr>
              <a:t> NO</a:t>
            </a:r>
          </a:p>
        </p:txBody>
      </p:sp>
      <p:sp>
        <p:nvSpPr>
          <p:cNvPr id="31747" name="Text Box 9"/>
          <p:cNvSpPr txBox="1">
            <a:spLocks noChangeArrowheads="1"/>
          </p:cNvSpPr>
          <p:nvPr/>
        </p:nvSpPr>
        <p:spPr bwMode="auto">
          <a:xfrm>
            <a:off x="2574925" y="1631950"/>
            <a:ext cx="3994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子供の頃。</a:t>
            </a:r>
          </a:p>
        </p:txBody>
      </p:sp>
      <p:sp>
        <p:nvSpPr>
          <p:cNvPr id="31748" name="Text Box 10"/>
          <p:cNvSpPr txBox="1">
            <a:spLocks noChangeArrowheads="1"/>
          </p:cNvSpPr>
          <p:nvPr/>
        </p:nvSpPr>
        <p:spPr bwMode="auto">
          <a:xfrm>
            <a:off x="2574925" y="1631950"/>
            <a:ext cx="3994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子供の頃。</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p:cNvSpPr>
          <p:nvPr>
            <p:ph type="title"/>
          </p:nvPr>
        </p:nvSpPr>
        <p:spPr bwMode="auto"/>
        <p:txBody>
          <a:bodyPr/>
          <a:lstStyle/>
          <a:p>
            <a:pPr eaLnBrk="1" hangingPunct="1">
              <a:defRPr/>
            </a:pPr>
            <a:endParaRPr lang="ja-JP" altLang="en-US" smtClean="0">
              <a:ln>
                <a:noFill/>
              </a:ln>
              <a:effectLst/>
            </a:endParaRPr>
          </a:p>
        </p:txBody>
      </p:sp>
      <p:sp>
        <p:nvSpPr>
          <p:cNvPr id="33794" name="Text Box 28"/>
          <p:cNvSpPr txBox="1">
            <a:spLocks noChangeArrowheads="1"/>
          </p:cNvSpPr>
          <p:nvPr/>
        </p:nvSpPr>
        <p:spPr bwMode="auto">
          <a:xfrm>
            <a:off x="669925" y="3476625"/>
            <a:ext cx="7804150" cy="1920875"/>
          </a:xfrm>
          <a:prstGeom prst="rect">
            <a:avLst/>
          </a:prstGeom>
          <a:noFill/>
          <a:ln w="9525">
            <a:noFill/>
            <a:miter lim="800000"/>
            <a:headEnd/>
            <a:tailEnd/>
          </a:ln>
        </p:spPr>
        <p:txBody>
          <a:bodyPr wrap="none">
            <a:spAutoFit/>
          </a:bodyPr>
          <a:lstStyle/>
          <a:p>
            <a:pPr algn="ctr" defTabSz="914400"/>
            <a:r>
              <a:rPr lang="en-US" altLang="ja-JP" sz="6000" b="0">
                <a:ea typeface="メイリオ" pitchFamily="50" charset="-128"/>
              </a:rPr>
              <a:t>10</a:t>
            </a:r>
            <a:r>
              <a:rPr lang="ja-JP" altLang="en-US" sz="6000" b="0">
                <a:ea typeface="メイリオ" pitchFamily="50" charset="-128"/>
              </a:rPr>
              <a:t>年後すら見越した</a:t>
            </a:r>
          </a:p>
          <a:p>
            <a:pPr algn="ctr" defTabSz="914400"/>
            <a:r>
              <a:rPr lang="ja-JP" altLang="en-US" sz="6000" b="0">
                <a:ea typeface="メイリオ" pitchFamily="50" charset="-128"/>
              </a:rPr>
              <a:t>準備を怠らなかった。</a:t>
            </a:r>
          </a:p>
        </p:txBody>
      </p:sp>
      <p:sp>
        <p:nvSpPr>
          <p:cNvPr id="33795" name="Text Box 29"/>
          <p:cNvSpPr txBox="1">
            <a:spLocks noChangeArrowheads="1"/>
          </p:cNvSpPr>
          <p:nvPr/>
        </p:nvSpPr>
        <p:spPr bwMode="auto">
          <a:xfrm>
            <a:off x="2574925" y="1631950"/>
            <a:ext cx="3994150" cy="1006475"/>
          </a:xfrm>
          <a:prstGeom prst="rect">
            <a:avLst/>
          </a:prstGeom>
          <a:noFill/>
          <a:ln w="9525">
            <a:noFill/>
            <a:miter lim="800000"/>
            <a:headEnd/>
            <a:tailEnd/>
          </a:ln>
        </p:spPr>
        <p:txBody>
          <a:bodyPr wrap="none">
            <a:spAutoFit/>
          </a:bodyPr>
          <a:lstStyle/>
          <a:p>
            <a:pPr algn="ctr" defTabSz="914400"/>
            <a:r>
              <a:rPr lang="ja-JP" altLang="en-US" sz="6000" b="0">
                <a:ea typeface="メイリオ" pitchFamily="50" charset="-128"/>
              </a:rPr>
              <a:t>子供の頃。</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35842" name="Text Box 4"/>
          <p:cNvSpPr txBox="1">
            <a:spLocks noChangeArrowheads="1"/>
          </p:cNvSpPr>
          <p:nvPr/>
        </p:nvSpPr>
        <p:spPr bwMode="auto">
          <a:xfrm>
            <a:off x="2447925" y="3267075"/>
            <a:ext cx="4248150" cy="1311275"/>
          </a:xfrm>
          <a:prstGeom prst="rect">
            <a:avLst/>
          </a:prstGeom>
          <a:noFill/>
          <a:ln w="9525">
            <a:noFill/>
            <a:miter lim="800000"/>
            <a:headEnd/>
            <a:tailEnd/>
          </a:ln>
        </p:spPr>
        <p:txBody>
          <a:bodyPr wrap="none">
            <a:spAutoFit/>
          </a:bodyPr>
          <a:lstStyle/>
          <a:p>
            <a:pPr algn="ctr" defTabSz="914400"/>
            <a:r>
              <a:rPr lang="ja-JP" altLang="en-US" sz="4800" b="0">
                <a:ea typeface="メイリオ" pitchFamily="50" charset="-128"/>
              </a:rPr>
              <a:t>でも、</a:t>
            </a:r>
            <a:r>
              <a:rPr lang="ja-JP" altLang="en-US" sz="8000" b="0">
                <a:solidFill>
                  <a:srgbClr val="FF0000"/>
                </a:solidFill>
                <a:ea typeface="メイリオ" pitchFamily="50" charset="-128"/>
              </a:rPr>
              <a:t>今</a:t>
            </a:r>
            <a:r>
              <a:rPr lang="ja-JP" altLang="en-US" sz="4800" b="0">
                <a:ea typeface="メイリオ" pitchFamily="50" charset="-128"/>
              </a:rPr>
              <a:t>は。</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p:txBody>
          <a:bodyPr/>
          <a:lstStyle/>
          <a:p>
            <a:pPr defTabSz="912813">
              <a:defRPr/>
            </a:pPr>
            <a:endParaRPr lang="ja-JP" altLang="en-US" smtClean="0">
              <a:ln>
                <a:noFill/>
              </a:ln>
              <a:latin typeface="メイリオ" pitchFamily="50" charset="-128"/>
              <a:ea typeface="メイリオ" pitchFamily="50" charset="-128"/>
            </a:endParaRPr>
          </a:p>
        </p:txBody>
      </p:sp>
      <p:sp>
        <p:nvSpPr>
          <p:cNvPr id="37890" name="Text Box 4"/>
          <p:cNvSpPr txBox="1">
            <a:spLocks noChangeArrowheads="1"/>
          </p:cNvSpPr>
          <p:nvPr/>
        </p:nvSpPr>
        <p:spPr bwMode="auto">
          <a:xfrm>
            <a:off x="801688" y="1892300"/>
            <a:ext cx="7499350" cy="2286000"/>
          </a:xfrm>
          <a:prstGeom prst="rect">
            <a:avLst/>
          </a:prstGeom>
          <a:noFill/>
          <a:ln w="9525">
            <a:noFill/>
            <a:miter lim="800000"/>
            <a:headEnd/>
            <a:tailEnd/>
          </a:ln>
        </p:spPr>
        <p:txBody>
          <a:bodyPr wrap="none">
            <a:spAutoFit/>
          </a:bodyPr>
          <a:lstStyle/>
          <a:p>
            <a:pPr algn="ctr" defTabSz="914400"/>
            <a:r>
              <a:rPr lang="ja-JP" altLang="en-US" sz="7200" b="0">
                <a:ea typeface="メイリオ" pitchFamily="50" charset="-128"/>
              </a:rPr>
              <a:t>サインどころか</a:t>
            </a:r>
          </a:p>
          <a:p>
            <a:pPr algn="ctr" defTabSz="914400"/>
            <a:r>
              <a:rPr lang="ja-JP" altLang="en-US" sz="7200" b="0">
                <a:ea typeface="メイリオ" pitchFamily="50" charset="-128"/>
              </a:rPr>
              <a:t>メモを取る事すら</a:t>
            </a:r>
            <a:endParaRPr lang="en-US" altLang="ja-JP" sz="8800" b="0">
              <a:ea typeface="メイリオ" pitchFamily="50" charset="-128"/>
            </a:endParaRPr>
          </a:p>
        </p:txBody>
      </p:sp>
      <p:sp>
        <p:nvSpPr>
          <p:cNvPr id="37891" name="Text Box 5"/>
          <p:cNvSpPr txBox="1">
            <a:spLocks noChangeArrowheads="1"/>
          </p:cNvSpPr>
          <p:nvPr/>
        </p:nvSpPr>
        <p:spPr bwMode="auto">
          <a:xfrm>
            <a:off x="2044700" y="4818063"/>
            <a:ext cx="5102225" cy="1189037"/>
          </a:xfrm>
          <a:prstGeom prst="rect">
            <a:avLst/>
          </a:prstGeom>
          <a:noFill/>
          <a:ln w="9525">
            <a:noFill/>
            <a:miter lim="800000"/>
            <a:headEnd/>
            <a:tailEnd/>
          </a:ln>
        </p:spPr>
        <p:txBody>
          <a:bodyPr wrap="none">
            <a:spAutoFit/>
          </a:bodyPr>
          <a:lstStyle/>
          <a:p>
            <a:pPr algn="ctr" defTabSz="914400"/>
            <a:r>
              <a:rPr lang="ja-JP" altLang="en-US" sz="7200" b="0">
                <a:latin typeface="メイリオ" pitchFamily="50" charset="-128"/>
                <a:ea typeface="メイリオ" pitchFamily="50" charset="-128"/>
              </a:rPr>
              <a:t>面倒くさい</a:t>
            </a:r>
            <a:r>
              <a:rPr lang="en-US" altLang="ja-JP" sz="7200" b="0">
                <a:latin typeface="メイリオ" pitchFamily="50" charset="-128"/>
                <a:ea typeface="メイリオ" pitchFamily="50" charset="-128"/>
              </a:rPr>
              <a: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07_Template_community">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TE07_Template_community</Template>
  <TotalTime>1474</TotalTime>
  <Words>2054</Words>
  <Application>Microsoft Office PowerPoint</Application>
  <PresentationFormat>画面に合わせる (4:3)</PresentationFormat>
  <Paragraphs>249</Paragraphs>
  <Slides>27</Slides>
  <Notes>27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TE07_Template_community</vt:lpstr>
      <vt:lpstr>Image</vt:lpstr>
      <vt:lpstr>わんくまストリートライブ  ショートショート</vt:lpstr>
      <vt:lpstr>わんくま同盟って何？</vt:lpstr>
      <vt:lpstr>わんくまTechEd内イベント</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XAMLデモ</vt:lpstr>
      <vt:lpstr>XAMLデモ</vt:lpstr>
      <vt:lpstr>XAMLデモ</vt:lpstr>
    </vt:vector>
  </TitlesOfParts>
  <Manager>&lt;Content Manager Name Here&gt;</Manager>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TechEd 2007</dc:subject>
  <dc:creator>中　博俊</dc:creator>
  <dc:description>Template: Created by Slidework LLC
Formatting: Slidework LLC
Event Date: June 4th - 8th 2007
Event Location: Orlando Florida
Audience:</dc:description>
  <cp:lastModifiedBy>中　博俊</cp:lastModifiedBy>
  <cp:revision>18</cp:revision>
  <dcterms:created xsi:type="dcterms:W3CDTF">2007-07-15T23:43:55Z</dcterms:created>
  <dcterms:modified xsi:type="dcterms:W3CDTF">2007-09-21T12:19:00Z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