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Override PartName="/ppt/legacyDocTextInfo.bin" ContentType="application/vnd.ms-office.legacyDocTextInfo"/>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3" r:id="rId2"/>
    <p:sldMasterId id="2147483678" r:id="rId3"/>
    <p:sldMasterId id="2147483693" r:id="rId4"/>
  </p:sldMasterIdLst>
  <p:notesMasterIdLst>
    <p:notesMasterId r:id="rId32"/>
  </p:notesMasterIdLst>
  <p:handoutMasterIdLst>
    <p:handoutMasterId r:id="rId33"/>
  </p:handoutMasterIdLst>
  <p:sldIdLst>
    <p:sldId id="258" r:id="rId5"/>
    <p:sldId id="257" r:id="rId6"/>
    <p:sldId id="282" r:id="rId7"/>
    <p:sldId id="283" r:id="rId8"/>
    <p:sldId id="281" r:id="rId9"/>
    <p:sldId id="262" r:id="rId10"/>
    <p:sldId id="263" r:id="rId11"/>
    <p:sldId id="287" r:id="rId12"/>
    <p:sldId id="264" r:id="rId13"/>
    <p:sldId id="269" r:id="rId14"/>
    <p:sldId id="265" r:id="rId15"/>
    <p:sldId id="266" r:id="rId16"/>
    <p:sldId id="267" r:id="rId17"/>
    <p:sldId id="268" r:id="rId18"/>
    <p:sldId id="270" r:id="rId19"/>
    <p:sldId id="271" r:id="rId20"/>
    <p:sldId id="272" r:id="rId21"/>
    <p:sldId id="273" r:id="rId22"/>
    <p:sldId id="274" r:id="rId23"/>
    <p:sldId id="275" r:id="rId24"/>
    <p:sldId id="276" r:id="rId25"/>
    <p:sldId id="277" r:id="rId26"/>
    <p:sldId id="284" r:id="rId27"/>
    <p:sldId id="278" r:id="rId28"/>
    <p:sldId id="280" r:id="rId29"/>
    <p:sldId id="286" r:id="rId30"/>
    <p:sldId id="285" r:id="rId31"/>
  </p:sldIdLst>
  <p:sldSz cx="9144000" cy="6858000" type="screen4x3"/>
  <p:notesSz cx="6846888" cy="9980613"/>
  <p:defaultTextStyle>
    <a:defPPr>
      <a:defRPr lang="ja-JP"/>
    </a:defPPr>
    <a:lvl1pPr algn="l" rtl="0" fontAlgn="base">
      <a:spcBef>
        <a:spcPct val="50000"/>
      </a:spcBef>
      <a:spcAft>
        <a:spcPct val="0"/>
      </a:spcAft>
      <a:defRPr kumimoji="1" sz="2000" kern="1200">
        <a:solidFill>
          <a:schemeClr val="tx1"/>
        </a:solidFill>
        <a:latin typeface="Arial" charset="0"/>
        <a:ea typeface="ＭＳ Ｐゴシック" charset="-128"/>
        <a:cs typeface="+mn-cs"/>
      </a:defRPr>
    </a:lvl1pPr>
    <a:lvl2pPr marL="457200" algn="l" rtl="0" fontAlgn="base">
      <a:spcBef>
        <a:spcPct val="50000"/>
      </a:spcBef>
      <a:spcAft>
        <a:spcPct val="0"/>
      </a:spcAft>
      <a:defRPr kumimoji="1" sz="2000" kern="1200">
        <a:solidFill>
          <a:schemeClr val="tx1"/>
        </a:solidFill>
        <a:latin typeface="Arial" charset="0"/>
        <a:ea typeface="ＭＳ Ｐゴシック" charset="-128"/>
        <a:cs typeface="+mn-cs"/>
      </a:defRPr>
    </a:lvl2pPr>
    <a:lvl3pPr marL="914400" algn="l" rtl="0" fontAlgn="base">
      <a:spcBef>
        <a:spcPct val="50000"/>
      </a:spcBef>
      <a:spcAft>
        <a:spcPct val="0"/>
      </a:spcAft>
      <a:defRPr kumimoji="1" sz="2000" kern="1200">
        <a:solidFill>
          <a:schemeClr val="tx1"/>
        </a:solidFill>
        <a:latin typeface="Arial" charset="0"/>
        <a:ea typeface="ＭＳ Ｐゴシック" charset="-128"/>
        <a:cs typeface="+mn-cs"/>
      </a:defRPr>
    </a:lvl3pPr>
    <a:lvl4pPr marL="1371600" algn="l" rtl="0" fontAlgn="base">
      <a:spcBef>
        <a:spcPct val="50000"/>
      </a:spcBef>
      <a:spcAft>
        <a:spcPct val="0"/>
      </a:spcAft>
      <a:defRPr kumimoji="1" sz="2000" kern="1200">
        <a:solidFill>
          <a:schemeClr val="tx1"/>
        </a:solidFill>
        <a:latin typeface="Arial" charset="0"/>
        <a:ea typeface="ＭＳ Ｐゴシック" charset="-128"/>
        <a:cs typeface="+mn-cs"/>
      </a:defRPr>
    </a:lvl4pPr>
    <a:lvl5pPr marL="1828800" algn="l" rtl="0" fontAlgn="base">
      <a:spcBef>
        <a:spcPct val="50000"/>
      </a:spcBef>
      <a:spcAft>
        <a:spcPct val="0"/>
      </a:spcAft>
      <a:defRPr kumimoji="1" sz="2000" kern="1200">
        <a:solidFill>
          <a:schemeClr val="tx1"/>
        </a:solidFill>
        <a:latin typeface="Arial" charset="0"/>
        <a:ea typeface="ＭＳ Ｐゴシック" charset="-128"/>
        <a:cs typeface="+mn-cs"/>
      </a:defRPr>
    </a:lvl5pPr>
    <a:lvl6pPr marL="2286000" algn="l" defTabSz="914400" rtl="0" eaLnBrk="1" latinLnBrk="0" hangingPunct="1">
      <a:defRPr kumimoji="1" sz="2000" kern="1200">
        <a:solidFill>
          <a:schemeClr val="tx1"/>
        </a:solidFill>
        <a:latin typeface="Arial" charset="0"/>
        <a:ea typeface="ＭＳ Ｐゴシック" charset="-128"/>
        <a:cs typeface="+mn-cs"/>
      </a:defRPr>
    </a:lvl6pPr>
    <a:lvl7pPr marL="2743200" algn="l" defTabSz="914400" rtl="0" eaLnBrk="1" latinLnBrk="0" hangingPunct="1">
      <a:defRPr kumimoji="1" sz="2000" kern="1200">
        <a:solidFill>
          <a:schemeClr val="tx1"/>
        </a:solidFill>
        <a:latin typeface="Arial" charset="0"/>
        <a:ea typeface="ＭＳ Ｐゴシック" charset="-128"/>
        <a:cs typeface="+mn-cs"/>
      </a:defRPr>
    </a:lvl7pPr>
    <a:lvl8pPr marL="3200400" algn="l" defTabSz="914400" rtl="0" eaLnBrk="1" latinLnBrk="0" hangingPunct="1">
      <a:defRPr kumimoji="1" sz="2000" kern="1200">
        <a:solidFill>
          <a:schemeClr val="tx1"/>
        </a:solidFill>
        <a:latin typeface="Arial" charset="0"/>
        <a:ea typeface="ＭＳ Ｐゴシック" charset="-128"/>
        <a:cs typeface="+mn-cs"/>
      </a:defRPr>
    </a:lvl8pPr>
    <a:lvl9pPr marL="3657600" algn="l" defTabSz="914400" rtl="0" eaLnBrk="1" latinLnBrk="0" hangingPunct="1">
      <a:defRPr kumimoji="1" sz="20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78" autoAdjust="0"/>
    <p:restoredTop sz="75650" autoAdjust="0"/>
  </p:normalViewPr>
  <p:slideViewPr>
    <p:cSldViewPr>
      <p:cViewPr varScale="1">
        <p:scale>
          <a:sx n="71" d="100"/>
          <a:sy n="71" d="100"/>
        </p:scale>
        <p:origin x="-34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06/relationships/legacyDocTextInfo" Target="legacyDocTextInfo.bin"/><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6.bin"/><Relationship Id="rId2" Type="http://schemas.microsoft.com/office/2006/relationships/legacyDiagramText" Target="legacyDiagramText5.bin"/><Relationship Id="rId1" Type="http://schemas.microsoft.com/office/2006/relationships/legacyDiagramText" Target="legacyDiagramText4.bin"/><Relationship Id="rId6" Type="http://schemas.microsoft.com/office/2006/relationships/legacyDiagramText" Target="legacyDiagramText9.bin"/><Relationship Id="rId5" Type="http://schemas.microsoft.com/office/2006/relationships/legacyDiagramText" Target="legacyDiagramText8.bin"/><Relationship Id="rId4" Type="http://schemas.microsoft.com/office/2006/relationships/legacyDiagramText" Target="legacyDiagramText7.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67038" cy="500063"/>
          </a:xfrm>
          <a:prstGeom prst="rect">
            <a:avLst/>
          </a:prstGeom>
          <a:noFill/>
          <a:ln w="9525">
            <a:noFill/>
            <a:miter lim="800000"/>
            <a:headEnd/>
            <a:tailEnd/>
          </a:ln>
          <a:effectLst/>
        </p:spPr>
        <p:txBody>
          <a:bodyPr vert="horz" wrap="square" lIns="92674" tIns="46337" rIns="92674" bIns="46337" numCol="1" anchor="t" anchorCtr="0" compatLnSpc="1">
            <a:prstTxWarp prst="textNoShape">
              <a:avLst/>
            </a:prstTxWarp>
          </a:bodyPr>
          <a:lstStyle>
            <a:lvl1pPr defTabSz="927100">
              <a:spcBef>
                <a:spcPct val="0"/>
              </a:spcBef>
              <a:defRPr sz="1200"/>
            </a:lvl1pPr>
          </a:lstStyle>
          <a:p>
            <a:endParaRPr lang="en-US" altLang="ja-JP"/>
          </a:p>
        </p:txBody>
      </p:sp>
      <p:sp>
        <p:nvSpPr>
          <p:cNvPr id="102403" name="Rectangle 3"/>
          <p:cNvSpPr>
            <a:spLocks noGrp="1" noChangeArrowheads="1"/>
          </p:cNvSpPr>
          <p:nvPr>
            <p:ph type="dt" sz="quarter" idx="1"/>
          </p:nvPr>
        </p:nvSpPr>
        <p:spPr bwMode="auto">
          <a:xfrm>
            <a:off x="3878263" y="0"/>
            <a:ext cx="2967037" cy="500063"/>
          </a:xfrm>
          <a:prstGeom prst="rect">
            <a:avLst/>
          </a:prstGeom>
          <a:noFill/>
          <a:ln w="9525">
            <a:noFill/>
            <a:miter lim="800000"/>
            <a:headEnd/>
            <a:tailEnd/>
          </a:ln>
          <a:effectLst/>
        </p:spPr>
        <p:txBody>
          <a:bodyPr vert="horz" wrap="square" lIns="92674" tIns="46337" rIns="92674" bIns="46337" numCol="1" anchor="t" anchorCtr="0" compatLnSpc="1">
            <a:prstTxWarp prst="textNoShape">
              <a:avLst/>
            </a:prstTxWarp>
          </a:bodyPr>
          <a:lstStyle>
            <a:lvl1pPr algn="r" defTabSz="927100">
              <a:spcBef>
                <a:spcPct val="0"/>
              </a:spcBef>
              <a:defRPr sz="1200"/>
            </a:lvl1pPr>
          </a:lstStyle>
          <a:p>
            <a:endParaRPr lang="en-US" altLang="ja-JP"/>
          </a:p>
        </p:txBody>
      </p:sp>
      <p:sp>
        <p:nvSpPr>
          <p:cNvPr id="102404" name="Rectangle 4"/>
          <p:cNvSpPr>
            <a:spLocks noGrp="1" noChangeArrowheads="1"/>
          </p:cNvSpPr>
          <p:nvPr>
            <p:ph type="ftr" sz="quarter" idx="2"/>
          </p:nvPr>
        </p:nvSpPr>
        <p:spPr bwMode="auto">
          <a:xfrm>
            <a:off x="0" y="9478963"/>
            <a:ext cx="2967038" cy="500062"/>
          </a:xfrm>
          <a:prstGeom prst="rect">
            <a:avLst/>
          </a:prstGeom>
          <a:noFill/>
          <a:ln w="9525">
            <a:noFill/>
            <a:miter lim="800000"/>
            <a:headEnd/>
            <a:tailEnd/>
          </a:ln>
          <a:effectLst/>
        </p:spPr>
        <p:txBody>
          <a:bodyPr vert="horz" wrap="square" lIns="92674" tIns="46337" rIns="92674" bIns="46337" numCol="1" anchor="b" anchorCtr="0" compatLnSpc="1">
            <a:prstTxWarp prst="textNoShape">
              <a:avLst/>
            </a:prstTxWarp>
          </a:bodyPr>
          <a:lstStyle>
            <a:lvl1pPr defTabSz="927100">
              <a:spcBef>
                <a:spcPct val="0"/>
              </a:spcBef>
              <a:defRPr sz="1200"/>
            </a:lvl1pPr>
          </a:lstStyle>
          <a:p>
            <a:endParaRPr lang="en-US" altLang="ja-JP"/>
          </a:p>
        </p:txBody>
      </p:sp>
      <p:sp>
        <p:nvSpPr>
          <p:cNvPr id="102405" name="Rectangle 5"/>
          <p:cNvSpPr>
            <a:spLocks noGrp="1" noChangeArrowheads="1"/>
          </p:cNvSpPr>
          <p:nvPr>
            <p:ph type="sldNum" sz="quarter" idx="3"/>
          </p:nvPr>
        </p:nvSpPr>
        <p:spPr bwMode="auto">
          <a:xfrm>
            <a:off x="3878263" y="9478963"/>
            <a:ext cx="2967037" cy="500062"/>
          </a:xfrm>
          <a:prstGeom prst="rect">
            <a:avLst/>
          </a:prstGeom>
          <a:noFill/>
          <a:ln w="9525">
            <a:noFill/>
            <a:miter lim="800000"/>
            <a:headEnd/>
            <a:tailEnd/>
          </a:ln>
          <a:effectLst/>
        </p:spPr>
        <p:txBody>
          <a:bodyPr vert="horz" wrap="square" lIns="92674" tIns="46337" rIns="92674" bIns="46337" numCol="1" anchor="b" anchorCtr="0" compatLnSpc="1">
            <a:prstTxWarp prst="textNoShape">
              <a:avLst/>
            </a:prstTxWarp>
          </a:bodyPr>
          <a:lstStyle>
            <a:lvl1pPr algn="r" defTabSz="927100">
              <a:spcBef>
                <a:spcPct val="0"/>
              </a:spcBef>
              <a:defRPr sz="1200"/>
            </a:lvl1pPr>
          </a:lstStyle>
          <a:p>
            <a:fld id="{E2A412C7-9305-4C6F-B36D-51241938C94D}" type="slidenum">
              <a:rPr lang="en-US" altLang="ja-JP"/>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67038" cy="500063"/>
          </a:xfrm>
          <a:prstGeom prst="rect">
            <a:avLst/>
          </a:prstGeom>
          <a:noFill/>
          <a:ln w="9525">
            <a:noFill/>
            <a:miter lim="800000"/>
            <a:headEnd/>
            <a:tailEnd/>
          </a:ln>
          <a:effectLst/>
        </p:spPr>
        <p:txBody>
          <a:bodyPr vert="horz" wrap="square" lIns="92674" tIns="46337" rIns="92674" bIns="46337" numCol="1" anchor="t" anchorCtr="0" compatLnSpc="1">
            <a:prstTxWarp prst="textNoShape">
              <a:avLst/>
            </a:prstTxWarp>
          </a:bodyPr>
          <a:lstStyle>
            <a:lvl1pPr defTabSz="927100">
              <a:spcBef>
                <a:spcPct val="0"/>
              </a:spcBef>
              <a:defRPr sz="1200"/>
            </a:lvl1pPr>
          </a:lstStyle>
          <a:p>
            <a:endParaRPr lang="en-US" altLang="ja-JP"/>
          </a:p>
        </p:txBody>
      </p:sp>
      <p:sp>
        <p:nvSpPr>
          <p:cNvPr id="72707" name="Rectangle 3"/>
          <p:cNvSpPr>
            <a:spLocks noGrp="1" noChangeArrowheads="1"/>
          </p:cNvSpPr>
          <p:nvPr>
            <p:ph type="dt" idx="1"/>
          </p:nvPr>
        </p:nvSpPr>
        <p:spPr bwMode="auto">
          <a:xfrm>
            <a:off x="3878263" y="0"/>
            <a:ext cx="2967037" cy="500063"/>
          </a:xfrm>
          <a:prstGeom prst="rect">
            <a:avLst/>
          </a:prstGeom>
          <a:noFill/>
          <a:ln w="9525">
            <a:noFill/>
            <a:miter lim="800000"/>
            <a:headEnd/>
            <a:tailEnd/>
          </a:ln>
          <a:effectLst/>
        </p:spPr>
        <p:txBody>
          <a:bodyPr vert="horz" wrap="square" lIns="92674" tIns="46337" rIns="92674" bIns="46337" numCol="1" anchor="t" anchorCtr="0" compatLnSpc="1">
            <a:prstTxWarp prst="textNoShape">
              <a:avLst/>
            </a:prstTxWarp>
          </a:bodyPr>
          <a:lstStyle>
            <a:lvl1pPr algn="r" defTabSz="927100">
              <a:spcBef>
                <a:spcPct val="0"/>
              </a:spcBef>
              <a:defRPr sz="1200"/>
            </a:lvl1pPr>
          </a:lstStyle>
          <a:p>
            <a:endParaRPr lang="en-US" altLang="ja-JP"/>
          </a:p>
        </p:txBody>
      </p:sp>
      <p:sp>
        <p:nvSpPr>
          <p:cNvPr id="72708" name="Rectangle 4"/>
          <p:cNvSpPr>
            <a:spLocks noGrp="1" noRot="1" noChangeAspect="1" noChangeArrowheads="1" noTextEdit="1"/>
          </p:cNvSpPr>
          <p:nvPr>
            <p:ph type="sldImg" idx="2"/>
          </p:nvPr>
        </p:nvSpPr>
        <p:spPr bwMode="auto">
          <a:xfrm>
            <a:off x="928688" y="747713"/>
            <a:ext cx="4992687" cy="3744912"/>
          </a:xfrm>
          <a:prstGeom prst="rect">
            <a:avLst/>
          </a:prstGeom>
          <a:noFill/>
          <a:ln w="9525">
            <a:solidFill>
              <a:srgbClr val="000000"/>
            </a:solidFill>
            <a:miter lim="800000"/>
            <a:headEnd/>
            <a:tailEnd/>
          </a:ln>
          <a:effectLst/>
        </p:spPr>
      </p:sp>
      <p:sp>
        <p:nvSpPr>
          <p:cNvPr id="72709" name="Rectangle 5"/>
          <p:cNvSpPr>
            <a:spLocks noGrp="1" noChangeArrowheads="1"/>
          </p:cNvSpPr>
          <p:nvPr>
            <p:ph type="body" sz="quarter" idx="3"/>
          </p:nvPr>
        </p:nvSpPr>
        <p:spPr bwMode="auto">
          <a:xfrm>
            <a:off x="684213" y="4740275"/>
            <a:ext cx="5478462" cy="4492625"/>
          </a:xfrm>
          <a:prstGeom prst="rect">
            <a:avLst/>
          </a:prstGeom>
          <a:noFill/>
          <a:ln w="9525">
            <a:noFill/>
            <a:miter lim="800000"/>
            <a:headEnd/>
            <a:tailEnd/>
          </a:ln>
          <a:effectLst/>
        </p:spPr>
        <p:txBody>
          <a:bodyPr vert="horz" wrap="square" lIns="92674" tIns="46337" rIns="92674" bIns="4633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2710" name="Rectangle 6"/>
          <p:cNvSpPr>
            <a:spLocks noGrp="1" noChangeArrowheads="1"/>
          </p:cNvSpPr>
          <p:nvPr>
            <p:ph type="ftr" sz="quarter" idx="4"/>
          </p:nvPr>
        </p:nvSpPr>
        <p:spPr bwMode="auto">
          <a:xfrm>
            <a:off x="0" y="9478963"/>
            <a:ext cx="2967038" cy="500062"/>
          </a:xfrm>
          <a:prstGeom prst="rect">
            <a:avLst/>
          </a:prstGeom>
          <a:noFill/>
          <a:ln w="9525">
            <a:noFill/>
            <a:miter lim="800000"/>
            <a:headEnd/>
            <a:tailEnd/>
          </a:ln>
          <a:effectLst/>
        </p:spPr>
        <p:txBody>
          <a:bodyPr vert="horz" wrap="square" lIns="92674" tIns="46337" rIns="92674" bIns="46337" numCol="1" anchor="b" anchorCtr="0" compatLnSpc="1">
            <a:prstTxWarp prst="textNoShape">
              <a:avLst/>
            </a:prstTxWarp>
          </a:bodyPr>
          <a:lstStyle>
            <a:lvl1pPr defTabSz="927100">
              <a:spcBef>
                <a:spcPct val="0"/>
              </a:spcBef>
              <a:defRPr sz="1200"/>
            </a:lvl1pPr>
          </a:lstStyle>
          <a:p>
            <a:endParaRPr lang="en-US" altLang="ja-JP"/>
          </a:p>
        </p:txBody>
      </p:sp>
      <p:sp>
        <p:nvSpPr>
          <p:cNvPr id="72711" name="Rectangle 7"/>
          <p:cNvSpPr>
            <a:spLocks noGrp="1" noChangeArrowheads="1"/>
          </p:cNvSpPr>
          <p:nvPr>
            <p:ph type="sldNum" sz="quarter" idx="5"/>
          </p:nvPr>
        </p:nvSpPr>
        <p:spPr bwMode="auto">
          <a:xfrm>
            <a:off x="3878263" y="9478963"/>
            <a:ext cx="2967037" cy="500062"/>
          </a:xfrm>
          <a:prstGeom prst="rect">
            <a:avLst/>
          </a:prstGeom>
          <a:noFill/>
          <a:ln w="9525">
            <a:noFill/>
            <a:miter lim="800000"/>
            <a:headEnd/>
            <a:tailEnd/>
          </a:ln>
          <a:effectLst/>
        </p:spPr>
        <p:txBody>
          <a:bodyPr vert="horz" wrap="square" lIns="92674" tIns="46337" rIns="92674" bIns="46337" numCol="1" anchor="b" anchorCtr="0" compatLnSpc="1">
            <a:prstTxWarp prst="textNoShape">
              <a:avLst/>
            </a:prstTxWarp>
          </a:bodyPr>
          <a:lstStyle>
            <a:lvl1pPr algn="r" defTabSz="927100">
              <a:spcBef>
                <a:spcPct val="0"/>
              </a:spcBef>
              <a:defRPr sz="1200"/>
            </a:lvl1pPr>
          </a:lstStyle>
          <a:p>
            <a:fld id="{81D11482-3ECF-4165-B7B2-FB1FC5BBEA15}"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E6140F-8288-43A4-BB45-F771EAB61714}" type="slidenum">
              <a:rPr lang="en-US" altLang="ja-JP"/>
              <a:pPr/>
              <a:t>1</a:t>
            </a:fld>
            <a:endParaRPr lang="en-US" altLang="ja-JP"/>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889A8B-6A93-4835-B47F-3751AD30AD9D}" type="slidenum">
              <a:rPr lang="en-US" altLang="ja-JP"/>
              <a:pPr/>
              <a:t>10</a:t>
            </a:fld>
            <a:endParaRPr lang="en-US" altLang="ja-JP"/>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4517A3-5A64-4A47-851E-AF8A7B46DEA4}" type="slidenum">
              <a:rPr lang="en-US" altLang="ja-JP"/>
              <a:pPr/>
              <a:t>11</a:t>
            </a:fld>
            <a:endParaRPr lang="en-US" altLang="ja-JP"/>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8BA71E-BC5A-420F-841B-BF2D43EF16B7}" type="slidenum">
              <a:rPr lang="en-US" altLang="ja-JP"/>
              <a:pPr/>
              <a:t>12</a:t>
            </a:fld>
            <a:endParaRPr lang="en-US" altLang="ja-JP"/>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D77550-6E82-4418-875E-1B3F9E75EE4F}" type="slidenum">
              <a:rPr lang="en-US" altLang="ja-JP"/>
              <a:pPr/>
              <a:t>13</a:t>
            </a:fld>
            <a:endParaRPr lang="en-US" altLang="ja-JP"/>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1C826F-E1EF-4F95-9F5D-CFF9E717BBEE}" type="slidenum">
              <a:rPr lang="en-US" altLang="ja-JP"/>
              <a:pPr/>
              <a:t>14</a:t>
            </a:fld>
            <a:endParaRPr lang="en-US" altLang="ja-JP"/>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AECE0-3F0D-47EF-A720-15EFA8086465}" type="slidenum">
              <a:rPr lang="en-US" altLang="ja-JP"/>
              <a:pPr/>
              <a:t>15</a:t>
            </a:fld>
            <a:endParaRPr lang="en-US" altLang="ja-JP"/>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A7D0FC-4D29-4C30-8707-13CA61CD4E4D}" type="slidenum">
              <a:rPr lang="en-US" altLang="ja-JP"/>
              <a:pPr/>
              <a:t>16</a:t>
            </a:fld>
            <a:endParaRPr lang="en-US" altLang="ja-JP"/>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AB2253-943E-4BAA-94F5-7D1078690F15}" type="slidenum">
              <a:rPr lang="en-US" altLang="ja-JP"/>
              <a:pPr/>
              <a:t>17</a:t>
            </a:fld>
            <a:endParaRPr lang="en-US" altLang="ja-JP"/>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870FF6-5D8D-4A71-8B7C-69A17F25ABC9}" type="slidenum">
              <a:rPr lang="en-US" altLang="ja-JP"/>
              <a:pPr/>
              <a:t>18</a:t>
            </a:fld>
            <a:endParaRPr lang="en-US" altLang="ja-JP"/>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731457-428D-4CA9-AEE5-56F9A10FBD8A}" type="slidenum">
              <a:rPr lang="en-US" altLang="ja-JP"/>
              <a:pPr/>
              <a:t>19</a:t>
            </a:fld>
            <a:endParaRPr lang="en-US" altLang="ja-JP"/>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D9D21-25FC-4E19-B76F-59BB7D396FB4}" type="slidenum">
              <a:rPr lang="en-US" altLang="ja-JP"/>
              <a:pPr/>
              <a:t>2</a:t>
            </a:fld>
            <a:endParaRPr lang="en-US" altLang="ja-JP"/>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87C5D8-AD6C-4ACA-8829-650795611B3E}" type="slidenum">
              <a:rPr lang="en-US" altLang="ja-JP"/>
              <a:pPr/>
              <a:t>20</a:t>
            </a:fld>
            <a:endParaRPr lang="en-US" altLang="ja-JP"/>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ACEA8B-3F7B-45B8-9186-6C88425EB111}" type="slidenum">
              <a:rPr lang="en-US" altLang="ja-JP"/>
              <a:pPr/>
              <a:t>21</a:t>
            </a:fld>
            <a:endParaRPr lang="en-US" altLang="ja-JP"/>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832855-870B-49B5-A2E3-48D4221E870D}" type="slidenum">
              <a:rPr lang="en-US" altLang="ja-JP"/>
              <a:pPr/>
              <a:t>22</a:t>
            </a:fld>
            <a:endParaRPr lang="en-US" altLang="ja-JP"/>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6A19DE-AF95-466F-A210-580E04CA05D7}" type="slidenum">
              <a:rPr lang="en-US" altLang="ja-JP"/>
              <a:pPr/>
              <a:t>23</a:t>
            </a:fld>
            <a:endParaRPr lang="en-US" altLang="ja-JP"/>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4F1673-73E5-4F53-89D2-851EA496CB83}" type="slidenum">
              <a:rPr lang="en-US" altLang="ja-JP"/>
              <a:pPr/>
              <a:t>24</a:t>
            </a:fld>
            <a:endParaRPr lang="en-US" altLang="ja-JP"/>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2B480F-F11B-4808-BD5D-02CB2A31C2CB}" type="slidenum">
              <a:rPr lang="en-US" altLang="ja-JP"/>
              <a:pPr/>
              <a:t>25</a:t>
            </a:fld>
            <a:endParaRPr lang="en-US" altLang="ja-JP"/>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AF0CC3-A3BF-4BE0-B8A9-F801DC5C4380}" type="slidenum">
              <a:rPr lang="en-US" altLang="ja-JP"/>
              <a:pPr/>
              <a:t>26</a:t>
            </a:fld>
            <a:endParaRPr lang="en-US" altLang="ja-JP"/>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44F6D6-32B6-482A-AFE3-96543E4BCD62}" type="slidenum">
              <a:rPr lang="en-US" altLang="ja-JP"/>
              <a:pPr/>
              <a:t>27</a:t>
            </a:fld>
            <a:endParaRPr lang="en-US" altLang="ja-JP"/>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468563-F40D-4E28-A638-457351484F34}" type="slidenum">
              <a:rPr lang="en-US" altLang="ja-JP"/>
              <a:pPr/>
              <a:t>3</a:t>
            </a:fld>
            <a:endParaRPr lang="en-US" altLang="ja-JP"/>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ja-JP" altLang="en-US" dirty="0"/>
          </a:p>
          <a:p>
            <a:endParaRPr lang="en-US" altLang="ja-JP"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95CD5D-28A7-4024-9607-798522DDD54A}" type="slidenum">
              <a:rPr lang="en-US" altLang="ja-JP"/>
              <a:pPr/>
              <a:t>4</a:t>
            </a:fld>
            <a:endParaRPr lang="en-US" altLang="ja-JP"/>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E55E8A-A32B-4BEB-9729-EE33BE4E6353}" type="slidenum">
              <a:rPr lang="en-US" altLang="ja-JP"/>
              <a:pPr/>
              <a:t>5</a:t>
            </a:fld>
            <a:endParaRPr lang="en-US" altLang="ja-JP"/>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7EFE8F-E639-4486-9AF9-3B36D85356F8}" type="slidenum">
              <a:rPr lang="en-US" altLang="ja-JP"/>
              <a:pPr/>
              <a:t>6</a:t>
            </a:fld>
            <a:endParaRPr lang="en-US" altLang="ja-JP"/>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ltLang="ja-JP"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6B2AC1-6D4D-4CFE-885D-6BCE1B7329B4}" type="slidenum">
              <a:rPr lang="en-US" altLang="ja-JP"/>
              <a:pPr/>
              <a:t>7</a:t>
            </a:fld>
            <a:endParaRPr lang="en-US" altLang="ja-JP"/>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6B2AC1-6D4D-4CFE-885D-6BCE1B7329B4}" type="slidenum">
              <a:rPr lang="en-US" altLang="ja-JP"/>
              <a:pPr/>
              <a:t>8</a:t>
            </a:fld>
            <a:endParaRPr lang="en-US" altLang="ja-JP"/>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ja-JP" altLang="ja-JP"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15FA13-CD7F-46B1-9A84-ACC6A58DCA41}" type="slidenum">
              <a:rPr lang="en-US" altLang="ja-JP"/>
              <a:pPr/>
              <a:t>9</a:t>
            </a:fld>
            <a:endParaRPr lang="en-US" altLang="ja-JP"/>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052513"/>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665538"/>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052513"/>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665538"/>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052513"/>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665538"/>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052513"/>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665538"/>
            <a:ext cx="4038600" cy="24606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3.png"/><Relationship Id="rId2" Type="http://schemas.openxmlformats.org/officeDocument/2006/relationships/slideLayout" Target="../slideLayouts/slideLayout15.xml"/><Relationship Id="rId16" Type="http://schemas.openxmlformats.org/officeDocument/2006/relationships/image" Target="../media/image2.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image" Target="../media/image3.png"/><Relationship Id="rId2" Type="http://schemas.openxmlformats.org/officeDocument/2006/relationships/slideLayout" Target="../slideLayouts/slideLayout29.xml"/><Relationship Id="rId16" Type="http://schemas.openxmlformats.org/officeDocument/2006/relationships/image" Target="../media/image2.png"/><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theme" Target="../theme/theme3.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17" Type="http://schemas.openxmlformats.org/officeDocument/2006/relationships/image" Target="../media/image3.png"/><Relationship Id="rId2" Type="http://schemas.openxmlformats.org/officeDocument/2006/relationships/slideLayout" Target="../slideLayouts/slideLayout43.xml"/><Relationship Id="rId16" Type="http://schemas.openxmlformats.org/officeDocument/2006/relationships/image" Target="../media/image2.png"/><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theme" Target="../theme/theme4.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4099"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4100"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spcBef>
                <a:spcPct val="0"/>
              </a:spcBef>
            </a:pPr>
            <a:r>
              <a:rPr kumimoji="0" lang="ja-JP" altLang="en-US" sz="2400">
                <a:solidFill>
                  <a:schemeClr val="tx2"/>
                </a:solidFill>
              </a:rPr>
              <a:t>わんくま同盟 東京勉強会 </a:t>
            </a:r>
            <a:r>
              <a:rPr kumimoji="0" lang="en-US" altLang="ja-JP" sz="2400">
                <a:solidFill>
                  <a:schemeClr val="tx2"/>
                </a:solidFill>
              </a:rPr>
              <a:t>#2</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ransition>
    <p:fade/>
  </p:transition>
  <p:txStyles>
    <p:titleStyle>
      <a:lvl1pPr algn="ctr" rtl="0" fontAlgn="base">
        <a:spcBef>
          <a:spcPct val="0"/>
        </a:spcBef>
        <a:spcAft>
          <a:spcPct val="0"/>
        </a:spcAft>
        <a:defRPr sz="2400">
          <a:solidFill>
            <a:schemeClr val="tx2"/>
          </a:solidFill>
          <a:latin typeface="+mj-lt"/>
          <a:ea typeface="+mj-ea"/>
          <a:cs typeface="+mj-cs"/>
        </a:defRPr>
      </a:lvl1pPr>
      <a:lvl2pPr algn="ctr" rtl="0" fontAlgn="base">
        <a:spcBef>
          <a:spcPct val="0"/>
        </a:spcBef>
        <a:spcAft>
          <a:spcPct val="0"/>
        </a:spcAft>
        <a:defRPr sz="2400">
          <a:solidFill>
            <a:schemeClr val="tx2"/>
          </a:solidFill>
          <a:latin typeface="Arial" charset="0"/>
          <a:ea typeface="ＭＳ Ｐゴシック" charset="-128"/>
        </a:defRPr>
      </a:lvl2pPr>
      <a:lvl3pPr algn="ctr" rtl="0" fontAlgn="base">
        <a:spcBef>
          <a:spcPct val="0"/>
        </a:spcBef>
        <a:spcAft>
          <a:spcPct val="0"/>
        </a:spcAft>
        <a:defRPr sz="2400">
          <a:solidFill>
            <a:schemeClr val="tx2"/>
          </a:solidFill>
          <a:latin typeface="Arial" charset="0"/>
          <a:ea typeface="ＭＳ Ｐゴシック" charset="-128"/>
        </a:defRPr>
      </a:lvl3pPr>
      <a:lvl4pPr algn="ctr" rtl="0" fontAlgn="base">
        <a:spcBef>
          <a:spcPct val="0"/>
        </a:spcBef>
        <a:spcAft>
          <a:spcPct val="0"/>
        </a:spcAft>
        <a:defRPr sz="2400">
          <a:solidFill>
            <a:schemeClr val="tx2"/>
          </a:solidFill>
          <a:latin typeface="Arial" charset="0"/>
          <a:ea typeface="ＭＳ Ｐゴシック" charset="-128"/>
        </a:defRPr>
      </a:lvl4pPr>
      <a:lvl5pPr algn="ctr" rtl="0" fontAlgn="base">
        <a:spcBef>
          <a:spcPct val="0"/>
        </a:spcBef>
        <a:spcAft>
          <a:spcPct val="0"/>
        </a:spcAft>
        <a:defRPr sz="2400">
          <a:solidFill>
            <a:schemeClr val="tx2"/>
          </a:solidFill>
          <a:latin typeface="Arial" charset="0"/>
          <a:ea typeface="ＭＳ Ｐゴシック" charset="-128"/>
        </a:defRPr>
      </a:lvl5pPr>
      <a:lvl6pPr marL="457200" algn="ctr" rtl="0" fontAlgn="base">
        <a:spcBef>
          <a:spcPct val="0"/>
        </a:spcBef>
        <a:spcAft>
          <a:spcPct val="0"/>
        </a:spcAft>
        <a:defRPr sz="2400">
          <a:solidFill>
            <a:schemeClr val="tx2"/>
          </a:solidFill>
          <a:latin typeface="Arial" charset="0"/>
          <a:ea typeface="ＭＳ Ｐゴシック" charset="-128"/>
        </a:defRPr>
      </a:lvl6pPr>
      <a:lvl7pPr marL="914400" algn="ctr" rtl="0" fontAlgn="base">
        <a:spcBef>
          <a:spcPct val="0"/>
        </a:spcBef>
        <a:spcAft>
          <a:spcPct val="0"/>
        </a:spcAft>
        <a:defRPr sz="2400">
          <a:solidFill>
            <a:schemeClr val="tx2"/>
          </a:solidFill>
          <a:latin typeface="Arial" charset="0"/>
          <a:ea typeface="ＭＳ Ｐゴシック" charset="-128"/>
        </a:defRPr>
      </a:lvl7pPr>
      <a:lvl8pPr marL="1371600" algn="ctr" rtl="0" fontAlgn="base">
        <a:spcBef>
          <a:spcPct val="0"/>
        </a:spcBef>
        <a:spcAft>
          <a:spcPct val="0"/>
        </a:spcAft>
        <a:defRPr sz="2400">
          <a:solidFill>
            <a:schemeClr val="tx2"/>
          </a:solidFill>
          <a:latin typeface="Arial" charset="0"/>
          <a:ea typeface="ＭＳ Ｐゴシック" charset="-128"/>
        </a:defRPr>
      </a:lvl8pPr>
      <a:lvl9pPr marL="1828800" algn="ctr" rtl="0" fontAlgn="base">
        <a:spcBef>
          <a:spcPct val="0"/>
        </a:spcBef>
        <a:spcAft>
          <a:spcPct val="0"/>
        </a:spcAft>
        <a:defRPr sz="2400">
          <a:solidFill>
            <a:schemeClr val="tx2"/>
          </a:solidFill>
          <a:latin typeface="Arial" charset="0"/>
          <a:ea typeface="ＭＳ Ｐゴシック"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p:nvPicPr>
        <p:blipFill>
          <a:blip r:embed="rId16"/>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7"/>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transition>
    <p:fade/>
  </p:transition>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p:nvPicPr>
        <p:blipFill>
          <a:blip r:embed="rId16"/>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7"/>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ransition>
    <p:fade/>
  </p:transition>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6"/>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#12</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7"/>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transition>
    <p:fade/>
  </p:transition>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4.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55.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3.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3.xml"/></Relationships>
</file>

<file path=ppt/slides/_rels/slide24.xml.rels><?xml version="1.0" encoding="UTF-8" standalone="yes"?>
<Relationships xmlns="http://schemas.openxmlformats.org/package/2006/relationships"><Relationship Id="rId3" Type="http://schemas.openxmlformats.org/officeDocument/2006/relationships/hyperlink" Target="http://www.networld.co.jp/is/is12/overview.htm" TargetMode="External"/><Relationship Id="rId2" Type="http://schemas.openxmlformats.org/officeDocument/2006/relationships/notesSlide" Target="../notesSlides/notesSlide24.xml"/><Relationship Id="rId1" Type="http://schemas.openxmlformats.org/officeDocument/2006/relationships/slideLayout" Target="../slideLayouts/slideLayout43.xml"/><Relationship Id="rId5" Type="http://schemas.openxmlformats.org/officeDocument/2006/relationships/hyperlink" Target="http://wix.sourceforge.net/" TargetMode="External"/><Relationship Id="rId4" Type="http://schemas.openxmlformats.org/officeDocument/2006/relationships/hyperlink" Target="http://www.networld.co.jp/is/is12/express/overview.htm"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msdn2.microsoft.com/en-us/library/aa372866.aspx" TargetMode="External"/><Relationship Id="rId7" Type="http://schemas.openxmlformats.org/officeDocument/2006/relationships/hyperlink" Target="http://dobon.net/vb/dotnet/index.html" TargetMode="External"/><Relationship Id="rId2" Type="http://schemas.openxmlformats.org/officeDocument/2006/relationships/notesSlide" Target="../notesSlides/notesSlide25.xml"/><Relationship Id="rId1" Type="http://schemas.openxmlformats.org/officeDocument/2006/relationships/slideLayout" Target="../slideLayouts/slideLayout43.xml"/><Relationship Id="rId6" Type="http://schemas.openxmlformats.org/officeDocument/2006/relationships/hyperlink" Target="http://www.microsoft.com/japan/winlogo/default.mspx" TargetMode="External"/><Relationship Id="rId5" Type="http://schemas.openxmlformats.org/officeDocument/2006/relationships/hyperlink" Target="http://www.installsite.org/" TargetMode="External"/><Relationship Id="rId4" Type="http://schemas.openxmlformats.org/officeDocument/2006/relationships/hyperlink" Target="http://msdn2.microsoft.com/en-us/library/aa371367.aspx"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www.freeml.com/msi" TargetMode="External"/><Relationship Id="rId3" Type="http://schemas.openxmlformats.org/officeDocument/2006/relationships/hyperlink" Target="http://blogs.msdn.com/windows_installer_team/" TargetMode="External"/><Relationship Id="rId7" Type="http://schemas.openxmlformats.org/officeDocument/2006/relationships/hyperlink" Target="http://tocchan.cocolog-nifty.com/blog/" TargetMode="External"/><Relationship Id="rId2" Type="http://schemas.openxmlformats.org/officeDocument/2006/relationships/notesSlide" Target="../notesSlides/notesSlide26.xml"/><Relationship Id="rId1" Type="http://schemas.openxmlformats.org/officeDocument/2006/relationships/slideLayout" Target="../slideLayouts/slideLayout43.xml"/><Relationship Id="rId6" Type="http://schemas.openxmlformats.org/officeDocument/2006/relationships/hyperlink" Target="http://blogs.wankuma.com/tocchann/" TargetMode="External"/><Relationship Id="rId5" Type="http://schemas.openxmlformats.org/officeDocument/2006/relationships/hyperlink" Target="http://www.ailight.jp/blog/sha256/" TargetMode="External"/><Relationship Id="rId10" Type="http://schemas.openxmlformats.org/officeDocument/2006/relationships/hyperlink" Target="http://forums.microsoft.com/msdn-ja/default.aspx?SiteID=7" TargetMode="External"/><Relationship Id="rId4" Type="http://schemas.openxmlformats.org/officeDocument/2006/relationships/hyperlink" Target="http://msmvps.com/blogs/installsite/" TargetMode="External"/><Relationship Id="rId9" Type="http://schemas.openxmlformats.org/officeDocument/2006/relationships/hyperlink" Target="http://groups.yahoo.co.jp/group/is-user/"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3.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3.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3.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ctrTitle"/>
          </p:nvPr>
        </p:nvSpPr>
        <p:spPr/>
        <p:txBody>
          <a:bodyPr/>
          <a:lstStyle/>
          <a:p>
            <a:r>
              <a:rPr lang="en-US" altLang="ja-JP" sz="4800"/>
              <a:t>Windows Installer </a:t>
            </a:r>
            <a:r>
              <a:rPr lang="ja-JP" altLang="en-US" sz="4800"/>
              <a:t>概要</a:t>
            </a:r>
          </a:p>
        </p:txBody>
      </p:sp>
      <p:sp>
        <p:nvSpPr>
          <p:cNvPr id="17413" name="Rectangle 5"/>
          <p:cNvSpPr>
            <a:spLocks noGrp="1" noChangeArrowheads="1"/>
          </p:cNvSpPr>
          <p:nvPr>
            <p:ph type="subTitle" idx="1"/>
          </p:nvPr>
        </p:nvSpPr>
        <p:spPr/>
        <p:txBody>
          <a:bodyPr/>
          <a:lstStyle/>
          <a:p>
            <a:r>
              <a:rPr lang="ja-JP" altLang="en-US"/>
              <a:t>とっちゃん</a:t>
            </a:r>
          </a:p>
          <a:p>
            <a:r>
              <a:rPr lang="en-US" altLang="ja-JP" sz="1600"/>
              <a:t>Microsoft MVP for Windows-SDK Oct 2005 – Sep 2007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ja-JP"/>
              <a:t>Windows Installer </a:t>
            </a:r>
            <a:r>
              <a:rPr lang="ja-JP" altLang="en-US"/>
              <a:t>の構造</a:t>
            </a:r>
          </a:p>
        </p:txBody>
      </p:sp>
      <p:sp>
        <p:nvSpPr>
          <p:cNvPr id="52227" name="Rectangle 3"/>
          <p:cNvSpPr>
            <a:spLocks noGrp="1" noChangeArrowheads="1"/>
          </p:cNvSpPr>
          <p:nvPr>
            <p:ph idx="1"/>
          </p:nvPr>
        </p:nvSpPr>
        <p:spPr/>
        <p:txBody>
          <a:bodyPr/>
          <a:lstStyle/>
          <a:p>
            <a:r>
              <a:rPr lang="ja-JP" altLang="en-US"/>
              <a:t>ファイルの種類</a:t>
            </a:r>
          </a:p>
          <a:p>
            <a:pPr lvl="1"/>
            <a:r>
              <a:rPr lang="ja-JP" altLang="en-US"/>
              <a:t>配布ファイル</a:t>
            </a:r>
          </a:p>
          <a:p>
            <a:pPr lvl="2"/>
            <a:r>
              <a:rPr lang="en-US" altLang="ja-JP"/>
              <a:t>msi(</a:t>
            </a:r>
            <a:r>
              <a:rPr lang="ja-JP" altLang="en-US"/>
              <a:t>インストールデータベース</a:t>
            </a:r>
            <a:r>
              <a:rPr lang="en-US" altLang="ja-JP"/>
              <a:t>)</a:t>
            </a:r>
          </a:p>
          <a:p>
            <a:pPr lvl="2"/>
            <a:r>
              <a:rPr lang="en-US" altLang="ja-JP"/>
              <a:t>msp(</a:t>
            </a:r>
            <a:r>
              <a:rPr lang="ja-JP" altLang="en-US"/>
              <a:t>パッチデータベース</a:t>
            </a:r>
            <a:r>
              <a:rPr lang="en-US" altLang="ja-JP"/>
              <a:t>)</a:t>
            </a:r>
          </a:p>
          <a:p>
            <a:pPr lvl="2"/>
            <a:r>
              <a:rPr lang="en-US" altLang="ja-JP"/>
              <a:t>mst(</a:t>
            </a:r>
            <a:r>
              <a:rPr lang="ja-JP" altLang="en-US"/>
              <a:t>トランスレーションデータベース</a:t>
            </a:r>
            <a:r>
              <a:rPr lang="en-US" altLang="ja-JP"/>
              <a:t>)</a:t>
            </a:r>
          </a:p>
          <a:p>
            <a:pPr lvl="2"/>
            <a:r>
              <a:rPr lang="en-US" altLang="ja-JP"/>
              <a:t>msm(</a:t>
            </a:r>
            <a:r>
              <a:rPr lang="ja-JP" altLang="en-US"/>
              <a:t>マージモジュール</a:t>
            </a:r>
            <a:r>
              <a:rPr lang="en-US" altLang="ja-JP"/>
              <a:t>)</a:t>
            </a:r>
          </a:p>
          <a:p>
            <a:pPr lvl="1"/>
            <a:r>
              <a:rPr lang="ja-JP" altLang="en-US"/>
              <a:t>その他</a:t>
            </a:r>
          </a:p>
          <a:p>
            <a:pPr lvl="2"/>
            <a:r>
              <a:rPr lang="en-US" altLang="ja-JP"/>
              <a:t>idt(</a:t>
            </a:r>
            <a:r>
              <a:rPr lang="ja-JP" altLang="en-US"/>
              <a:t>インストールデータテーブルエクスポートファイル</a:t>
            </a:r>
            <a:r>
              <a:rPr lang="en-US" altLang="ja-JP"/>
              <a:t>)</a:t>
            </a:r>
          </a:p>
          <a:p>
            <a:pPr lvl="2"/>
            <a:r>
              <a:rPr lang="en-US" altLang="ja-JP"/>
              <a:t>pcp(</a:t>
            </a:r>
            <a:r>
              <a:rPr lang="ja-JP" altLang="en-US"/>
              <a:t>パッチ作成データベース</a:t>
            </a:r>
            <a:r>
              <a:rPr lang="en-US" altLang="ja-JP"/>
              <a:t>)</a:t>
            </a:r>
          </a:p>
          <a:p>
            <a:pPr lvl="2"/>
            <a:r>
              <a:rPr lang="en-US" altLang="ja-JP"/>
              <a:t>cub(</a:t>
            </a:r>
            <a:r>
              <a:rPr lang="ja-JP" altLang="en-US"/>
              <a:t>データベース検証データファイル</a:t>
            </a:r>
            <a:r>
              <a:rPr lang="en-US" altLang="ja-JP"/>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2227">
                                            <p:txEl>
                                              <p:pRg st="1" end="1"/>
                                            </p:txEl>
                                          </p:spTgt>
                                        </p:tgtEl>
                                        <p:attrNameLst>
                                          <p:attrName>style.visibility</p:attrName>
                                        </p:attrNameLst>
                                      </p:cBhvr>
                                      <p:to>
                                        <p:strVal val="visible"/>
                                      </p:to>
                                    </p:set>
                                    <p:anim calcmode="lin" valueType="num">
                                      <p:cBhvr>
                                        <p:cTn id="7" dur="500" fill="hold"/>
                                        <p:tgtEl>
                                          <p:spTgt spid="5222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2227">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5222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222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222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52227">
                                            <p:txEl>
                                              <p:pRg st="6" end="6"/>
                                            </p:txEl>
                                          </p:spTgt>
                                        </p:tgtEl>
                                        <p:attrNameLst>
                                          <p:attrName>style.visibility</p:attrName>
                                        </p:attrNameLst>
                                      </p:cBhvr>
                                      <p:to>
                                        <p:strVal val="visible"/>
                                      </p:to>
                                    </p:set>
                                    <p:anim calcmode="lin" valueType="num">
                                      <p:cBhvr>
                                        <p:cTn id="16" dur="500" fill="hold"/>
                                        <p:tgtEl>
                                          <p:spTgt spid="52227">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2227">
                                            <p:txEl>
                                              <p:pRg st="6" end="6"/>
                                            </p:txEl>
                                          </p:spTgt>
                                        </p:tgtEl>
                                        <p:attrNameLst>
                                          <p:attrName>ppt_y</p:attrName>
                                        </p:attrNameLst>
                                      </p:cBhvr>
                                      <p:tavLst>
                                        <p:tav tm="0">
                                          <p:val>
                                            <p:strVal val="#ppt_y"/>
                                          </p:val>
                                        </p:tav>
                                        <p:tav tm="100000">
                                          <p:val>
                                            <p:strVal val="#ppt_y"/>
                                          </p:val>
                                        </p:tav>
                                      </p:tavLst>
                                    </p:anim>
                                    <p:anim calcmode="lin" valueType="num">
                                      <p:cBhvr>
                                        <p:cTn id="18" dur="500" fill="hold"/>
                                        <p:tgtEl>
                                          <p:spTgt spid="52227">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2227">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2227">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nodeType="click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Effect transition="in" filter="fade">
                                      <p:cBhvr>
                                        <p:cTn id="25" dur="100"/>
                                        <p:tgtEl>
                                          <p:spTgt spid="52227">
                                            <p:txEl>
                                              <p:pRg st="2" end="2"/>
                                            </p:txEl>
                                          </p:spTgt>
                                        </p:tgtEl>
                                      </p:cBhvr>
                                    </p:animEffect>
                                    <p:anim calcmode="lin" valueType="num">
                                      <p:cBhvr>
                                        <p:cTn id="26" dur="4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p:cTn id="27" dur="400" fill="hold"/>
                                        <p:tgtEl>
                                          <p:spTgt spid="52227">
                                            <p:txEl>
                                              <p:pRg st="2" end="2"/>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52227">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52227">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0" presetID="43" presetClass="entr" presetSubtype="0" fill="hold" nodeType="withEffect">
                                  <p:stCondLst>
                                    <p:cond delay="0"/>
                                  </p:stCondLst>
                                  <p:childTnLst>
                                    <p:set>
                                      <p:cBhvr>
                                        <p:cTn id="31" dur="1" fill="hold">
                                          <p:stCondLst>
                                            <p:cond delay="0"/>
                                          </p:stCondLst>
                                        </p:cTn>
                                        <p:tgtEl>
                                          <p:spTgt spid="52227">
                                            <p:txEl>
                                              <p:pRg st="3" end="3"/>
                                            </p:txEl>
                                          </p:spTgt>
                                        </p:tgtEl>
                                        <p:attrNameLst>
                                          <p:attrName>style.visibility</p:attrName>
                                        </p:attrNameLst>
                                      </p:cBhvr>
                                      <p:to>
                                        <p:strVal val="visible"/>
                                      </p:to>
                                    </p:set>
                                    <p:animEffect transition="in" filter="fade">
                                      <p:cBhvr>
                                        <p:cTn id="32" dur="100"/>
                                        <p:tgtEl>
                                          <p:spTgt spid="52227">
                                            <p:txEl>
                                              <p:pRg st="3" end="3"/>
                                            </p:txEl>
                                          </p:spTgt>
                                        </p:tgtEl>
                                      </p:cBhvr>
                                    </p:animEffect>
                                    <p:anim calcmode="lin" valueType="num">
                                      <p:cBhvr>
                                        <p:cTn id="33" dur="4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p:cTn id="34" dur="400" fill="hold"/>
                                        <p:tgtEl>
                                          <p:spTgt spid="52227">
                                            <p:txEl>
                                              <p:pRg st="3" end="3"/>
                                            </p:txEl>
                                          </p:spTgt>
                                        </p:tgtEl>
                                        <p:attrNameLst>
                                          <p:attrName>ppt_y</p:attrName>
                                        </p:attrNameLst>
                                      </p:cBhvr>
                                      <p:tavLst>
                                        <p:tav tm="0">
                                          <p:val>
                                            <p:strVal val="#ppt_y+0.31"/>
                                          </p:val>
                                        </p:tav>
                                        <p:tav tm="100000">
                                          <p:val>
                                            <p:strVal val="#ppt_y+0.31"/>
                                          </p:val>
                                        </p:tav>
                                      </p:tavLst>
                                    </p:anim>
                                    <p:anim calcmode="lin" valueType="num">
                                      <p:cBhvr>
                                        <p:cTn id="35" dur="600" decel="50000" fill="hold">
                                          <p:stCondLst>
                                            <p:cond delay="400"/>
                                          </p:stCondLst>
                                        </p:cTn>
                                        <p:tgtEl>
                                          <p:spTgt spid="52227">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6" dur="600" decel="50000" fill="hold">
                                          <p:stCondLst>
                                            <p:cond delay="400"/>
                                          </p:stCondLst>
                                        </p:cTn>
                                        <p:tgtEl>
                                          <p:spTgt spid="52227">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7" presetID="43" presetClass="entr" presetSubtype="0" fill="hold" nodeType="withEffect">
                                  <p:stCondLst>
                                    <p:cond delay="0"/>
                                  </p:stCondLst>
                                  <p:childTnLst>
                                    <p:set>
                                      <p:cBhvr>
                                        <p:cTn id="38" dur="1" fill="hold">
                                          <p:stCondLst>
                                            <p:cond delay="0"/>
                                          </p:stCondLst>
                                        </p:cTn>
                                        <p:tgtEl>
                                          <p:spTgt spid="52227">
                                            <p:txEl>
                                              <p:pRg st="4" end="4"/>
                                            </p:txEl>
                                          </p:spTgt>
                                        </p:tgtEl>
                                        <p:attrNameLst>
                                          <p:attrName>style.visibility</p:attrName>
                                        </p:attrNameLst>
                                      </p:cBhvr>
                                      <p:to>
                                        <p:strVal val="visible"/>
                                      </p:to>
                                    </p:set>
                                    <p:animEffect transition="in" filter="fade">
                                      <p:cBhvr>
                                        <p:cTn id="39" dur="100"/>
                                        <p:tgtEl>
                                          <p:spTgt spid="52227">
                                            <p:txEl>
                                              <p:pRg st="4" end="4"/>
                                            </p:txEl>
                                          </p:spTgt>
                                        </p:tgtEl>
                                      </p:cBhvr>
                                    </p:animEffect>
                                    <p:anim calcmode="lin" valueType="num">
                                      <p:cBhvr>
                                        <p:cTn id="40" dur="4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p:cTn id="41" dur="400" fill="hold"/>
                                        <p:tgtEl>
                                          <p:spTgt spid="52227">
                                            <p:txEl>
                                              <p:pRg st="4" end="4"/>
                                            </p:txEl>
                                          </p:spTgt>
                                        </p:tgtEl>
                                        <p:attrNameLst>
                                          <p:attrName>ppt_y</p:attrName>
                                        </p:attrNameLst>
                                      </p:cBhvr>
                                      <p:tavLst>
                                        <p:tav tm="0">
                                          <p:val>
                                            <p:strVal val="#ppt_y+0.31"/>
                                          </p:val>
                                        </p:tav>
                                        <p:tav tm="100000">
                                          <p:val>
                                            <p:strVal val="#ppt_y+0.31"/>
                                          </p:val>
                                        </p:tav>
                                      </p:tavLst>
                                    </p:anim>
                                    <p:anim calcmode="lin" valueType="num">
                                      <p:cBhvr>
                                        <p:cTn id="42" dur="600" decel="50000" fill="hold">
                                          <p:stCondLst>
                                            <p:cond delay="400"/>
                                          </p:stCondLst>
                                        </p:cTn>
                                        <p:tgtEl>
                                          <p:spTgt spid="52227">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3" dur="600" decel="50000" fill="hold">
                                          <p:stCondLst>
                                            <p:cond delay="400"/>
                                          </p:stCondLst>
                                        </p:cTn>
                                        <p:tgtEl>
                                          <p:spTgt spid="52227">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4" presetID="43" presetClass="entr" presetSubtype="0" fill="hold" nodeType="withEffect">
                                  <p:stCondLst>
                                    <p:cond delay="0"/>
                                  </p:stCondLst>
                                  <p:childTnLst>
                                    <p:set>
                                      <p:cBhvr>
                                        <p:cTn id="45" dur="1" fill="hold">
                                          <p:stCondLst>
                                            <p:cond delay="0"/>
                                          </p:stCondLst>
                                        </p:cTn>
                                        <p:tgtEl>
                                          <p:spTgt spid="52227">
                                            <p:txEl>
                                              <p:pRg st="5" end="5"/>
                                            </p:txEl>
                                          </p:spTgt>
                                        </p:tgtEl>
                                        <p:attrNameLst>
                                          <p:attrName>style.visibility</p:attrName>
                                        </p:attrNameLst>
                                      </p:cBhvr>
                                      <p:to>
                                        <p:strVal val="visible"/>
                                      </p:to>
                                    </p:set>
                                    <p:animEffect transition="in" filter="fade">
                                      <p:cBhvr>
                                        <p:cTn id="46" dur="100"/>
                                        <p:tgtEl>
                                          <p:spTgt spid="52227">
                                            <p:txEl>
                                              <p:pRg st="5" end="5"/>
                                            </p:txEl>
                                          </p:spTgt>
                                        </p:tgtEl>
                                      </p:cBhvr>
                                    </p:animEffect>
                                    <p:anim calcmode="lin" valueType="num">
                                      <p:cBhvr>
                                        <p:cTn id="47" dur="400" fill="hold"/>
                                        <p:tgtEl>
                                          <p:spTgt spid="52227">
                                            <p:txEl>
                                              <p:pRg st="5" end="5"/>
                                            </p:txEl>
                                          </p:spTgt>
                                        </p:tgtEl>
                                        <p:attrNameLst>
                                          <p:attrName>ppt_x</p:attrName>
                                        </p:attrNameLst>
                                      </p:cBhvr>
                                      <p:tavLst>
                                        <p:tav tm="0">
                                          <p:val>
                                            <p:strVal val="#ppt_x"/>
                                          </p:val>
                                        </p:tav>
                                        <p:tav tm="100000">
                                          <p:val>
                                            <p:strVal val="#ppt_x"/>
                                          </p:val>
                                        </p:tav>
                                      </p:tavLst>
                                    </p:anim>
                                    <p:anim calcmode="lin" valueType="num">
                                      <p:cBhvr>
                                        <p:cTn id="48" dur="400" fill="hold"/>
                                        <p:tgtEl>
                                          <p:spTgt spid="52227">
                                            <p:txEl>
                                              <p:pRg st="5" end="5"/>
                                            </p:txEl>
                                          </p:spTgt>
                                        </p:tgtEl>
                                        <p:attrNameLst>
                                          <p:attrName>ppt_y</p:attrName>
                                        </p:attrNameLst>
                                      </p:cBhvr>
                                      <p:tavLst>
                                        <p:tav tm="0">
                                          <p:val>
                                            <p:strVal val="#ppt_y+0.31"/>
                                          </p:val>
                                        </p:tav>
                                        <p:tav tm="100000">
                                          <p:val>
                                            <p:strVal val="#ppt_y+0.31"/>
                                          </p:val>
                                        </p:tav>
                                      </p:tavLst>
                                    </p:anim>
                                    <p:anim calcmode="lin" valueType="num">
                                      <p:cBhvr>
                                        <p:cTn id="49" dur="600" decel="50000" fill="hold">
                                          <p:stCondLst>
                                            <p:cond delay="400"/>
                                          </p:stCondLst>
                                        </p:cTn>
                                        <p:tgtEl>
                                          <p:spTgt spid="52227">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0" dur="600" decel="50000" fill="hold">
                                          <p:stCondLst>
                                            <p:cond delay="400"/>
                                          </p:stCondLst>
                                        </p:cTn>
                                        <p:tgtEl>
                                          <p:spTgt spid="52227">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3" presetClass="entr" presetSubtype="0" fill="hold" nodeType="clickEffect">
                                  <p:stCondLst>
                                    <p:cond delay="0"/>
                                  </p:stCondLst>
                                  <p:childTnLst>
                                    <p:set>
                                      <p:cBhvr>
                                        <p:cTn id="54" dur="1" fill="hold">
                                          <p:stCondLst>
                                            <p:cond delay="0"/>
                                          </p:stCondLst>
                                        </p:cTn>
                                        <p:tgtEl>
                                          <p:spTgt spid="52227">
                                            <p:txEl>
                                              <p:pRg st="7" end="7"/>
                                            </p:txEl>
                                          </p:spTgt>
                                        </p:tgtEl>
                                        <p:attrNameLst>
                                          <p:attrName>style.visibility</p:attrName>
                                        </p:attrNameLst>
                                      </p:cBhvr>
                                      <p:to>
                                        <p:strVal val="visible"/>
                                      </p:to>
                                    </p:set>
                                    <p:animEffect transition="in" filter="fade">
                                      <p:cBhvr>
                                        <p:cTn id="55" dur="100"/>
                                        <p:tgtEl>
                                          <p:spTgt spid="52227">
                                            <p:txEl>
                                              <p:pRg st="7" end="7"/>
                                            </p:txEl>
                                          </p:spTgt>
                                        </p:tgtEl>
                                      </p:cBhvr>
                                    </p:animEffect>
                                    <p:anim calcmode="lin" valueType="num">
                                      <p:cBhvr>
                                        <p:cTn id="56" dur="400" fill="hold"/>
                                        <p:tgtEl>
                                          <p:spTgt spid="52227">
                                            <p:txEl>
                                              <p:pRg st="7" end="7"/>
                                            </p:txEl>
                                          </p:spTgt>
                                        </p:tgtEl>
                                        <p:attrNameLst>
                                          <p:attrName>ppt_x</p:attrName>
                                        </p:attrNameLst>
                                      </p:cBhvr>
                                      <p:tavLst>
                                        <p:tav tm="0">
                                          <p:val>
                                            <p:strVal val="#ppt_x"/>
                                          </p:val>
                                        </p:tav>
                                        <p:tav tm="100000">
                                          <p:val>
                                            <p:strVal val="#ppt_x"/>
                                          </p:val>
                                        </p:tav>
                                      </p:tavLst>
                                    </p:anim>
                                    <p:anim calcmode="lin" valueType="num">
                                      <p:cBhvr>
                                        <p:cTn id="57" dur="400" fill="hold"/>
                                        <p:tgtEl>
                                          <p:spTgt spid="52227">
                                            <p:txEl>
                                              <p:pRg st="7" end="7"/>
                                            </p:txEl>
                                          </p:spTgt>
                                        </p:tgtEl>
                                        <p:attrNameLst>
                                          <p:attrName>ppt_y</p:attrName>
                                        </p:attrNameLst>
                                      </p:cBhvr>
                                      <p:tavLst>
                                        <p:tav tm="0">
                                          <p:val>
                                            <p:strVal val="#ppt_y+0.31"/>
                                          </p:val>
                                        </p:tav>
                                        <p:tav tm="100000">
                                          <p:val>
                                            <p:strVal val="#ppt_y+0.31"/>
                                          </p:val>
                                        </p:tav>
                                      </p:tavLst>
                                    </p:anim>
                                    <p:anim calcmode="lin" valueType="num">
                                      <p:cBhvr>
                                        <p:cTn id="58" dur="600" decel="50000" fill="hold">
                                          <p:stCondLst>
                                            <p:cond delay="400"/>
                                          </p:stCondLst>
                                        </p:cTn>
                                        <p:tgtEl>
                                          <p:spTgt spid="52227">
                                            <p:txEl>
                                              <p:pRg st="7" end="7"/>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9" dur="600" decel="50000" fill="hold">
                                          <p:stCondLst>
                                            <p:cond delay="400"/>
                                          </p:stCondLst>
                                        </p:cTn>
                                        <p:tgtEl>
                                          <p:spTgt spid="52227">
                                            <p:txEl>
                                              <p:pRg st="7" end="7"/>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60" presetID="43" presetClass="entr" presetSubtype="0" fill="hold" nodeType="withEffect">
                                  <p:stCondLst>
                                    <p:cond delay="0"/>
                                  </p:stCondLst>
                                  <p:childTnLst>
                                    <p:set>
                                      <p:cBhvr>
                                        <p:cTn id="61" dur="1" fill="hold">
                                          <p:stCondLst>
                                            <p:cond delay="0"/>
                                          </p:stCondLst>
                                        </p:cTn>
                                        <p:tgtEl>
                                          <p:spTgt spid="52227">
                                            <p:txEl>
                                              <p:pRg st="8" end="8"/>
                                            </p:txEl>
                                          </p:spTgt>
                                        </p:tgtEl>
                                        <p:attrNameLst>
                                          <p:attrName>style.visibility</p:attrName>
                                        </p:attrNameLst>
                                      </p:cBhvr>
                                      <p:to>
                                        <p:strVal val="visible"/>
                                      </p:to>
                                    </p:set>
                                    <p:animEffect transition="in" filter="fade">
                                      <p:cBhvr>
                                        <p:cTn id="62" dur="100"/>
                                        <p:tgtEl>
                                          <p:spTgt spid="52227">
                                            <p:txEl>
                                              <p:pRg st="8" end="8"/>
                                            </p:txEl>
                                          </p:spTgt>
                                        </p:tgtEl>
                                      </p:cBhvr>
                                    </p:animEffect>
                                    <p:anim calcmode="lin" valueType="num">
                                      <p:cBhvr>
                                        <p:cTn id="63" dur="400" fill="hold"/>
                                        <p:tgtEl>
                                          <p:spTgt spid="52227">
                                            <p:txEl>
                                              <p:pRg st="8" end="8"/>
                                            </p:txEl>
                                          </p:spTgt>
                                        </p:tgtEl>
                                        <p:attrNameLst>
                                          <p:attrName>ppt_x</p:attrName>
                                        </p:attrNameLst>
                                      </p:cBhvr>
                                      <p:tavLst>
                                        <p:tav tm="0">
                                          <p:val>
                                            <p:strVal val="#ppt_x"/>
                                          </p:val>
                                        </p:tav>
                                        <p:tav tm="100000">
                                          <p:val>
                                            <p:strVal val="#ppt_x"/>
                                          </p:val>
                                        </p:tav>
                                      </p:tavLst>
                                    </p:anim>
                                    <p:anim calcmode="lin" valueType="num">
                                      <p:cBhvr>
                                        <p:cTn id="64" dur="400" fill="hold"/>
                                        <p:tgtEl>
                                          <p:spTgt spid="52227">
                                            <p:txEl>
                                              <p:pRg st="8" end="8"/>
                                            </p:txEl>
                                          </p:spTgt>
                                        </p:tgtEl>
                                        <p:attrNameLst>
                                          <p:attrName>ppt_y</p:attrName>
                                        </p:attrNameLst>
                                      </p:cBhvr>
                                      <p:tavLst>
                                        <p:tav tm="0">
                                          <p:val>
                                            <p:strVal val="#ppt_y+0.31"/>
                                          </p:val>
                                        </p:tav>
                                        <p:tav tm="100000">
                                          <p:val>
                                            <p:strVal val="#ppt_y+0.31"/>
                                          </p:val>
                                        </p:tav>
                                      </p:tavLst>
                                    </p:anim>
                                    <p:anim calcmode="lin" valueType="num">
                                      <p:cBhvr>
                                        <p:cTn id="65" dur="600" decel="50000" fill="hold">
                                          <p:stCondLst>
                                            <p:cond delay="400"/>
                                          </p:stCondLst>
                                        </p:cTn>
                                        <p:tgtEl>
                                          <p:spTgt spid="52227">
                                            <p:txEl>
                                              <p:pRg st="8" end="8"/>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6" dur="600" decel="50000" fill="hold">
                                          <p:stCondLst>
                                            <p:cond delay="400"/>
                                          </p:stCondLst>
                                        </p:cTn>
                                        <p:tgtEl>
                                          <p:spTgt spid="52227">
                                            <p:txEl>
                                              <p:pRg st="8" end="8"/>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67" presetID="43" presetClass="entr" presetSubtype="0" fill="hold" nodeType="withEffect">
                                  <p:stCondLst>
                                    <p:cond delay="0"/>
                                  </p:stCondLst>
                                  <p:childTnLst>
                                    <p:set>
                                      <p:cBhvr>
                                        <p:cTn id="68" dur="1" fill="hold">
                                          <p:stCondLst>
                                            <p:cond delay="0"/>
                                          </p:stCondLst>
                                        </p:cTn>
                                        <p:tgtEl>
                                          <p:spTgt spid="52227">
                                            <p:txEl>
                                              <p:pRg st="9" end="9"/>
                                            </p:txEl>
                                          </p:spTgt>
                                        </p:tgtEl>
                                        <p:attrNameLst>
                                          <p:attrName>style.visibility</p:attrName>
                                        </p:attrNameLst>
                                      </p:cBhvr>
                                      <p:to>
                                        <p:strVal val="visible"/>
                                      </p:to>
                                    </p:set>
                                    <p:animEffect transition="in" filter="fade">
                                      <p:cBhvr>
                                        <p:cTn id="69" dur="100"/>
                                        <p:tgtEl>
                                          <p:spTgt spid="52227">
                                            <p:txEl>
                                              <p:pRg st="9" end="9"/>
                                            </p:txEl>
                                          </p:spTgt>
                                        </p:tgtEl>
                                      </p:cBhvr>
                                    </p:animEffect>
                                    <p:anim calcmode="lin" valueType="num">
                                      <p:cBhvr>
                                        <p:cTn id="70" dur="400" fill="hold"/>
                                        <p:tgtEl>
                                          <p:spTgt spid="52227">
                                            <p:txEl>
                                              <p:pRg st="9" end="9"/>
                                            </p:txEl>
                                          </p:spTgt>
                                        </p:tgtEl>
                                        <p:attrNameLst>
                                          <p:attrName>ppt_x</p:attrName>
                                        </p:attrNameLst>
                                      </p:cBhvr>
                                      <p:tavLst>
                                        <p:tav tm="0">
                                          <p:val>
                                            <p:strVal val="#ppt_x"/>
                                          </p:val>
                                        </p:tav>
                                        <p:tav tm="100000">
                                          <p:val>
                                            <p:strVal val="#ppt_x"/>
                                          </p:val>
                                        </p:tav>
                                      </p:tavLst>
                                    </p:anim>
                                    <p:anim calcmode="lin" valueType="num">
                                      <p:cBhvr>
                                        <p:cTn id="71" dur="400" fill="hold"/>
                                        <p:tgtEl>
                                          <p:spTgt spid="52227">
                                            <p:txEl>
                                              <p:pRg st="9" end="9"/>
                                            </p:txEl>
                                          </p:spTgt>
                                        </p:tgtEl>
                                        <p:attrNameLst>
                                          <p:attrName>ppt_y</p:attrName>
                                        </p:attrNameLst>
                                      </p:cBhvr>
                                      <p:tavLst>
                                        <p:tav tm="0">
                                          <p:val>
                                            <p:strVal val="#ppt_y+0.31"/>
                                          </p:val>
                                        </p:tav>
                                        <p:tav tm="100000">
                                          <p:val>
                                            <p:strVal val="#ppt_y+0.31"/>
                                          </p:val>
                                        </p:tav>
                                      </p:tavLst>
                                    </p:anim>
                                    <p:anim calcmode="lin" valueType="num">
                                      <p:cBhvr>
                                        <p:cTn id="72" dur="600" decel="50000" fill="hold">
                                          <p:stCondLst>
                                            <p:cond delay="400"/>
                                          </p:stCondLst>
                                        </p:cTn>
                                        <p:tgtEl>
                                          <p:spTgt spid="52227">
                                            <p:txEl>
                                              <p:pRg st="9" end="9"/>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73" dur="600" decel="50000" fill="hold">
                                          <p:stCondLst>
                                            <p:cond delay="400"/>
                                          </p:stCondLst>
                                        </p:cTn>
                                        <p:tgtEl>
                                          <p:spTgt spid="52227">
                                            <p:txEl>
                                              <p:pRg st="9" end="9"/>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ja-JP"/>
              <a:t>Windows Installer </a:t>
            </a:r>
            <a:r>
              <a:rPr lang="ja-JP" altLang="en-US"/>
              <a:t>の構造</a:t>
            </a:r>
          </a:p>
        </p:txBody>
      </p:sp>
      <p:sp>
        <p:nvSpPr>
          <p:cNvPr id="33795" name="Rectangle 3"/>
          <p:cNvSpPr>
            <a:spLocks noGrp="1" noChangeArrowheads="1"/>
          </p:cNvSpPr>
          <p:nvPr>
            <p:ph idx="1"/>
          </p:nvPr>
        </p:nvSpPr>
        <p:spPr/>
        <p:txBody>
          <a:bodyPr/>
          <a:lstStyle/>
          <a:p>
            <a:r>
              <a:rPr lang="ja-JP" altLang="en-US"/>
              <a:t>データベースである</a:t>
            </a:r>
            <a:r>
              <a:rPr lang="en-US" altLang="ja-JP"/>
              <a:t>(RDB)</a:t>
            </a:r>
          </a:p>
          <a:p>
            <a:pPr lvl="1"/>
            <a:r>
              <a:rPr lang="ja-JP" altLang="en-US"/>
              <a:t>ファイル形式は、</a:t>
            </a:r>
            <a:r>
              <a:rPr lang="en-US" altLang="ja-JP"/>
              <a:t>OLE</a:t>
            </a:r>
            <a:r>
              <a:rPr lang="ja-JP" altLang="en-US"/>
              <a:t>複合文書形式</a:t>
            </a:r>
          </a:p>
          <a:p>
            <a:pPr lvl="1"/>
            <a:r>
              <a:rPr lang="en-US" altLang="ja-JP"/>
              <a:t>OS</a:t>
            </a:r>
            <a:r>
              <a:rPr lang="ja-JP" altLang="en-US"/>
              <a:t>非依存</a:t>
            </a:r>
          </a:p>
          <a:p>
            <a:pPr lvl="1"/>
            <a:r>
              <a:rPr lang="ja-JP" altLang="en-US"/>
              <a:t>作成も実行もデータアクセス</a:t>
            </a:r>
          </a:p>
          <a:p>
            <a:pPr lvl="1"/>
            <a:r>
              <a:rPr lang="ja-JP" altLang="en-US"/>
              <a:t>構成データと実行ロジックに分かれる</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p:cTn id="7" dur="500" fill="hold"/>
                                        <p:tgtEl>
                                          <p:spTgt spid="3379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379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379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379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37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33795">
                                            <p:txEl>
                                              <p:pRg st="1" end="1"/>
                                            </p:txEl>
                                          </p:spTgt>
                                        </p:tgtEl>
                                        <p:attrNameLst>
                                          <p:attrName>style.visibility</p:attrName>
                                        </p:attrNameLst>
                                      </p:cBhvr>
                                      <p:to>
                                        <p:strVal val="visible"/>
                                      </p:to>
                                    </p:set>
                                    <p:anim calcmode="lin" valueType="num">
                                      <p:cBhvr>
                                        <p:cTn id="16" dur="500" fill="hold"/>
                                        <p:tgtEl>
                                          <p:spTgt spid="3379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3795">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379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379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379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3795">
                                            <p:txEl>
                                              <p:pRg st="2" end="2"/>
                                            </p:txEl>
                                          </p:spTgt>
                                        </p:tgtEl>
                                        <p:attrNameLst>
                                          <p:attrName>style.visibility</p:attrName>
                                        </p:attrNameLst>
                                      </p:cBhvr>
                                      <p:to>
                                        <p:strVal val="visible"/>
                                      </p:to>
                                    </p:set>
                                    <p:anim calcmode="lin" valueType="num">
                                      <p:cBhvr>
                                        <p:cTn id="25" dur="500" fill="hold"/>
                                        <p:tgtEl>
                                          <p:spTgt spid="3379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3795">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379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379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379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3795">
                                            <p:txEl>
                                              <p:pRg st="3" end="3"/>
                                            </p:txEl>
                                          </p:spTgt>
                                        </p:tgtEl>
                                        <p:attrNameLst>
                                          <p:attrName>style.visibility</p:attrName>
                                        </p:attrNameLst>
                                      </p:cBhvr>
                                      <p:to>
                                        <p:strVal val="visible"/>
                                      </p:to>
                                    </p:set>
                                    <p:anim calcmode="lin" valueType="num">
                                      <p:cBhvr>
                                        <p:cTn id="34" dur="500" fill="hold"/>
                                        <p:tgtEl>
                                          <p:spTgt spid="3379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3795">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379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379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379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33795">
                                            <p:txEl>
                                              <p:pRg st="4" end="4"/>
                                            </p:txEl>
                                          </p:spTgt>
                                        </p:tgtEl>
                                        <p:attrNameLst>
                                          <p:attrName>style.visibility</p:attrName>
                                        </p:attrNameLst>
                                      </p:cBhvr>
                                      <p:to>
                                        <p:strVal val="visible"/>
                                      </p:to>
                                    </p:set>
                                    <p:anim calcmode="lin" valueType="num">
                                      <p:cBhvr>
                                        <p:cTn id="43" dur="500" fill="hold"/>
                                        <p:tgtEl>
                                          <p:spTgt spid="33795">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3795">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3795">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3795">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7" name="Rectangle 11"/>
          <p:cNvSpPr>
            <a:spLocks noGrp="1" noChangeArrowheads="1"/>
          </p:cNvSpPr>
          <p:nvPr>
            <p:ph type="title"/>
          </p:nvPr>
        </p:nvSpPr>
        <p:spPr>
          <a:xfrm>
            <a:off x="468313" y="260350"/>
            <a:ext cx="8229600" cy="706438"/>
          </a:xfrm>
        </p:spPr>
        <p:txBody>
          <a:bodyPr/>
          <a:lstStyle/>
          <a:p>
            <a:r>
              <a:rPr lang="ja-JP" altLang="en-US"/>
              <a:t>実行ロジック</a:t>
            </a:r>
          </a:p>
        </p:txBody>
      </p:sp>
      <p:sp>
        <p:nvSpPr>
          <p:cNvPr id="34835" name="Rectangle 19"/>
          <p:cNvSpPr>
            <a:spLocks noGrp="1" noChangeArrowheads="1"/>
          </p:cNvSpPr>
          <p:nvPr>
            <p:ph type="body" sz="half" idx="1"/>
          </p:nvPr>
        </p:nvSpPr>
        <p:spPr>
          <a:xfrm>
            <a:off x="457200" y="1052513"/>
            <a:ext cx="6059488" cy="5073650"/>
          </a:xfrm>
        </p:spPr>
        <p:txBody>
          <a:bodyPr/>
          <a:lstStyle/>
          <a:p>
            <a:r>
              <a:rPr lang="ja-JP" altLang="en-US" sz="2800"/>
              <a:t>シーケンス（順次実行）で管理</a:t>
            </a:r>
          </a:p>
          <a:p>
            <a:pPr lvl="1"/>
            <a:r>
              <a:rPr lang="ja-JP" altLang="en-US" sz="2400"/>
              <a:t>一方通行で動作</a:t>
            </a:r>
          </a:p>
          <a:p>
            <a:pPr lvl="1"/>
            <a:r>
              <a:rPr lang="ja-JP" altLang="en-US" sz="2400"/>
              <a:t>戻る動作はない</a:t>
            </a:r>
          </a:p>
          <a:p>
            <a:r>
              <a:rPr lang="en-US" altLang="ja-JP" sz="2800"/>
              <a:t>UI</a:t>
            </a:r>
            <a:r>
              <a:rPr lang="ja-JP" altLang="en-US" sz="2800"/>
              <a:t>と実行のフェーズに分かれる</a:t>
            </a:r>
          </a:p>
          <a:p>
            <a:pPr lvl="1"/>
            <a:r>
              <a:rPr lang="ja-JP" altLang="en-US" sz="2400"/>
              <a:t>役割が明確</a:t>
            </a:r>
          </a:p>
          <a:p>
            <a:pPr lvl="1"/>
            <a:r>
              <a:rPr lang="en-US" altLang="ja-JP" sz="2400"/>
              <a:t>UI</a:t>
            </a:r>
            <a:r>
              <a:rPr lang="ja-JP" altLang="en-US" sz="2400"/>
              <a:t>モードではマシンへの変更は不可</a:t>
            </a:r>
          </a:p>
          <a:p>
            <a:r>
              <a:rPr lang="ja-JP" altLang="en-US" sz="2800"/>
              <a:t>製品にはあまり依存しない</a:t>
            </a:r>
          </a:p>
        </p:txBody>
      </p:sp>
      <p:graphicFrame>
        <p:nvGraphicFramePr>
          <p:cNvPr id="34855" name="Organization Chart 39"/>
          <p:cNvGraphicFramePr>
            <a:graphicFrameLocks/>
          </p:cNvGraphicFramePr>
          <p:nvPr/>
        </p:nvGraphicFramePr>
        <p:xfrm>
          <a:off x="5867400" y="1125538"/>
          <a:ext cx="2814638" cy="1382712"/>
        </p:xfrm>
        <a:graphic>
          <a:graphicData uri="http://schemas.openxmlformats.org/drawingml/2006/compatibility">
            <com:legacyDrawing xmlns:com="http://schemas.openxmlformats.org/drawingml/2006/compatibility" spid="_x0000_s34855"/>
          </a:graphicData>
        </a:graphic>
      </p:graphicFrame>
      <p:pic>
        <p:nvPicPr>
          <p:cNvPr id="34907" name="Picture 91" descr="UISchema"/>
          <p:cNvPicPr>
            <a:picLocks noChangeAspect="1" noChangeArrowheads="1"/>
          </p:cNvPicPr>
          <p:nvPr/>
        </p:nvPicPr>
        <p:blipFill>
          <a:blip r:embed="rId4"/>
          <a:srcRect/>
          <a:stretch>
            <a:fillRect/>
          </a:stretch>
        </p:blipFill>
        <p:spPr bwMode="auto">
          <a:xfrm>
            <a:off x="5940425" y="2565400"/>
            <a:ext cx="2447925" cy="3527425"/>
          </a:xfrm>
          <a:prstGeom prst="rect">
            <a:avLst/>
          </a:prstGeom>
          <a:noFill/>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4835">
                                            <p:txEl>
                                              <p:pRg st="0" end="0"/>
                                            </p:txEl>
                                          </p:spTgt>
                                        </p:tgtEl>
                                        <p:attrNameLst>
                                          <p:attrName>style.visibility</p:attrName>
                                        </p:attrNameLst>
                                      </p:cBhvr>
                                      <p:to>
                                        <p:strVal val="visible"/>
                                      </p:to>
                                    </p:set>
                                    <p:anim calcmode="lin" valueType="num">
                                      <p:cBhvr>
                                        <p:cTn id="7" dur="500" fill="hold"/>
                                        <p:tgtEl>
                                          <p:spTgt spid="3483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483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483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483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4835">
                                            <p:txEl>
                                              <p:pRg st="0" end="0"/>
                                            </p:txEl>
                                          </p:spTgt>
                                        </p:tgtEl>
                                      </p:cBhvr>
                                    </p:animEffect>
                                  </p:childTnLst>
                                </p:cTn>
                              </p:par>
                              <p:par>
                                <p:cTn id="12" presetID="41" presetClass="entr" presetSubtype="0" fill="hold" nodeType="withEffect">
                                  <p:stCondLst>
                                    <p:cond delay="0"/>
                                  </p:stCondLst>
                                  <p:iterate type="lt">
                                    <p:tmPct val="10000"/>
                                  </p:iterate>
                                  <p:childTnLst>
                                    <p:set>
                                      <p:cBhvr>
                                        <p:cTn id="13" dur="1" fill="hold">
                                          <p:stCondLst>
                                            <p:cond delay="0"/>
                                          </p:stCondLst>
                                        </p:cTn>
                                        <p:tgtEl>
                                          <p:spTgt spid="34835">
                                            <p:txEl>
                                              <p:pRg st="1" end="1"/>
                                            </p:txEl>
                                          </p:spTgt>
                                        </p:tgtEl>
                                        <p:attrNameLst>
                                          <p:attrName>style.visibility</p:attrName>
                                        </p:attrNameLst>
                                      </p:cBhvr>
                                      <p:to>
                                        <p:strVal val="visible"/>
                                      </p:to>
                                    </p:set>
                                    <p:anim calcmode="lin" valueType="num">
                                      <p:cBhvr>
                                        <p:cTn id="14" dur="500" fill="hold"/>
                                        <p:tgtEl>
                                          <p:spTgt spid="3483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34835">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3483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3483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34835">
                                            <p:txEl>
                                              <p:pRg st="1" end="1"/>
                                            </p:txEl>
                                          </p:spTgt>
                                        </p:tgtEl>
                                      </p:cBhvr>
                                    </p:animEffect>
                                  </p:childTnLst>
                                </p:cTn>
                              </p:par>
                              <p:par>
                                <p:cTn id="19" presetID="41" presetClass="entr" presetSubtype="0" fill="hold" nodeType="withEffect">
                                  <p:stCondLst>
                                    <p:cond delay="0"/>
                                  </p:stCondLst>
                                  <p:iterate type="lt">
                                    <p:tmPct val="10000"/>
                                  </p:iterate>
                                  <p:childTnLst>
                                    <p:set>
                                      <p:cBhvr>
                                        <p:cTn id="20" dur="1" fill="hold">
                                          <p:stCondLst>
                                            <p:cond delay="0"/>
                                          </p:stCondLst>
                                        </p:cTn>
                                        <p:tgtEl>
                                          <p:spTgt spid="34835">
                                            <p:txEl>
                                              <p:pRg st="2" end="2"/>
                                            </p:txEl>
                                          </p:spTgt>
                                        </p:tgtEl>
                                        <p:attrNameLst>
                                          <p:attrName>style.visibility</p:attrName>
                                        </p:attrNameLst>
                                      </p:cBhvr>
                                      <p:to>
                                        <p:strVal val="visible"/>
                                      </p:to>
                                    </p:set>
                                    <p:anim calcmode="lin" valueType="num">
                                      <p:cBhvr>
                                        <p:cTn id="21" dur="500" fill="hold"/>
                                        <p:tgtEl>
                                          <p:spTgt spid="3483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4835">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3483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483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4835">
                                            <p:txEl>
                                              <p:pRg st="2" end="2"/>
                                            </p:txEl>
                                          </p:spTgt>
                                        </p:tgtEl>
                                      </p:cBhvr>
                                    </p:animEffect>
                                  </p:childTnLst>
                                </p:cTn>
                              </p:par>
                              <p:par>
                                <p:cTn id="26" presetID="41" presetClass="entr" presetSubtype="0" fill="hold" nodeType="withEffect">
                                  <p:stCondLst>
                                    <p:cond delay="0"/>
                                  </p:stCondLst>
                                  <p:iterate type="lt">
                                    <p:tmPct val="10000"/>
                                  </p:iterate>
                                  <p:childTnLst>
                                    <p:set>
                                      <p:cBhvr>
                                        <p:cTn id="27" dur="1" fill="hold">
                                          <p:stCondLst>
                                            <p:cond delay="0"/>
                                          </p:stCondLst>
                                        </p:cTn>
                                        <p:tgtEl>
                                          <p:spTgt spid="34835">
                                            <p:txEl>
                                              <p:pRg st="3" end="3"/>
                                            </p:txEl>
                                          </p:spTgt>
                                        </p:tgtEl>
                                        <p:attrNameLst>
                                          <p:attrName>style.visibility</p:attrName>
                                        </p:attrNameLst>
                                      </p:cBhvr>
                                      <p:to>
                                        <p:strVal val="visible"/>
                                      </p:to>
                                    </p:set>
                                    <p:anim calcmode="lin" valueType="num">
                                      <p:cBhvr>
                                        <p:cTn id="28" dur="500" fill="hold"/>
                                        <p:tgtEl>
                                          <p:spTgt spid="3483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34835">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3483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3483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34835">
                                            <p:txEl>
                                              <p:pRg st="3" end="3"/>
                                            </p:txEl>
                                          </p:spTgt>
                                        </p:tgtEl>
                                      </p:cBhvr>
                                    </p:animEffect>
                                  </p:childTnLst>
                                </p:cTn>
                              </p:par>
                              <p:par>
                                <p:cTn id="33" presetID="41" presetClass="entr" presetSubtype="0" fill="hold" nodeType="withEffect">
                                  <p:stCondLst>
                                    <p:cond delay="0"/>
                                  </p:stCondLst>
                                  <p:iterate type="lt">
                                    <p:tmPct val="10000"/>
                                  </p:iterate>
                                  <p:childTnLst>
                                    <p:set>
                                      <p:cBhvr>
                                        <p:cTn id="34" dur="1" fill="hold">
                                          <p:stCondLst>
                                            <p:cond delay="0"/>
                                          </p:stCondLst>
                                        </p:cTn>
                                        <p:tgtEl>
                                          <p:spTgt spid="34835">
                                            <p:txEl>
                                              <p:pRg st="4" end="4"/>
                                            </p:txEl>
                                          </p:spTgt>
                                        </p:tgtEl>
                                        <p:attrNameLst>
                                          <p:attrName>style.visibility</p:attrName>
                                        </p:attrNameLst>
                                      </p:cBhvr>
                                      <p:to>
                                        <p:strVal val="visible"/>
                                      </p:to>
                                    </p:set>
                                    <p:anim calcmode="lin" valueType="num">
                                      <p:cBhvr>
                                        <p:cTn id="35" dur="500" fill="hold"/>
                                        <p:tgtEl>
                                          <p:spTgt spid="34835">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34835">
                                            <p:txEl>
                                              <p:pRg st="4" end="4"/>
                                            </p:txEl>
                                          </p:spTgt>
                                        </p:tgtEl>
                                        <p:attrNameLst>
                                          <p:attrName>ppt_y</p:attrName>
                                        </p:attrNameLst>
                                      </p:cBhvr>
                                      <p:tavLst>
                                        <p:tav tm="0">
                                          <p:val>
                                            <p:strVal val="#ppt_y"/>
                                          </p:val>
                                        </p:tav>
                                        <p:tav tm="100000">
                                          <p:val>
                                            <p:strVal val="#ppt_y"/>
                                          </p:val>
                                        </p:tav>
                                      </p:tavLst>
                                    </p:anim>
                                    <p:anim calcmode="lin" valueType="num">
                                      <p:cBhvr>
                                        <p:cTn id="37" dur="500" fill="hold"/>
                                        <p:tgtEl>
                                          <p:spTgt spid="34835">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34835">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34835">
                                            <p:txEl>
                                              <p:pRg st="4" end="4"/>
                                            </p:txEl>
                                          </p:spTgt>
                                        </p:tgtEl>
                                      </p:cBhvr>
                                    </p:animEffect>
                                  </p:childTnLst>
                                </p:cTn>
                              </p:par>
                              <p:par>
                                <p:cTn id="40" presetID="41" presetClass="entr" presetSubtype="0" fill="hold" nodeType="withEffect">
                                  <p:stCondLst>
                                    <p:cond delay="0"/>
                                  </p:stCondLst>
                                  <p:iterate type="lt">
                                    <p:tmPct val="10000"/>
                                  </p:iterate>
                                  <p:childTnLst>
                                    <p:set>
                                      <p:cBhvr>
                                        <p:cTn id="41" dur="1" fill="hold">
                                          <p:stCondLst>
                                            <p:cond delay="0"/>
                                          </p:stCondLst>
                                        </p:cTn>
                                        <p:tgtEl>
                                          <p:spTgt spid="34835">
                                            <p:txEl>
                                              <p:pRg st="5" end="5"/>
                                            </p:txEl>
                                          </p:spTgt>
                                        </p:tgtEl>
                                        <p:attrNameLst>
                                          <p:attrName>style.visibility</p:attrName>
                                        </p:attrNameLst>
                                      </p:cBhvr>
                                      <p:to>
                                        <p:strVal val="visible"/>
                                      </p:to>
                                    </p:set>
                                    <p:anim calcmode="lin" valueType="num">
                                      <p:cBhvr>
                                        <p:cTn id="42" dur="500" fill="hold"/>
                                        <p:tgtEl>
                                          <p:spTgt spid="34835">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4835">
                                            <p:txEl>
                                              <p:pRg st="5" end="5"/>
                                            </p:txEl>
                                          </p:spTgt>
                                        </p:tgtEl>
                                        <p:attrNameLst>
                                          <p:attrName>ppt_y</p:attrName>
                                        </p:attrNameLst>
                                      </p:cBhvr>
                                      <p:tavLst>
                                        <p:tav tm="0">
                                          <p:val>
                                            <p:strVal val="#ppt_y"/>
                                          </p:val>
                                        </p:tav>
                                        <p:tav tm="100000">
                                          <p:val>
                                            <p:strVal val="#ppt_y"/>
                                          </p:val>
                                        </p:tav>
                                      </p:tavLst>
                                    </p:anim>
                                    <p:anim calcmode="lin" valueType="num">
                                      <p:cBhvr>
                                        <p:cTn id="44" dur="500" fill="hold"/>
                                        <p:tgtEl>
                                          <p:spTgt spid="34835">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4835">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4835">
                                            <p:txEl>
                                              <p:pRg st="5" end="5"/>
                                            </p:txEl>
                                          </p:spTgt>
                                        </p:tgtEl>
                                      </p:cBhvr>
                                    </p:animEffect>
                                  </p:childTnLst>
                                </p:cTn>
                              </p:par>
                            </p:childTnLst>
                          </p:cTn>
                        </p:par>
                        <p:par>
                          <p:cTn id="47" fill="hold">
                            <p:stCondLst>
                              <p:cond delay="1300"/>
                            </p:stCondLst>
                            <p:childTnLst>
                              <p:par>
                                <p:cTn id="48" presetID="50" presetClass="entr" presetSubtype="0" decel="100000" fill="hold" grpId="0" nodeType="afterEffect">
                                  <p:stCondLst>
                                    <p:cond delay="0"/>
                                  </p:stCondLst>
                                  <p:childTnLst>
                                    <p:set>
                                      <p:cBhvr>
                                        <p:cTn id="49" dur="1" fill="hold">
                                          <p:stCondLst>
                                            <p:cond delay="0"/>
                                          </p:stCondLst>
                                        </p:cTn>
                                        <p:tgtEl>
                                          <p:spTgt spid="34855"/>
                                        </p:tgtEl>
                                        <p:attrNameLst>
                                          <p:attrName>style.visibility</p:attrName>
                                        </p:attrNameLst>
                                      </p:cBhvr>
                                      <p:to>
                                        <p:strVal val="visible"/>
                                      </p:to>
                                    </p:set>
                                    <p:anim calcmode="lin" valueType="num">
                                      <p:cBhvr>
                                        <p:cTn id="50" dur="1000" fill="hold"/>
                                        <p:tgtEl>
                                          <p:spTgt spid="34855"/>
                                        </p:tgtEl>
                                        <p:attrNameLst>
                                          <p:attrName>ppt_w</p:attrName>
                                        </p:attrNameLst>
                                      </p:cBhvr>
                                      <p:tavLst>
                                        <p:tav tm="0">
                                          <p:val>
                                            <p:strVal val="#ppt_w+.3"/>
                                          </p:val>
                                        </p:tav>
                                        <p:tav tm="100000">
                                          <p:val>
                                            <p:strVal val="#ppt_w"/>
                                          </p:val>
                                        </p:tav>
                                      </p:tavLst>
                                    </p:anim>
                                    <p:anim calcmode="lin" valueType="num">
                                      <p:cBhvr>
                                        <p:cTn id="51" dur="1000" fill="hold"/>
                                        <p:tgtEl>
                                          <p:spTgt spid="34855"/>
                                        </p:tgtEl>
                                        <p:attrNameLst>
                                          <p:attrName>ppt_h</p:attrName>
                                        </p:attrNameLst>
                                      </p:cBhvr>
                                      <p:tavLst>
                                        <p:tav tm="0">
                                          <p:val>
                                            <p:strVal val="#ppt_h"/>
                                          </p:val>
                                        </p:tav>
                                        <p:tav tm="100000">
                                          <p:val>
                                            <p:strVal val="#ppt_h"/>
                                          </p:val>
                                        </p:tav>
                                      </p:tavLst>
                                    </p:anim>
                                    <p:animEffect transition="in" filter="fade">
                                      <p:cBhvr>
                                        <p:cTn id="52" dur="1000"/>
                                        <p:tgtEl>
                                          <p:spTgt spid="34855"/>
                                        </p:tgtEl>
                                      </p:cBhvr>
                                    </p:animEffect>
                                  </p:childTnLst>
                                </p:cTn>
                              </p:par>
                              <p:par>
                                <p:cTn id="53" presetID="50" presetClass="entr" presetSubtype="0" decel="100000" fill="hold" nodeType="withEffect">
                                  <p:stCondLst>
                                    <p:cond delay="0"/>
                                  </p:stCondLst>
                                  <p:childTnLst>
                                    <p:set>
                                      <p:cBhvr>
                                        <p:cTn id="54" dur="1" fill="hold">
                                          <p:stCondLst>
                                            <p:cond delay="0"/>
                                          </p:stCondLst>
                                        </p:cTn>
                                        <p:tgtEl>
                                          <p:spTgt spid="34907"/>
                                        </p:tgtEl>
                                        <p:attrNameLst>
                                          <p:attrName>style.visibility</p:attrName>
                                        </p:attrNameLst>
                                      </p:cBhvr>
                                      <p:to>
                                        <p:strVal val="visible"/>
                                      </p:to>
                                    </p:set>
                                    <p:anim calcmode="lin" valueType="num">
                                      <p:cBhvr>
                                        <p:cTn id="55" dur="1000" fill="hold"/>
                                        <p:tgtEl>
                                          <p:spTgt spid="34907"/>
                                        </p:tgtEl>
                                        <p:attrNameLst>
                                          <p:attrName>ppt_w</p:attrName>
                                        </p:attrNameLst>
                                      </p:cBhvr>
                                      <p:tavLst>
                                        <p:tav tm="0">
                                          <p:val>
                                            <p:strVal val="#ppt_w+.3"/>
                                          </p:val>
                                        </p:tav>
                                        <p:tav tm="100000">
                                          <p:val>
                                            <p:strVal val="#ppt_w"/>
                                          </p:val>
                                        </p:tav>
                                      </p:tavLst>
                                    </p:anim>
                                    <p:anim calcmode="lin" valueType="num">
                                      <p:cBhvr>
                                        <p:cTn id="56" dur="1000" fill="hold"/>
                                        <p:tgtEl>
                                          <p:spTgt spid="34907"/>
                                        </p:tgtEl>
                                        <p:attrNameLst>
                                          <p:attrName>ppt_h</p:attrName>
                                        </p:attrNameLst>
                                      </p:cBhvr>
                                      <p:tavLst>
                                        <p:tav tm="0">
                                          <p:val>
                                            <p:strVal val="#ppt_h"/>
                                          </p:val>
                                        </p:tav>
                                        <p:tav tm="100000">
                                          <p:val>
                                            <p:strVal val="#ppt_h"/>
                                          </p:val>
                                        </p:tav>
                                      </p:tavLst>
                                    </p:anim>
                                    <p:animEffect transition="in" filter="fade">
                                      <p:cBhvr>
                                        <p:cTn id="57" dur="1000"/>
                                        <p:tgtEl>
                                          <p:spTgt spid="34907"/>
                                        </p:tgtEl>
                                      </p:cBhvr>
                                    </p:animEffect>
                                  </p:childTnLst>
                                </p:cTn>
                              </p:par>
                            </p:childTnLst>
                          </p:cTn>
                        </p:par>
                      </p:childTnLst>
                    </p:cTn>
                  </p:par>
                  <p:par>
                    <p:cTn id="58" fill="hold">
                      <p:stCondLst>
                        <p:cond delay="indefinite"/>
                      </p:stCondLst>
                      <p:childTnLst>
                        <p:par>
                          <p:cTn id="59" fill="hold">
                            <p:stCondLst>
                              <p:cond delay="0"/>
                            </p:stCondLst>
                            <p:childTnLst>
                              <p:par>
                                <p:cTn id="60" presetID="41" presetClass="entr" presetSubtype="0" fill="hold" nodeType="clickEffect">
                                  <p:stCondLst>
                                    <p:cond delay="0"/>
                                  </p:stCondLst>
                                  <p:iterate type="lt">
                                    <p:tmPct val="10000"/>
                                  </p:iterate>
                                  <p:childTnLst>
                                    <p:set>
                                      <p:cBhvr>
                                        <p:cTn id="61" dur="1" fill="hold">
                                          <p:stCondLst>
                                            <p:cond delay="0"/>
                                          </p:stCondLst>
                                        </p:cTn>
                                        <p:tgtEl>
                                          <p:spTgt spid="34835">
                                            <p:txEl>
                                              <p:pRg st="6" end="6"/>
                                            </p:txEl>
                                          </p:spTgt>
                                        </p:tgtEl>
                                        <p:attrNameLst>
                                          <p:attrName>style.visibility</p:attrName>
                                        </p:attrNameLst>
                                      </p:cBhvr>
                                      <p:to>
                                        <p:strVal val="visible"/>
                                      </p:to>
                                    </p:set>
                                    <p:anim calcmode="lin" valueType="num">
                                      <p:cBhvr>
                                        <p:cTn id="62" dur="500" fill="hold"/>
                                        <p:tgtEl>
                                          <p:spTgt spid="34835">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63" dur="500" fill="hold"/>
                                        <p:tgtEl>
                                          <p:spTgt spid="34835">
                                            <p:txEl>
                                              <p:pRg st="6" end="6"/>
                                            </p:txEl>
                                          </p:spTgt>
                                        </p:tgtEl>
                                        <p:attrNameLst>
                                          <p:attrName>ppt_y</p:attrName>
                                        </p:attrNameLst>
                                      </p:cBhvr>
                                      <p:tavLst>
                                        <p:tav tm="0">
                                          <p:val>
                                            <p:strVal val="#ppt_y"/>
                                          </p:val>
                                        </p:tav>
                                        <p:tav tm="100000">
                                          <p:val>
                                            <p:strVal val="#ppt_y"/>
                                          </p:val>
                                        </p:tav>
                                      </p:tavLst>
                                    </p:anim>
                                    <p:anim calcmode="lin" valueType="num">
                                      <p:cBhvr>
                                        <p:cTn id="64" dur="500" fill="hold"/>
                                        <p:tgtEl>
                                          <p:spTgt spid="34835">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5" dur="500" fill="hold"/>
                                        <p:tgtEl>
                                          <p:spTgt spid="34835">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6" dur="500" tmFilter="0,0; .5, 1; 1, 1"/>
                                        <p:tgtEl>
                                          <p:spTgt spid="348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3485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ja-JP" altLang="en-US"/>
              <a:t>構成データ</a:t>
            </a:r>
          </a:p>
        </p:txBody>
      </p:sp>
      <p:sp>
        <p:nvSpPr>
          <p:cNvPr id="44035" name="Rectangle 3"/>
          <p:cNvSpPr>
            <a:spLocks noGrp="1" noChangeArrowheads="1"/>
          </p:cNvSpPr>
          <p:nvPr>
            <p:ph type="body" sz="half" idx="1"/>
          </p:nvPr>
        </p:nvSpPr>
        <p:spPr>
          <a:xfrm>
            <a:off x="457200" y="1052513"/>
            <a:ext cx="4038600" cy="1584325"/>
          </a:xfrm>
        </p:spPr>
        <p:txBody>
          <a:bodyPr/>
          <a:lstStyle/>
          <a:p>
            <a:r>
              <a:rPr lang="ja-JP" altLang="en-US" sz="2800"/>
              <a:t>複数のテーブルで構成</a:t>
            </a:r>
          </a:p>
          <a:p>
            <a:r>
              <a:rPr lang="ja-JP" altLang="en-US" sz="2800"/>
              <a:t>リレーションで管理</a:t>
            </a:r>
          </a:p>
          <a:p>
            <a:r>
              <a:rPr lang="ja-JP" altLang="en-US" sz="2800"/>
              <a:t>論理階層が存在する</a:t>
            </a:r>
          </a:p>
        </p:txBody>
      </p:sp>
      <p:pic>
        <p:nvPicPr>
          <p:cNvPr id="44037" name="Picture 5" descr="untitled"/>
          <p:cNvPicPr>
            <a:picLocks noGrp="1" noChangeAspect="1" noChangeArrowheads="1"/>
          </p:cNvPicPr>
          <p:nvPr>
            <p:ph sz="half" idx="2"/>
          </p:nvPr>
        </p:nvPicPr>
        <p:blipFill>
          <a:blip r:embed="rId3"/>
          <a:stretch>
            <a:fillRect/>
          </a:stretch>
        </p:blipFill>
        <p:spPr>
          <a:xfrm>
            <a:off x="4833418" y="1052513"/>
            <a:ext cx="3668164" cy="5073650"/>
          </a:xfrm>
          <a:noFill/>
          <a:ln/>
        </p:spPr>
      </p:pic>
      <p:pic>
        <p:nvPicPr>
          <p:cNvPr id="44038" name="Picture 6" descr="CoreTable"/>
          <p:cNvPicPr>
            <a:picLocks noChangeAspect="1" noChangeArrowheads="1"/>
          </p:cNvPicPr>
          <p:nvPr/>
        </p:nvPicPr>
        <p:blipFill>
          <a:blip r:embed="rId4"/>
          <a:srcRect/>
          <a:stretch>
            <a:fillRect/>
          </a:stretch>
        </p:blipFill>
        <p:spPr bwMode="auto">
          <a:xfrm>
            <a:off x="539750" y="2636838"/>
            <a:ext cx="3671888" cy="3517900"/>
          </a:xfrm>
          <a:prstGeom prst="rect">
            <a:avLst/>
          </a:prstGeom>
          <a:noFill/>
        </p:spPr>
      </p:pic>
      <p:sp>
        <p:nvSpPr>
          <p:cNvPr id="44041" name="Freeform 9"/>
          <p:cNvSpPr>
            <a:spLocks/>
          </p:cNvSpPr>
          <p:nvPr/>
        </p:nvSpPr>
        <p:spPr bwMode="auto">
          <a:xfrm>
            <a:off x="2947988" y="2851150"/>
            <a:ext cx="2128837" cy="1430338"/>
          </a:xfrm>
          <a:custGeom>
            <a:avLst/>
            <a:gdLst/>
            <a:ahLst/>
            <a:cxnLst>
              <a:cxn ang="0">
                <a:pos x="0" y="901"/>
              </a:cxn>
              <a:cxn ang="0">
                <a:pos x="915" y="894"/>
              </a:cxn>
              <a:cxn ang="0">
                <a:pos x="915" y="0"/>
              </a:cxn>
              <a:cxn ang="0">
                <a:pos x="1341" y="2"/>
              </a:cxn>
            </a:cxnLst>
            <a:rect l="0" t="0" r="r" b="b"/>
            <a:pathLst>
              <a:path w="1341" h="901">
                <a:moveTo>
                  <a:pt x="0" y="901"/>
                </a:moveTo>
                <a:lnTo>
                  <a:pt x="915" y="894"/>
                </a:lnTo>
                <a:lnTo>
                  <a:pt x="915" y="0"/>
                </a:lnTo>
                <a:lnTo>
                  <a:pt x="1341" y="2"/>
                </a:lnTo>
              </a:path>
            </a:pathLst>
          </a:custGeom>
          <a:noFill/>
          <a:ln w="9525">
            <a:solidFill>
              <a:srgbClr val="FF0000"/>
            </a:solidFill>
            <a:round/>
            <a:headEnd type="triangle" w="med" len="med"/>
            <a:tailEnd type="triangle" w="med" len="med"/>
          </a:ln>
          <a:effectLst/>
        </p:spPr>
        <p:txBody>
          <a:bodyPr/>
          <a:lstStyle/>
          <a:p>
            <a:endParaRPr lang="ja-JP" altLang="en-US" dirty="0">
              <a:solidFill>
                <a:srgbClr val="FF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4041"/>
                                        </p:tgtEl>
                                        <p:attrNameLst>
                                          <p:attrName>style.visibility</p:attrName>
                                        </p:attrNameLst>
                                      </p:cBhvr>
                                      <p:to>
                                        <p:strVal val="visible"/>
                                      </p:to>
                                    </p:set>
                                    <p:anim calcmode="lin" valueType="num">
                                      <p:cBhvr>
                                        <p:cTn id="7" dur="1000" fill="hold"/>
                                        <p:tgtEl>
                                          <p:spTgt spid="44041"/>
                                        </p:tgtEl>
                                        <p:attrNameLst>
                                          <p:attrName>ppt_w</p:attrName>
                                        </p:attrNameLst>
                                      </p:cBhvr>
                                      <p:tavLst>
                                        <p:tav tm="0">
                                          <p:val>
                                            <p:strVal val="#ppt_w+.3"/>
                                          </p:val>
                                        </p:tav>
                                        <p:tav tm="100000">
                                          <p:val>
                                            <p:strVal val="#ppt_w"/>
                                          </p:val>
                                        </p:tav>
                                      </p:tavLst>
                                    </p:anim>
                                    <p:anim calcmode="lin" valueType="num">
                                      <p:cBhvr>
                                        <p:cTn id="8" dur="1000" fill="hold"/>
                                        <p:tgtEl>
                                          <p:spTgt spid="44041"/>
                                        </p:tgtEl>
                                        <p:attrNameLst>
                                          <p:attrName>ppt_h</p:attrName>
                                        </p:attrNameLst>
                                      </p:cBhvr>
                                      <p:tavLst>
                                        <p:tav tm="0">
                                          <p:val>
                                            <p:strVal val="#ppt_h"/>
                                          </p:val>
                                        </p:tav>
                                        <p:tav tm="100000">
                                          <p:val>
                                            <p:strVal val="#ppt_h"/>
                                          </p:val>
                                        </p:tav>
                                      </p:tavLst>
                                    </p:anim>
                                    <p:animEffect transition="in" filter="fade">
                                      <p:cBhvr>
                                        <p:cTn id="9" dur="1000"/>
                                        <p:tgtEl>
                                          <p:spTgt spid="44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ja-JP" altLang="en-US"/>
              <a:t>管理データの論理階層</a:t>
            </a:r>
          </a:p>
        </p:txBody>
      </p:sp>
      <p:graphicFrame>
        <p:nvGraphicFramePr>
          <p:cNvPr id="46094" name="Organization Chart 14"/>
          <p:cNvGraphicFramePr>
            <a:graphicFrameLocks/>
          </p:cNvGraphicFramePr>
          <p:nvPr>
            <p:ph idx="1"/>
          </p:nvPr>
        </p:nvGraphicFramePr>
        <p:xfrm>
          <a:off x="431800" y="1023938"/>
          <a:ext cx="8208963" cy="5040312"/>
        </p:xfrm>
        <a:graphic>
          <a:graphicData uri="http://schemas.openxmlformats.org/drawingml/2006/compatibility">
            <com:legacyDrawing xmlns:com="http://schemas.openxmlformats.org/drawingml/2006/compatibility" spid="_x0000_s46094"/>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ltLang="ja-JP"/>
              <a:t>Product(</a:t>
            </a:r>
            <a:r>
              <a:rPr lang="ja-JP" altLang="en-US"/>
              <a:t>製品</a:t>
            </a:r>
            <a:r>
              <a:rPr lang="en-US" altLang="ja-JP"/>
              <a:t>)</a:t>
            </a:r>
          </a:p>
        </p:txBody>
      </p:sp>
      <p:sp>
        <p:nvSpPr>
          <p:cNvPr id="53251" name="Rectangle 3"/>
          <p:cNvSpPr>
            <a:spLocks noGrp="1" noChangeArrowheads="1"/>
          </p:cNvSpPr>
          <p:nvPr>
            <p:ph idx="1"/>
          </p:nvPr>
        </p:nvSpPr>
        <p:spPr/>
        <p:txBody>
          <a:bodyPr/>
          <a:lstStyle/>
          <a:p>
            <a:pPr>
              <a:lnSpc>
                <a:spcPct val="90000"/>
              </a:lnSpc>
            </a:pPr>
            <a:r>
              <a:rPr lang="ja-JP" altLang="en-US"/>
              <a:t>製品識別コード</a:t>
            </a:r>
          </a:p>
          <a:p>
            <a:pPr lvl="1">
              <a:lnSpc>
                <a:spcPct val="90000"/>
              </a:lnSpc>
            </a:pPr>
            <a:r>
              <a:rPr lang="en-US" altLang="ja-JP"/>
              <a:t>ProductName </a:t>
            </a:r>
            <a:r>
              <a:rPr lang="ja-JP" altLang="en-US"/>
              <a:t>プロパティ</a:t>
            </a:r>
          </a:p>
          <a:p>
            <a:pPr lvl="2">
              <a:lnSpc>
                <a:spcPct val="90000"/>
              </a:lnSpc>
            </a:pPr>
            <a:r>
              <a:rPr lang="ja-JP" altLang="en-US"/>
              <a:t>製品名</a:t>
            </a:r>
          </a:p>
          <a:p>
            <a:pPr lvl="1">
              <a:lnSpc>
                <a:spcPct val="90000"/>
              </a:lnSpc>
            </a:pPr>
            <a:r>
              <a:rPr lang="en-US" altLang="ja-JP"/>
              <a:t>ProductCode </a:t>
            </a:r>
            <a:r>
              <a:rPr lang="ja-JP" altLang="en-US"/>
              <a:t>プロパティ</a:t>
            </a:r>
          </a:p>
          <a:p>
            <a:pPr lvl="2">
              <a:lnSpc>
                <a:spcPct val="90000"/>
              </a:lnSpc>
            </a:pPr>
            <a:r>
              <a:rPr lang="ja-JP" altLang="en-US"/>
              <a:t>追加と削除の単位</a:t>
            </a:r>
          </a:p>
          <a:p>
            <a:pPr lvl="1">
              <a:lnSpc>
                <a:spcPct val="90000"/>
              </a:lnSpc>
            </a:pPr>
            <a:r>
              <a:rPr lang="en-US" altLang="ja-JP"/>
              <a:t>ProductVersion </a:t>
            </a:r>
            <a:r>
              <a:rPr lang="ja-JP" altLang="en-US"/>
              <a:t>プロパティ</a:t>
            </a:r>
          </a:p>
          <a:p>
            <a:pPr lvl="2">
              <a:lnSpc>
                <a:spcPct val="90000"/>
              </a:lnSpc>
            </a:pPr>
            <a:r>
              <a:rPr lang="ja-JP" altLang="en-US"/>
              <a:t>製品バージョン</a:t>
            </a:r>
          </a:p>
          <a:p>
            <a:pPr lvl="1">
              <a:lnSpc>
                <a:spcPct val="90000"/>
              </a:lnSpc>
            </a:pPr>
            <a:r>
              <a:rPr lang="en-US" altLang="ja-JP"/>
              <a:t>PackageCode </a:t>
            </a:r>
            <a:r>
              <a:rPr lang="ja-JP" altLang="en-US"/>
              <a:t>サマリーデータ</a:t>
            </a:r>
          </a:p>
          <a:p>
            <a:pPr lvl="2">
              <a:lnSpc>
                <a:spcPct val="90000"/>
              </a:lnSpc>
            </a:pPr>
            <a:r>
              <a:rPr lang="ja-JP" altLang="en-US"/>
              <a:t>ファイルそのものの識別子</a:t>
            </a:r>
          </a:p>
          <a:p>
            <a:pPr>
              <a:lnSpc>
                <a:spcPct val="90000"/>
              </a:lnSpc>
            </a:pPr>
            <a:r>
              <a:rPr lang="ja-JP" altLang="en-US"/>
              <a:t>アップグレードコード</a:t>
            </a:r>
          </a:p>
          <a:p>
            <a:pPr lvl="1">
              <a:lnSpc>
                <a:spcPct val="90000"/>
              </a:lnSpc>
            </a:pPr>
            <a:r>
              <a:rPr lang="ja-JP" altLang="en-US"/>
              <a:t>新旧バージョンのグループ化のための情報</a:t>
            </a:r>
          </a:p>
        </p:txBody>
      </p:sp>
      <p:pic>
        <p:nvPicPr>
          <p:cNvPr id="53252" name="Picture 4"/>
          <p:cNvPicPr>
            <a:picLocks noChangeAspect="1" noChangeArrowheads="1"/>
          </p:cNvPicPr>
          <p:nvPr/>
        </p:nvPicPr>
        <p:blipFill>
          <a:blip r:embed="rId3"/>
          <a:srcRect/>
          <a:stretch>
            <a:fillRect/>
          </a:stretch>
        </p:blipFill>
        <p:spPr bwMode="auto">
          <a:xfrm>
            <a:off x="6084888" y="2276475"/>
            <a:ext cx="2911475" cy="3241675"/>
          </a:xfrm>
          <a:prstGeom prst="rect">
            <a:avLst/>
          </a:prstGeom>
          <a:noFill/>
          <a:ln w="9525" algn="ctr">
            <a:noFill/>
            <a:miter lim="800000"/>
            <a:headEnd/>
            <a:tailEnd/>
          </a:ln>
          <a:effectLst/>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ja-JP"/>
              <a:t>Feature(</a:t>
            </a:r>
            <a:r>
              <a:rPr lang="ja-JP" altLang="en-US"/>
              <a:t>機能</a:t>
            </a:r>
            <a:r>
              <a:rPr lang="en-US" altLang="ja-JP"/>
              <a:t>)</a:t>
            </a:r>
          </a:p>
        </p:txBody>
      </p:sp>
      <p:sp>
        <p:nvSpPr>
          <p:cNvPr id="54275" name="Rectangle 3"/>
          <p:cNvSpPr>
            <a:spLocks noGrp="1" noChangeArrowheads="1"/>
          </p:cNvSpPr>
          <p:nvPr>
            <p:ph idx="1"/>
          </p:nvPr>
        </p:nvSpPr>
        <p:spPr/>
        <p:txBody>
          <a:bodyPr/>
          <a:lstStyle/>
          <a:p>
            <a:r>
              <a:rPr lang="ja-JP" altLang="en-US"/>
              <a:t>製品の機能的特徴の集合</a:t>
            </a:r>
          </a:p>
          <a:p>
            <a:r>
              <a:rPr lang="ja-JP" altLang="en-US"/>
              <a:t>カスタムインストールの単位</a:t>
            </a:r>
          </a:p>
          <a:p>
            <a:r>
              <a:rPr lang="ja-JP" altLang="en-US"/>
              <a:t>階層表現が可能</a:t>
            </a:r>
          </a:p>
          <a:p>
            <a:r>
              <a:rPr lang="ja-JP" altLang="en-US"/>
              <a:t>階層化は、機能の細分化</a:t>
            </a:r>
          </a:p>
        </p:txBody>
      </p:sp>
      <p:pic>
        <p:nvPicPr>
          <p:cNvPr id="54276" name="Picture 4"/>
          <p:cNvPicPr>
            <a:picLocks noChangeAspect="1" noChangeArrowheads="1"/>
          </p:cNvPicPr>
          <p:nvPr/>
        </p:nvPicPr>
        <p:blipFill>
          <a:blip r:embed="rId3"/>
          <a:srcRect/>
          <a:stretch>
            <a:fillRect/>
          </a:stretch>
        </p:blipFill>
        <p:spPr bwMode="auto">
          <a:xfrm>
            <a:off x="5364163" y="2852738"/>
            <a:ext cx="3619500" cy="3148012"/>
          </a:xfrm>
          <a:prstGeom prst="rect">
            <a:avLst/>
          </a:prstGeom>
          <a:noFill/>
          <a:ln w="9525" algn="ctr">
            <a:noFill/>
            <a:miter lim="800000"/>
            <a:headEnd/>
            <a:tailEnd/>
          </a:ln>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p:cTn id="7" dur="500" fill="hold"/>
                                        <p:tgtEl>
                                          <p:spTgt spid="5427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427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427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427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4275">
                                            <p:txEl>
                                              <p:pRg st="0" end="0"/>
                                            </p:txEl>
                                          </p:spTgt>
                                        </p:tgtEl>
                                      </p:cBhvr>
                                    </p:animEffect>
                                  </p:childTnLst>
                                </p:cTn>
                              </p:par>
                            </p:childTnLst>
                          </p:cTn>
                        </p:par>
                        <p:par>
                          <p:cTn id="12" fill="hold">
                            <p:stCondLst>
                              <p:cond delay="1000"/>
                            </p:stCondLst>
                            <p:childTnLst>
                              <p:par>
                                <p:cTn id="13" presetID="41" presetClass="entr" presetSubtype="0" fill="hold" nodeType="afterEffect">
                                  <p:stCondLst>
                                    <p:cond delay="0"/>
                                  </p:stCondLst>
                                  <p:iterate type="lt">
                                    <p:tmPct val="10000"/>
                                  </p:iterate>
                                  <p:childTnLst>
                                    <p:set>
                                      <p:cBhvr>
                                        <p:cTn id="14" dur="1" fill="hold">
                                          <p:stCondLst>
                                            <p:cond delay="0"/>
                                          </p:stCondLst>
                                        </p:cTn>
                                        <p:tgtEl>
                                          <p:spTgt spid="54275">
                                            <p:txEl>
                                              <p:pRg st="1" end="1"/>
                                            </p:txEl>
                                          </p:spTgt>
                                        </p:tgtEl>
                                        <p:attrNameLst>
                                          <p:attrName>style.visibility</p:attrName>
                                        </p:attrNameLst>
                                      </p:cBhvr>
                                      <p:to>
                                        <p:strVal val="visible"/>
                                      </p:to>
                                    </p:set>
                                    <p:anim calcmode="lin" valueType="num">
                                      <p:cBhvr>
                                        <p:cTn id="15" dur="500" fill="hold"/>
                                        <p:tgtEl>
                                          <p:spTgt spid="5427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54275">
                                            <p:txEl>
                                              <p:pRg st="1" end="1"/>
                                            </p:txEl>
                                          </p:spTgt>
                                        </p:tgtEl>
                                        <p:attrNameLst>
                                          <p:attrName>ppt_y</p:attrName>
                                        </p:attrNameLst>
                                      </p:cBhvr>
                                      <p:tavLst>
                                        <p:tav tm="0">
                                          <p:val>
                                            <p:strVal val="#ppt_y"/>
                                          </p:val>
                                        </p:tav>
                                        <p:tav tm="100000">
                                          <p:val>
                                            <p:strVal val="#ppt_y"/>
                                          </p:val>
                                        </p:tav>
                                      </p:tavLst>
                                    </p:anim>
                                    <p:anim calcmode="lin" valueType="num">
                                      <p:cBhvr>
                                        <p:cTn id="17" dur="500" fill="hold"/>
                                        <p:tgtEl>
                                          <p:spTgt spid="5427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5427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54275">
                                            <p:txEl>
                                              <p:pRg st="1" end="1"/>
                                            </p:txEl>
                                          </p:spTgt>
                                        </p:tgtEl>
                                      </p:cBhvr>
                                    </p:animEffect>
                                  </p:childTnLst>
                                </p:cTn>
                              </p:par>
                            </p:childTnLst>
                          </p:cTn>
                        </p:par>
                        <p:par>
                          <p:cTn id="20" fill="hold">
                            <p:stCondLst>
                              <p:cond delay="2100"/>
                            </p:stCondLst>
                            <p:childTnLst>
                              <p:par>
                                <p:cTn id="21" presetID="41" presetClass="entr" presetSubtype="0" fill="hold" nodeType="afterEffect">
                                  <p:stCondLst>
                                    <p:cond delay="0"/>
                                  </p:stCondLst>
                                  <p:iterate type="lt">
                                    <p:tmPct val="10000"/>
                                  </p:iterate>
                                  <p:childTnLst>
                                    <p:set>
                                      <p:cBhvr>
                                        <p:cTn id="22" dur="1" fill="hold">
                                          <p:stCondLst>
                                            <p:cond delay="0"/>
                                          </p:stCondLst>
                                        </p:cTn>
                                        <p:tgtEl>
                                          <p:spTgt spid="54275">
                                            <p:txEl>
                                              <p:pRg st="2" end="2"/>
                                            </p:txEl>
                                          </p:spTgt>
                                        </p:tgtEl>
                                        <p:attrNameLst>
                                          <p:attrName>style.visibility</p:attrName>
                                        </p:attrNameLst>
                                      </p:cBhvr>
                                      <p:to>
                                        <p:strVal val="visible"/>
                                      </p:to>
                                    </p:set>
                                    <p:anim calcmode="lin" valueType="num">
                                      <p:cBhvr>
                                        <p:cTn id="23" dur="500" fill="hold"/>
                                        <p:tgtEl>
                                          <p:spTgt spid="5427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54275">
                                            <p:txEl>
                                              <p:pRg st="2" end="2"/>
                                            </p:txEl>
                                          </p:spTgt>
                                        </p:tgtEl>
                                        <p:attrNameLst>
                                          <p:attrName>ppt_y</p:attrName>
                                        </p:attrNameLst>
                                      </p:cBhvr>
                                      <p:tavLst>
                                        <p:tav tm="0">
                                          <p:val>
                                            <p:strVal val="#ppt_y"/>
                                          </p:val>
                                        </p:tav>
                                        <p:tav tm="100000">
                                          <p:val>
                                            <p:strVal val="#ppt_y"/>
                                          </p:val>
                                        </p:tav>
                                      </p:tavLst>
                                    </p:anim>
                                    <p:anim calcmode="lin" valueType="num">
                                      <p:cBhvr>
                                        <p:cTn id="25" dur="500" fill="hold"/>
                                        <p:tgtEl>
                                          <p:spTgt spid="5427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5427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54275">
                                            <p:txEl>
                                              <p:pRg st="2" end="2"/>
                                            </p:txEl>
                                          </p:spTgt>
                                        </p:tgtEl>
                                      </p:cBhvr>
                                    </p:animEffect>
                                  </p:childTnLst>
                                </p:cTn>
                              </p:par>
                            </p:childTnLst>
                          </p:cTn>
                        </p:par>
                        <p:par>
                          <p:cTn id="28" fill="hold">
                            <p:stCondLst>
                              <p:cond delay="2900"/>
                            </p:stCondLst>
                            <p:childTnLst>
                              <p:par>
                                <p:cTn id="29" presetID="41" presetClass="entr" presetSubtype="0" fill="hold" nodeType="afterEffect">
                                  <p:stCondLst>
                                    <p:cond delay="0"/>
                                  </p:stCondLst>
                                  <p:iterate type="lt">
                                    <p:tmPct val="10000"/>
                                  </p:iterate>
                                  <p:childTnLst>
                                    <p:set>
                                      <p:cBhvr>
                                        <p:cTn id="30" dur="1" fill="hold">
                                          <p:stCondLst>
                                            <p:cond delay="0"/>
                                          </p:stCondLst>
                                        </p:cTn>
                                        <p:tgtEl>
                                          <p:spTgt spid="54275">
                                            <p:txEl>
                                              <p:pRg st="3" end="3"/>
                                            </p:txEl>
                                          </p:spTgt>
                                        </p:tgtEl>
                                        <p:attrNameLst>
                                          <p:attrName>style.visibility</p:attrName>
                                        </p:attrNameLst>
                                      </p:cBhvr>
                                      <p:to>
                                        <p:strVal val="visible"/>
                                      </p:to>
                                    </p:set>
                                    <p:anim calcmode="lin" valueType="num">
                                      <p:cBhvr>
                                        <p:cTn id="31" dur="500" fill="hold"/>
                                        <p:tgtEl>
                                          <p:spTgt spid="5427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54275">
                                            <p:txEl>
                                              <p:pRg st="3" end="3"/>
                                            </p:txEl>
                                          </p:spTgt>
                                        </p:tgtEl>
                                        <p:attrNameLst>
                                          <p:attrName>ppt_y</p:attrName>
                                        </p:attrNameLst>
                                      </p:cBhvr>
                                      <p:tavLst>
                                        <p:tav tm="0">
                                          <p:val>
                                            <p:strVal val="#ppt_y"/>
                                          </p:val>
                                        </p:tav>
                                        <p:tav tm="100000">
                                          <p:val>
                                            <p:strVal val="#ppt_y"/>
                                          </p:val>
                                        </p:tav>
                                      </p:tavLst>
                                    </p:anim>
                                    <p:anim calcmode="lin" valueType="num">
                                      <p:cBhvr>
                                        <p:cTn id="33" dur="500" fill="hold"/>
                                        <p:tgtEl>
                                          <p:spTgt spid="5427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5427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54275">
                                            <p:txEl>
                                              <p:pRg st="3" end="3"/>
                                            </p:txEl>
                                          </p:spTgt>
                                        </p:tgtEl>
                                      </p:cBhvr>
                                    </p:animEffect>
                                  </p:childTnLst>
                                </p:cTn>
                              </p:par>
                            </p:childTnLst>
                          </p:cTn>
                        </p:par>
                        <p:par>
                          <p:cTn id="36" fill="hold">
                            <p:stCondLst>
                              <p:cond delay="3900"/>
                            </p:stCondLst>
                            <p:childTnLst>
                              <p:par>
                                <p:cTn id="37" presetID="50" presetClass="entr" presetSubtype="0" decel="100000" fill="hold" nodeType="afterEffect">
                                  <p:stCondLst>
                                    <p:cond delay="0"/>
                                  </p:stCondLst>
                                  <p:childTnLst>
                                    <p:set>
                                      <p:cBhvr>
                                        <p:cTn id="38" dur="1" fill="hold">
                                          <p:stCondLst>
                                            <p:cond delay="0"/>
                                          </p:stCondLst>
                                        </p:cTn>
                                        <p:tgtEl>
                                          <p:spTgt spid="54276"/>
                                        </p:tgtEl>
                                        <p:attrNameLst>
                                          <p:attrName>style.visibility</p:attrName>
                                        </p:attrNameLst>
                                      </p:cBhvr>
                                      <p:to>
                                        <p:strVal val="visible"/>
                                      </p:to>
                                    </p:set>
                                    <p:anim calcmode="lin" valueType="num">
                                      <p:cBhvr>
                                        <p:cTn id="39" dur="1000" fill="hold"/>
                                        <p:tgtEl>
                                          <p:spTgt spid="54276"/>
                                        </p:tgtEl>
                                        <p:attrNameLst>
                                          <p:attrName>ppt_w</p:attrName>
                                        </p:attrNameLst>
                                      </p:cBhvr>
                                      <p:tavLst>
                                        <p:tav tm="0">
                                          <p:val>
                                            <p:strVal val="#ppt_w+.3"/>
                                          </p:val>
                                        </p:tav>
                                        <p:tav tm="100000">
                                          <p:val>
                                            <p:strVal val="#ppt_w"/>
                                          </p:val>
                                        </p:tav>
                                      </p:tavLst>
                                    </p:anim>
                                    <p:anim calcmode="lin" valueType="num">
                                      <p:cBhvr>
                                        <p:cTn id="40" dur="1000" fill="hold"/>
                                        <p:tgtEl>
                                          <p:spTgt spid="54276"/>
                                        </p:tgtEl>
                                        <p:attrNameLst>
                                          <p:attrName>ppt_h</p:attrName>
                                        </p:attrNameLst>
                                      </p:cBhvr>
                                      <p:tavLst>
                                        <p:tav tm="0">
                                          <p:val>
                                            <p:strVal val="#ppt_h"/>
                                          </p:val>
                                        </p:tav>
                                        <p:tav tm="100000">
                                          <p:val>
                                            <p:strVal val="#ppt_h"/>
                                          </p:val>
                                        </p:tav>
                                      </p:tavLst>
                                    </p:anim>
                                    <p:animEffect transition="in" filter="fade">
                                      <p:cBhvr>
                                        <p:cTn id="41" dur="1000"/>
                                        <p:tgtEl>
                                          <p:spTgt spid="54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ltLang="ja-JP"/>
              <a:t>Component</a:t>
            </a:r>
          </a:p>
        </p:txBody>
      </p:sp>
      <p:sp>
        <p:nvSpPr>
          <p:cNvPr id="55299" name="Rectangle 3"/>
          <p:cNvSpPr>
            <a:spLocks noGrp="1" noChangeArrowheads="1"/>
          </p:cNvSpPr>
          <p:nvPr>
            <p:ph idx="1"/>
          </p:nvPr>
        </p:nvSpPr>
        <p:spPr/>
        <p:txBody>
          <a:bodyPr/>
          <a:lstStyle/>
          <a:p>
            <a:r>
              <a:rPr lang="en-US" altLang="ja-JP" sz="2800"/>
              <a:t>Windows Installer </a:t>
            </a:r>
            <a:r>
              <a:rPr lang="ja-JP" altLang="en-US" sz="2800"/>
              <a:t>の中核管理データ</a:t>
            </a:r>
          </a:p>
          <a:p>
            <a:r>
              <a:rPr lang="ja-JP" altLang="en-US" sz="2800"/>
              <a:t>最小インストール管理単位として存在</a:t>
            </a:r>
          </a:p>
          <a:p>
            <a:r>
              <a:rPr lang="ja-JP" altLang="en-US" sz="2800"/>
              <a:t>インストーラの作成の主軸であり実行ロジック以外の全てはこの情報に集約される</a:t>
            </a:r>
          </a:p>
          <a:p>
            <a:r>
              <a:rPr lang="ja-JP" altLang="en-US" sz="2800"/>
              <a:t>同じ情報</a:t>
            </a:r>
            <a:r>
              <a:rPr lang="en-US" altLang="ja-JP" sz="2800"/>
              <a:t>(</a:t>
            </a:r>
            <a:r>
              <a:rPr lang="ja-JP" altLang="en-US" sz="2800"/>
              <a:t>ファイル</a:t>
            </a:r>
            <a:r>
              <a:rPr lang="en-US" altLang="ja-JP" sz="2800"/>
              <a:t>/</a:t>
            </a:r>
            <a:r>
              <a:rPr lang="ja-JP" altLang="en-US" sz="2800"/>
              <a:t>レジストリ</a:t>
            </a:r>
            <a:r>
              <a:rPr lang="en-US" altLang="ja-JP" sz="2800"/>
              <a:t>)</a:t>
            </a:r>
            <a:r>
              <a:rPr lang="ja-JP" altLang="en-US" sz="2800"/>
              <a:t>を同じ場所にインストールする場合、製品が異なっていても同じ識別子を与えなければならない。</a:t>
            </a:r>
          </a:p>
          <a:p>
            <a:r>
              <a:rPr lang="ja-JP" altLang="en-US" sz="2800"/>
              <a:t>同じファイルでも違う場所にインストールする場合、</a:t>
            </a:r>
            <a:r>
              <a:rPr lang="en-US" altLang="ja-JP" sz="2800"/>
              <a:t>(</a:t>
            </a:r>
            <a:r>
              <a:rPr lang="ja-JP" altLang="en-US" sz="2800"/>
              <a:t>本当は</a:t>
            </a:r>
            <a:r>
              <a:rPr lang="en-US" altLang="ja-JP" sz="2800"/>
              <a:t>)</a:t>
            </a:r>
            <a:r>
              <a:rPr lang="ja-JP" altLang="en-US" sz="2800"/>
              <a:t>別の識別子を与えなければならない</a:t>
            </a:r>
          </a:p>
          <a:p>
            <a:r>
              <a:rPr lang="ja-JP" altLang="en-US" sz="2800"/>
              <a:t>ただし、ユーザーには見えない存在</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p:cTn id="7" dur="500" fill="hold"/>
                                        <p:tgtEl>
                                          <p:spTgt spid="5529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5299">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529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529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529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55299">
                                            <p:txEl>
                                              <p:pRg st="1" end="1"/>
                                            </p:txEl>
                                          </p:spTgt>
                                        </p:tgtEl>
                                        <p:attrNameLst>
                                          <p:attrName>style.visibility</p:attrName>
                                        </p:attrNameLst>
                                      </p:cBhvr>
                                      <p:to>
                                        <p:strVal val="visible"/>
                                      </p:to>
                                    </p:set>
                                    <p:anim calcmode="lin" valueType="num">
                                      <p:cBhvr>
                                        <p:cTn id="16" dur="500" fill="hold"/>
                                        <p:tgtEl>
                                          <p:spTgt spid="5529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5299">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5529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529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529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55299">
                                            <p:txEl>
                                              <p:pRg st="2" end="2"/>
                                            </p:txEl>
                                          </p:spTgt>
                                        </p:tgtEl>
                                        <p:attrNameLst>
                                          <p:attrName>style.visibility</p:attrName>
                                        </p:attrNameLst>
                                      </p:cBhvr>
                                      <p:to>
                                        <p:strVal val="visible"/>
                                      </p:to>
                                    </p:set>
                                    <p:anim calcmode="lin" valueType="num">
                                      <p:cBhvr>
                                        <p:cTn id="25" dur="500" fill="hold"/>
                                        <p:tgtEl>
                                          <p:spTgt spid="55299">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5299">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55299">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5299">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5299">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55299">
                                            <p:txEl>
                                              <p:pRg st="3" end="3"/>
                                            </p:txEl>
                                          </p:spTgt>
                                        </p:tgtEl>
                                        <p:attrNameLst>
                                          <p:attrName>style.visibility</p:attrName>
                                        </p:attrNameLst>
                                      </p:cBhvr>
                                      <p:to>
                                        <p:strVal val="visible"/>
                                      </p:to>
                                    </p:set>
                                    <p:anim calcmode="lin" valueType="num">
                                      <p:cBhvr>
                                        <p:cTn id="34" dur="500" fill="hold"/>
                                        <p:tgtEl>
                                          <p:spTgt spid="55299">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55299">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55299">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55299">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55299">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55299">
                                            <p:txEl>
                                              <p:pRg st="4" end="4"/>
                                            </p:txEl>
                                          </p:spTgt>
                                        </p:tgtEl>
                                        <p:attrNameLst>
                                          <p:attrName>style.visibility</p:attrName>
                                        </p:attrNameLst>
                                      </p:cBhvr>
                                      <p:to>
                                        <p:strVal val="visible"/>
                                      </p:to>
                                    </p:set>
                                    <p:anim calcmode="lin" valueType="num">
                                      <p:cBhvr>
                                        <p:cTn id="43" dur="500" fill="hold"/>
                                        <p:tgtEl>
                                          <p:spTgt spid="55299">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55299">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55299">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55299">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55299">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0" presetClass="entr" presetSubtype="0" decel="100000" fill="hold" nodeType="clickEffect">
                                  <p:stCondLst>
                                    <p:cond delay="0"/>
                                  </p:stCondLst>
                                  <p:childTnLst>
                                    <p:set>
                                      <p:cBhvr>
                                        <p:cTn id="51" dur="1" fill="hold">
                                          <p:stCondLst>
                                            <p:cond delay="0"/>
                                          </p:stCondLst>
                                        </p:cTn>
                                        <p:tgtEl>
                                          <p:spTgt spid="55299">
                                            <p:txEl>
                                              <p:pRg st="5" end="5"/>
                                            </p:txEl>
                                          </p:spTgt>
                                        </p:tgtEl>
                                        <p:attrNameLst>
                                          <p:attrName>style.visibility</p:attrName>
                                        </p:attrNameLst>
                                      </p:cBhvr>
                                      <p:to>
                                        <p:strVal val="visible"/>
                                      </p:to>
                                    </p:set>
                                    <p:anim calcmode="lin" valueType="num">
                                      <p:cBhvr>
                                        <p:cTn id="52" dur="1000" fill="hold"/>
                                        <p:tgtEl>
                                          <p:spTgt spid="55299">
                                            <p:txEl>
                                              <p:pRg st="5" end="5"/>
                                            </p:txEl>
                                          </p:spTgt>
                                        </p:tgtEl>
                                        <p:attrNameLst>
                                          <p:attrName>ppt_w</p:attrName>
                                        </p:attrNameLst>
                                      </p:cBhvr>
                                      <p:tavLst>
                                        <p:tav tm="0">
                                          <p:val>
                                            <p:strVal val="#ppt_w+.3"/>
                                          </p:val>
                                        </p:tav>
                                        <p:tav tm="100000">
                                          <p:val>
                                            <p:strVal val="#ppt_w"/>
                                          </p:val>
                                        </p:tav>
                                      </p:tavLst>
                                    </p:anim>
                                    <p:anim calcmode="lin" valueType="num">
                                      <p:cBhvr>
                                        <p:cTn id="53" dur="1000" fill="hold"/>
                                        <p:tgtEl>
                                          <p:spTgt spid="55299">
                                            <p:txEl>
                                              <p:pRg st="5" end="5"/>
                                            </p:txEl>
                                          </p:spTgt>
                                        </p:tgtEl>
                                        <p:attrNameLst>
                                          <p:attrName>ppt_h</p:attrName>
                                        </p:attrNameLst>
                                      </p:cBhvr>
                                      <p:tavLst>
                                        <p:tav tm="0">
                                          <p:val>
                                            <p:strVal val="#ppt_h"/>
                                          </p:val>
                                        </p:tav>
                                        <p:tav tm="100000">
                                          <p:val>
                                            <p:strVal val="#ppt_h"/>
                                          </p:val>
                                        </p:tav>
                                      </p:tavLst>
                                    </p:anim>
                                    <p:animEffect transition="in" filter="fade">
                                      <p:cBhvr>
                                        <p:cTn id="54" dur="1000"/>
                                        <p:tgtEl>
                                          <p:spTgt spid="552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ja-JP"/>
              <a:t>Windows Installer </a:t>
            </a:r>
            <a:r>
              <a:rPr lang="ja-JP" altLang="en-US"/>
              <a:t>の識別子</a:t>
            </a:r>
          </a:p>
        </p:txBody>
      </p:sp>
      <p:sp>
        <p:nvSpPr>
          <p:cNvPr id="56323" name="Rectangle 3"/>
          <p:cNvSpPr>
            <a:spLocks noGrp="1" noChangeArrowheads="1"/>
          </p:cNvSpPr>
          <p:nvPr>
            <p:ph idx="1"/>
          </p:nvPr>
        </p:nvSpPr>
        <p:spPr/>
        <p:txBody>
          <a:bodyPr/>
          <a:lstStyle/>
          <a:p>
            <a:r>
              <a:rPr lang="ja-JP" altLang="en-US"/>
              <a:t>全ての外部識別子は</a:t>
            </a:r>
            <a:r>
              <a:rPr lang="en-US" altLang="ja-JP"/>
              <a:t>GUID</a:t>
            </a:r>
            <a:r>
              <a:rPr lang="ja-JP" altLang="en-US"/>
              <a:t>で管理</a:t>
            </a:r>
          </a:p>
          <a:p>
            <a:pPr lvl="1"/>
            <a:r>
              <a:rPr lang="en-US" altLang="ja-JP"/>
              <a:t>ProductCode</a:t>
            </a:r>
          </a:p>
          <a:p>
            <a:pPr lvl="1"/>
            <a:r>
              <a:rPr lang="en-US" altLang="ja-JP"/>
              <a:t>PackageCode</a:t>
            </a:r>
          </a:p>
          <a:p>
            <a:pPr lvl="1"/>
            <a:r>
              <a:rPr lang="en-US" altLang="ja-JP"/>
              <a:t>UpgradeCode</a:t>
            </a:r>
          </a:p>
          <a:p>
            <a:pPr lvl="1"/>
            <a:r>
              <a:rPr lang="en-US" altLang="ja-JP"/>
              <a:t>ComponentId</a:t>
            </a:r>
          </a:p>
          <a:p>
            <a:r>
              <a:rPr lang="ja-JP" altLang="en-US"/>
              <a:t>内部識別子は名前で管理</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ja-JP" altLang="en-US"/>
              <a:t>インストーラ開発時の注意点</a:t>
            </a:r>
          </a:p>
        </p:txBody>
      </p:sp>
      <p:sp>
        <p:nvSpPr>
          <p:cNvPr id="57347" name="Rectangle 3"/>
          <p:cNvSpPr>
            <a:spLocks noGrp="1" noChangeArrowheads="1"/>
          </p:cNvSpPr>
          <p:nvPr>
            <p:ph idx="1"/>
          </p:nvPr>
        </p:nvSpPr>
        <p:spPr/>
        <p:txBody>
          <a:bodyPr/>
          <a:lstStyle/>
          <a:p>
            <a:r>
              <a:rPr lang="ja-JP" altLang="en-US"/>
              <a:t>製品設計前にガイドラインに目を通せ</a:t>
            </a:r>
            <a:r>
              <a:rPr lang="en-US" altLang="ja-JP"/>
              <a:t>!</a:t>
            </a:r>
          </a:p>
          <a:p>
            <a:r>
              <a:rPr lang="ja-JP" altLang="en-US"/>
              <a:t>製品設計段階から、インストーラの設計も行なうべし</a:t>
            </a:r>
            <a:r>
              <a:rPr lang="en-US" altLang="ja-JP"/>
              <a:t>!</a:t>
            </a:r>
          </a:p>
          <a:p>
            <a:r>
              <a:rPr lang="en-US" altLang="ja-JP"/>
              <a:t>Component </a:t>
            </a:r>
            <a:r>
              <a:rPr lang="ja-JP" altLang="en-US"/>
              <a:t>は不変でなければならない</a:t>
            </a:r>
            <a:r>
              <a:rPr lang="en-US" altLang="ja-JP"/>
              <a:t>!</a:t>
            </a:r>
          </a:p>
          <a:p>
            <a:r>
              <a:rPr lang="ja-JP" altLang="en-US"/>
              <a:t>迷ったときは、</a:t>
            </a:r>
            <a:r>
              <a:rPr lang="en-US" altLang="ja-JP"/>
              <a:t>Designed for Windows </a:t>
            </a:r>
            <a:r>
              <a:rPr lang="ja-JP" altLang="en-US"/>
              <a:t>ロゴに当たれ</a:t>
            </a:r>
            <a:r>
              <a:rPr lang="en-US" altLang="ja-JP"/>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p:cTn id="7" dur="500" fill="hold"/>
                                        <p:tgtEl>
                                          <p:spTgt spid="5734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7347">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734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734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734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57347">
                                            <p:txEl>
                                              <p:pRg st="1" end="1"/>
                                            </p:txEl>
                                          </p:spTgt>
                                        </p:tgtEl>
                                        <p:attrNameLst>
                                          <p:attrName>style.visibility</p:attrName>
                                        </p:attrNameLst>
                                      </p:cBhvr>
                                      <p:to>
                                        <p:strVal val="visible"/>
                                      </p:to>
                                    </p:set>
                                    <p:anim calcmode="lin" valueType="num">
                                      <p:cBhvr>
                                        <p:cTn id="16" dur="500" fill="hold"/>
                                        <p:tgtEl>
                                          <p:spTgt spid="5734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7347">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5734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734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734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57347">
                                            <p:txEl>
                                              <p:pRg st="2" end="2"/>
                                            </p:txEl>
                                          </p:spTgt>
                                        </p:tgtEl>
                                        <p:attrNameLst>
                                          <p:attrName>style.visibility</p:attrName>
                                        </p:attrNameLst>
                                      </p:cBhvr>
                                      <p:to>
                                        <p:strVal val="visible"/>
                                      </p:to>
                                    </p:set>
                                    <p:anim calcmode="lin" valueType="num">
                                      <p:cBhvr>
                                        <p:cTn id="25" dur="500" fill="hold"/>
                                        <p:tgtEl>
                                          <p:spTgt spid="57347">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7347">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57347">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7347">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7347">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57347">
                                            <p:txEl>
                                              <p:pRg st="3" end="3"/>
                                            </p:txEl>
                                          </p:spTgt>
                                        </p:tgtEl>
                                        <p:attrNameLst>
                                          <p:attrName>style.visibility</p:attrName>
                                        </p:attrNameLst>
                                      </p:cBhvr>
                                      <p:to>
                                        <p:strVal val="visible"/>
                                      </p:to>
                                    </p:set>
                                    <p:anim calcmode="lin" valueType="num">
                                      <p:cBhvr>
                                        <p:cTn id="34" dur="500" fill="hold"/>
                                        <p:tgtEl>
                                          <p:spTgt spid="57347">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57347">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57347">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57347">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573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pPr algn="l"/>
            <a:r>
              <a:rPr lang="ja-JP" altLang="en-US"/>
              <a:t>アジェンダ</a:t>
            </a:r>
          </a:p>
        </p:txBody>
      </p:sp>
      <p:sp>
        <p:nvSpPr>
          <p:cNvPr id="6149" name="Rectangle 5"/>
          <p:cNvSpPr>
            <a:spLocks noGrp="1" noChangeArrowheads="1"/>
          </p:cNvSpPr>
          <p:nvPr>
            <p:ph idx="1"/>
          </p:nvPr>
        </p:nvSpPr>
        <p:spPr>
          <a:xfrm>
            <a:off x="468313" y="1052513"/>
            <a:ext cx="8229600" cy="3529012"/>
          </a:xfrm>
        </p:spPr>
        <p:txBody>
          <a:bodyPr/>
          <a:lstStyle/>
          <a:p>
            <a:r>
              <a:rPr lang="ja-JP" altLang="en-US"/>
              <a:t>そもそもインストーラって？</a:t>
            </a:r>
          </a:p>
          <a:p>
            <a:r>
              <a:rPr lang="en-US" altLang="ja-JP"/>
              <a:t>Windows</a:t>
            </a:r>
            <a:r>
              <a:rPr lang="ja-JP" altLang="en-US"/>
              <a:t>におけるインストーラの役割の変遷</a:t>
            </a:r>
          </a:p>
          <a:p>
            <a:r>
              <a:rPr lang="ja-JP" altLang="en-US"/>
              <a:t>今のご時勢に求められるもの</a:t>
            </a:r>
          </a:p>
          <a:p>
            <a:r>
              <a:rPr lang="ja-JP" altLang="en-US"/>
              <a:t>従来のインストーラとの違い</a:t>
            </a:r>
          </a:p>
          <a:p>
            <a:r>
              <a:rPr lang="en-US" altLang="ja-JP"/>
              <a:t>Windows Installer </a:t>
            </a:r>
            <a:r>
              <a:rPr lang="ja-JP" altLang="en-US"/>
              <a:t>のメリットとデメリット</a:t>
            </a:r>
          </a:p>
          <a:p>
            <a:r>
              <a:rPr lang="en-US" altLang="ja-JP"/>
              <a:t>Windows Installer </a:t>
            </a:r>
            <a:r>
              <a:rPr lang="ja-JP" altLang="en-US"/>
              <a:t>の構造</a:t>
            </a:r>
          </a:p>
          <a:p>
            <a:endParaRPr lang="en-US" altLang="ja-JP"/>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ja-JP"/>
              <a:t>Windows Installer </a:t>
            </a:r>
            <a:r>
              <a:rPr lang="ja-JP" altLang="en-US"/>
              <a:t>のバージョンアップの種類</a:t>
            </a:r>
          </a:p>
        </p:txBody>
      </p:sp>
      <p:sp>
        <p:nvSpPr>
          <p:cNvPr id="58371" name="Rectangle 3"/>
          <p:cNvSpPr>
            <a:spLocks noGrp="1" noChangeArrowheads="1"/>
          </p:cNvSpPr>
          <p:nvPr>
            <p:ph idx="1"/>
          </p:nvPr>
        </p:nvSpPr>
        <p:spPr/>
        <p:txBody>
          <a:bodyPr/>
          <a:lstStyle/>
          <a:p>
            <a:r>
              <a:rPr lang="en-US" altLang="ja-JP"/>
              <a:t>msp</a:t>
            </a:r>
            <a:r>
              <a:rPr lang="ja-JP" altLang="en-US"/>
              <a:t>を使った更新</a:t>
            </a:r>
          </a:p>
          <a:p>
            <a:pPr lvl="1"/>
            <a:r>
              <a:rPr lang="en-US" altLang="ja-JP"/>
              <a:t>SmallUpdate</a:t>
            </a:r>
          </a:p>
          <a:p>
            <a:pPr lvl="1"/>
            <a:r>
              <a:rPr lang="en-US" altLang="ja-JP"/>
              <a:t>MinorUpdate</a:t>
            </a:r>
          </a:p>
          <a:p>
            <a:r>
              <a:rPr lang="en-US" altLang="ja-JP"/>
              <a:t>msi</a:t>
            </a:r>
            <a:r>
              <a:rPr lang="ja-JP" altLang="en-US"/>
              <a:t>を使った更新</a:t>
            </a:r>
          </a:p>
          <a:p>
            <a:pPr lvl="1"/>
            <a:r>
              <a:rPr lang="en-US" altLang="ja-JP"/>
              <a:t>SmallUpgrade</a:t>
            </a:r>
          </a:p>
          <a:p>
            <a:pPr lvl="1"/>
            <a:r>
              <a:rPr lang="en-US" altLang="ja-JP"/>
              <a:t>MinorUpgrade</a:t>
            </a:r>
          </a:p>
          <a:p>
            <a:pPr lvl="1"/>
            <a:r>
              <a:rPr lang="en-US" altLang="ja-JP"/>
              <a:t>MajorUpgrade</a:t>
            </a:r>
          </a:p>
          <a:p>
            <a:pPr>
              <a:buFontTx/>
              <a:buNone/>
            </a:pPr>
            <a:endParaRPr lang="en-US" altLang="ja-JP"/>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ja-JP"/>
              <a:t>Update</a:t>
            </a:r>
          </a:p>
        </p:txBody>
      </p:sp>
      <p:sp>
        <p:nvSpPr>
          <p:cNvPr id="59395" name="Rectangle 3"/>
          <p:cNvSpPr>
            <a:spLocks noGrp="1" noChangeArrowheads="1"/>
          </p:cNvSpPr>
          <p:nvPr>
            <p:ph idx="1"/>
          </p:nvPr>
        </p:nvSpPr>
        <p:spPr/>
        <p:txBody>
          <a:bodyPr/>
          <a:lstStyle/>
          <a:p>
            <a:r>
              <a:rPr lang="en-US" altLang="ja-JP"/>
              <a:t>msp </a:t>
            </a:r>
            <a:r>
              <a:rPr lang="ja-JP" altLang="en-US"/>
              <a:t>による更新</a:t>
            </a:r>
          </a:p>
          <a:p>
            <a:r>
              <a:rPr lang="ja-JP" altLang="en-US"/>
              <a:t>インストール環境でのみ実現可能</a:t>
            </a:r>
          </a:p>
          <a:p>
            <a:r>
              <a:rPr lang="en-US" altLang="ja-JP"/>
              <a:t>msp </a:t>
            </a:r>
            <a:r>
              <a:rPr lang="ja-JP" altLang="en-US"/>
              <a:t>による </a:t>
            </a:r>
            <a:r>
              <a:rPr lang="en-US" altLang="ja-JP"/>
              <a:t>MajorUpdate </a:t>
            </a:r>
            <a:r>
              <a:rPr lang="ja-JP" altLang="en-US"/>
              <a:t>は存在しない</a:t>
            </a:r>
          </a:p>
          <a:p>
            <a:r>
              <a:rPr lang="ja-JP" altLang="en-US"/>
              <a:t>通常は市販製品のマイナーバージョンアップ</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p:cTn id="7" dur="500" fill="hold"/>
                                        <p:tgtEl>
                                          <p:spTgt spid="5939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939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5939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939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93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59395">
                                            <p:txEl>
                                              <p:pRg st="1" end="1"/>
                                            </p:txEl>
                                          </p:spTgt>
                                        </p:tgtEl>
                                        <p:attrNameLst>
                                          <p:attrName>style.visibility</p:attrName>
                                        </p:attrNameLst>
                                      </p:cBhvr>
                                      <p:to>
                                        <p:strVal val="visible"/>
                                      </p:to>
                                    </p:set>
                                    <p:anim calcmode="lin" valueType="num">
                                      <p:cBhvr>
                                        <p:cTn id="16" dur="500" fill="hold"/>
                                        <p:tgtEl>
                                          <p:spTgt spid="5939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9395">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5939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939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939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59395">
                                            <p:txEl>
                                              <p:pRg st="2" end="2"/>
                                            </p:txEl>
                                          </p:spTgt>
                                        </p:tgtEl>
                                        <p:attrNameLst>
                                          <p:attrName>style.visibility</p:attrName>
                                        </p:attrNameLst>
                                      </p:cBhvr>
                                      <p:to>
                                        <p:strVal val="visible"/>
                                      </p:to>
                                    </p:set>
                                    <p:anim calcmode="lin" valueType="num">
                                      <p:cBhvr>
                                        <p:cTn id="25" dur="500" fill="hold"/>
                                        <p:tgtEl>
                                          <p:spTgt spid="5939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9395">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5939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939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939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59395">
                                            <p:txEl>
                                              <p:pRg st="3" end="3"/>
                                            </p:txEl>
                                          </p:spTgt>
                                        </p:tgtEl>
                                        <p:attrNameLst>
                                          <p:attrName>style.visibility</p:attrName>
                                        </p:attrNameLst>
                                      </p:cBhvr>
                                      <p:to>
                                        <p:strVal val="visible"/>
                                      </p:to>
                                    </p:set>
                                    <p:anim calcmode="lin" valueType="num">
                                      <p:cBhvr>
                                        <p:cTn id="34" dur="500" fill="hold"/>
                                        <p:tgtEl>
                                          <p:spTgt spid="5939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59395">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5939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5939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59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ja-JP"/>
              <a:t>Upgrade</a:t>
            </a:r>
          </a:p>
        </p:txBody>
      </p:sp>
      <p:sp>
        <p:nvSpPr>
          <p:cNvPr id="60419" name="Rectangle 3"/>
          <p:cNvSpPr>
            <a:spLocks noGrp="1" noChangeArrowheads="1"/>
          </p:cNvSpPr>
          <p:nvPr>
            <p:ph idx="1"/>
          </p:nvPr>
        </p:nvSpPr>
        <p:spPr/>
        <p:txBody>
          <a:bodyPr/>
          <a:lstStyle/>
          <a:p>
            <a:r>
              <a:rPr lang="en-US" altLang="ja-JP"/>
              <a:t>msi </a:t>
            </a:r>
            <a:r>
              <a:rPr lang="ja-JP" altLang="en-US"/>
              <a:t>による更新</a:t>
            </a:r>
          </a:p>
          <a:p>
            <a:r>
              <a:rPr lang="ja-JP" altLang="en-US"/>
              <a:t>インストールされていない場合も実行可能</a:t>
            </a:r>
          </a:p>
          <a:p>
            <a:r>
              <a:rPr lang="ja-JP" altLang="en-US"/>
              <a:t>全ての更新パターンを提供</a:t>
            </a:r>
          </a:p>
          <a:p>
            <a:r>
              <a:rPr lang="ja-JP" altLang="en-US"/>
              <a:t>オンラインソフトのアップデートに多い</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p:cTn id="7" dur="500" fill="hold"/>
                                        <p:tgtEl>
                                          <p:spTgt spid="6041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0419">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6041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041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041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60419">
                                            <p:txEl>
                                              <p:pRg st="1" end="1"/>
                                            </p:txEl>
                                          </p:spTgt>
                                        </p:tgtEl>
                                        <p:attrNameLst>
                                          <p:attrName>style.visibility</p:attrName>
                                        </p:attrNameLst>
                                      </p:cBhvr>
                                      <p:to>
                                        <p:strVal val="visible"/>
                                      </p:to>
                                    </p:set>
                                    <p:anim calcmode="lin" valueType="num">
                                      <p:cBhvr>
                                        <p:cTn id="16" dur="500" fill="hold"/>
                                        <p:tgtEl>
                                          <p:spTgt spid="6041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0419">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6041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041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0419">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60419">
                                            <p:txEl>
                                              <p:pRg st="2" end="2"/>
                                            </p:txEl>
                                          </p:spTgt>
                                        </p:tgtEl>
                                        <p:attrNameLst>
                                          <p:attrName>style.visibility</p:attrName>
                                        </p:attrNameLst>
                                      </p:cBhvr>
                                      <p:to>
                                        <p:strVal val="visible"/>
                                      </p:to>
                                    </p:set>
                                    <p:anim calcmode="lin" valueType="num">
                                      <p:cBhvr>
                                        <p:cTn id="25" dur="500" fill="hold"/>
                                        <p:tgtEl>
                                          <p:spTgt spid="60419">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60419">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60419">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60419">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60419">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60419">
                                            <p:txEl>
                                              <p:pRg st="3" end="3"/>
                                            </p:txEl>
                                          </p:spTgt>
                                        </p:tgtEl>
                                        <p:attrNameLst>
                                          <p:attrName>style.visibility</p:attrName>
                                        </p:attrNameLst>
                                      </p:cBhvr>
                                      <p:to>
                                        <p:strVal val="visible"/>
                                      </p:to>
                                    </p:set>
                                    <p:anim calcmode="lin" valueType="num">
                                      <p:cBhvr>
                                        <p:cTn id="34" dur="500" fill="hold"/>
                                        <p:tgtEl>
                                          <p:spTgt spid="60419">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0419">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60419">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0419">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04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ja-JP" altLang="en-US"/>
              <a:t>更新タイプによる違いと管理コード</a:t>
            </a:r>
          </a:p>
        </p:txBody>
      </p:sp>
      <p:sp>
        <p:nvSpPr>
          <p:cNvPr id="71683" name="Rectangle 3"/>
          <p:cNvSpPr>
            <a:spLocks noGrp="1" noChangeArrowheads="1"/>
          </p:cNvSpPr>
          <p:nvPr>
            <p:ph idx="1"/>
          </p:nvPr>
        </p:nvSpPr>
        <p:spPr/>
        <p:txBody>
          <a:bodyPr/>
          <a:lstStyle/>
          <a:p>
            <a:pPr>
              <a:lnSpc>
                <a:spcPct val="80000"/>
              </a:lnSpc>
            </a:pPr>
            <a:r>
              <a:rPr lang="en-US" altLang="ja-JP" sz="2800" dirty="0"/>
              <a:t>Small</a:t>
            </a:r>
          </a:p>
          <a:p>
            <a:pPr lvl="1">
              <a:lnSpc>
                <a:spcPct val="80000"/>
              </a:lnSpc>
            </a:pPr>
            <a:r>
              <a:rPr lang="ja-JP" altLang="en-US" sz="2400" dirty="0"/>
              <a:t>小さな修正</a:t>
            </a:r>
          </a:p>
          <a:p>
            <a:pPr lvl="2">
              <a:lnSpc>
                <a:spcPct val="80000"/>
              </a:lnSpc>
            </a:pPr>
            <a:r>
              <a:rPr lang="en-US" altLang="ja-JP" sz="2000" dirty="0"/>
              <a:t>Ex) FQE</a:t>
            </a:r>
          </a:p>
          <a:p>
            <a:pPr lvl="1">
              <a:lnSpc>
                <a:spcPct val="80000"/>
              </a:lnSpc>
            </a:pPr>
            <a:r>
              <a:rPr lang="en-US" altLang="ja-JP" sz="2400" dirty="0" err="1"/>
              <a:t>PackageCode</a:t>
            </a:r>
            <a:r>
              <a:rPr lang="en-US" altLang="ja-JP" sz="2400" dirty="0"/>
              <a:t> </a:t>
            </a:r>
            <a:r>
              <a:rPr lang="ja-JP" altLang="en-US" sz="2400" dirty="0"/>
              <a:t>の変更</a:t>
            </a:r>
          </a:p>
          <a:p>
            <a:pPr>
              <a:lnSpc>
                <a:spcPct val="80000"/>
              </a:lnSpc>
            </a:pPr>
            <a:r>
              <a:rPr lang="en-US" altLang="ja-JP" sz="2800" dirty="0"/>
              <a:t>Minor</a:t>
            </a:r>
          </a:p>
          <a:p>
            <a:pPr lvl="1">
              <a:lnSpc>
                <a:spcPct val="80000"/>
              </a:lnSpc>
            </a:pPr>
            <a:r>
              <a:rPr lang="ja-JP" altLang="en-US" sz="2400" dirty="0"/>
              <a:t>マイナーバージョンアップ</a:t>
            </a:r>
          </a:p>
          <a:p>
            <a:pPr lvl="2">
              <a:lnSpc>
                <a:spcPct val="80000"/>
              </a:lnSpc>
            </a:pPr>
            <a:r>
              <a:rPr lang="en-US" altLang="ja-JP" sz="2000" dirty="0"/>
              <a:t>Ex) SP1, SP2</a:t>
            </a:r>
          </a:p>
          <a:p>
            <a:pPr lvl="1">
              <a:lnSpc>
                <a:spcPct val="80000"/>
              </a:lnSpc>
            </a:pPr>
            <a:r>
              <a:rPr lang="en-US" altLang="ja-JP" sz="2400" dirty="0" err="1"/>
              <a:t>ProductVersion</a:t>
            </a:r>
            <a:r>
              <a:rPr lang="en-US" altLang="ja-JP" sz="2400" dirty="0"/>
              <a:t>, </a:t>
            </a:r>
            <a:r>
              <a:rPr lang="en-US" altLang="ja-JP" sz="2400" dirty="0" err="1"/>
              <a:t>PackageCode</a:t>
            </a:r>
            <a:r>
              <a:rPr lang="en-US" altLang="ja-JP" sz="2400" dirty="0"/>
              <a:t> </a:t>
            </a:r>
            <a:r>
              <a:rPr lang="ja-JP" altLang="en-US" sz="2400" dirty="0"/>
              <a:t>の変更</a:t>
            </a:r>
          </a:p>
          <a:p>
            <a:pPr>
              <a:lnSpc>
                <a:spcPct val="80000"/>
              </a:lnSpc>
            </a:pPr>
            <a:r>
              <a:rPr lang="en-US" altLang="ja-JP" sz="2800" dirty="0"/>
              <a:t>Major</a:t>
            </a:r>
          </a:p>
          <a:p>
            <a:pPr lvl="1">
              <a:lnSpc>
                <a:spcPct val="80000"/>
              </a:lnSpc>
            </a:pPr>
            <a:r>
              <a:rPr lang="ja-JP" altLang="en-US" sz="2400" dirty="0"/>
              <a:t>新バージョン</a:t>
            </a:r>
          </a:p>
          <a:p>
            <a:pPr lvl="2">
              <a:lnSpc>
                <a:spcPct val="80000"/>
              </a:lnSpc>
            </a:pPr>
            <a:r>
              <a:rPr lang="en-US" altLang="ja-JP" sz="2000" dirty="0"/>
              <a:t>Ex) Office XP </a:t>
            </a:r>
            <a:r>
              <a:rPr lang="ja-JP" altLang="en-US" sz="2000" dirty="0"/>
              <a:t>と </a:t>
            </a:r>
            <a:r>
              <a:rPr lang="en-US" altLang="ja-JP" sz="2000" dirty="0"/>
              <a:t>Office 2003</a:t>
            </a:r>
          </a:p>
          <a:p>
            <a:pPr lvl="1">
              <a:lnSpc>
                <a:spcPct val="80000"/>
              </a:lnSpc>
            </a:pPr>
            <a:r>
              <a:rPr lang="en-US" altLang="ja-JP" sz="2400" dirty="0" err="1"/>
              <a:t>ProductCode</a:t>
            </a:r>
            <a:r>
              <a:rPr lang="en-US" altLang="ja-JP" sz="2400" dirty="0"/>
              <a:t>, </a:t>
            </a:r>
            <a:r>
              <a:rPr lang="en-US" altLang="ja-JP" sz="2400" dirty="0" err="1"/>
              <a:t>ProductVersion</a:t>
            </a:r>
            <a:r>
              <a:rPr lang="en-US" altLang="ja-JP" sz="2400" dirty="0"/>
              <a:t>, </a:t>
            </a:r>
            <a:r>
              <a:rPr lang="en-US" altLang="ja-JP" sz="2400" dirty="0" err="1"/>
              <a:t>PackageCode</a:t>
            </a:r>
            <a:r>
              <a:rPr lang="en-US" altLang="ja-JP" sz="2400" dirty="0"/>
              <a:t> </a:t>
            </a:r>
            <a:r>
              <a:rPr lang="ja-JP" altLang="en-US" sz="2400" dirty="0"/>
              <a:t>の変更</a:t>
            </a:r>
          </a:p>
          <a:p>
            <a:pPr>
              <a:lnSpc>
                <a:spcPct val="80000"/>
              </a:lnSpc>
            </a:pPr>
            <a:r>
              <a:rPr lang="en-US" altLang="ja-JP" sz="2800" dirty="0" err="1"/>
              <a:t>UpgradeCode</a:t>
            </a:r>
            <a:r>
              <a:rPr lang="en-US" altLang="ja-JP" sz="2800" dirty="0"/>
              <a:t> </a:t>
            </a:r>
            <a:r>
              <a:rPr lang="ja-JP" altLang="en-US" sz="2800" dirty="0"/>
              <a:t>の変更</a:t>
            </a:r>
            <a:r>
              <a:rPr lang="ja-JP" altLang="en-US" sz="2800" dirty="0" smtClean="0"/>
              <a:t>は完全な別</a:t>
            </a:r>
            <a:r>
              <a:rPr lang="ja-JP" altLang="en-US" sz="2800" dirty="0"/>
              <a:t>製品である</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p:cTn id="7" dur="500" fill="hold"/>
                                        <p:tgtEl>
                                          <p:spTgt spid="7168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168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7168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168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1683">
                                            <p:txEl>
                                              <p:pRg st="0" end="0"/>
                                            </p:txEl>
                                          </p:spTgt>
                                        </p:tgtEl>
                                      </p:cBhvr>
                                    </p:animEffect>
                                  </p:childTnLst>
                                </p:cTn>
                              </p:par>
                              <p:par>
                                <p:cTn id="12" presetID="41" presetClass="entr" presetSubtype="0" fill="hold" nodeType="withEffect">
                                  <p:stCondLst>
                                    <p:cond delay="0"/>
                                  </p:stCondLst>
                                  <p:iterate type="lt">
                                    <p:tmPct val="10000"/>
                                  </p:iterate>
                                  <p:childTnLst>
                                    <p:set>
                                      <p:cBhvr>
                                        <p:cTn id="13" dur="1" fill="hold">
                                          <p:stCondLst>
                                            <p:cond delay="0"/>
                                          </p:stCondLst>
                                        </p:cTn>
                                        <p:tgtEl>
                                          <p:spTgt spid="71683">
                                            <p:txEl>
                                              <p:pRg st="1" end="1"/>
                                            </p:txEl>
                                          </p:spTgt>
                                        </p:tgtEl>
                                        <p:attrNameLst>
                                          <p:attrName>style.visibility</p:attrName>
                                        </p:attrNameLst>
                                      </p:cBhvr>
                                      <p:to>
                                        <p:strVal val="visible"/>
                                      </p:to>
                                    </p:set>
                                    <p:anim calcmode="lin" valueType="num">
                                      <p:cBhvr>
                                        <p:cTn id="14" dur="500" fill="hold"/>
                                        <p:tgtEl>
                                          <p:spTgt spid="7168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71683">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7168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7168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71683">
                                            <p:txEl>
                                              <p:pRg st="1" end="1"/>
                                            </p:txEl>
                                          </p:spTgt>
                                        </p:tgtEl>
                                      </p:cBhvr>
                                    </p:animEffect>
                                  </p:childTnLst>
                                </p:cTn>
                              </p:par>
                              <p:par>
                                <p:cTn id="19" presetID="41" presetClass="entr" presetSubtype="0" fill="hold" nodeType="withEffect">
                                  <p:stCondLst>
                                    <p:cond delay="0"/>
                                  </p:stCondLst>
                                  <p:iterate type="lt">
                                    <p:tmPct val="10000"/>
                                  </p:iterate>
                                  <p:childTnLst>
                                    <p:set>
                                      <p:cBhvr>
                                        <p:cTn id="20" dur="1" fill="hold">
                                          <p:stCondLst>
                                            <p:cond delay="0"/>
                                          </p:stCondLst>
                                        </p:cTn>
                                        <p:tgtEl>
                                          <p:spTgt spid="71683">
                                            <p:txEl>
                                              <p:pRg st="2" end="2"/>
                                            </p:txEl>
                                          </p:spTgt>
                                        </p:tgtEl>
                                        <p:attrNameLst>
                                          <p:attrName>style.visibility</p:attrName>
                                        </p:attrNameLst>
                                      </p:cBhvr>
                                      <p:to>
                                        <p:strVal val="visible"/>
                                      </p:to>
                                    </p:set>
                                    <p:anim calcmode="lin" valueType="num">
                                      <p:cBhvr>
                                        <p:cTn id="21" dur="500" fill="hold"/>
                                        <p:tgtEl>
                                          <p:spTgt spid="7168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71683">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7168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7168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71683">
                                            <p:txEl>
                                              <p:pRg st="2" end="2"/>
                                            </p:txEl>
                                          </p:spTgt>
                                        </p:tgtEl>
                                      </p:cBhvr>
                                    </p:animEffect>
                                  </p:childTnLst>
                                </p:cTn>
                              </p:par>
                              <p:par>
                                <p:cTn id="26" presetID="41" presetClass="entr" presetSubtype="0" fill="hold" nodeType="withEffect">
                                  <p:stCondLst>
                                    <p:cond delay="0"/>
                                  </p:stCondLst>
                                  <p:iterate type="lt">
                                    <p:tmPct val="10000"/>
                                  </p:iterate>
                                  <p:childTnLst>
                                    <p:set>
                                      <p:cBhvr>
                                        <p:cTn id="27" dur="1" fill="hold">
                                          <p:stCondLst>
                                            <p:cond delay="0"/>
                                          </p:stCondLst>
                                        </p:cTn>
                                        <p:tgtEl>
                                          <p:spTgt spid="71683">
                                            <p:txEl>
                                              <p:pRg st="3" end="3"/>
                                            </p:txEl>
                                          </p:spTgt>
                                        </p:tgtEl>
                                        <p:attrNameLst>
                                          <p:attrName>style.visibility</p:attrName>
                                        </p:attrNameLst>
                                      </p:cBhvr>
                                      <p:to>
                                        <p:strVal val="visible"/>
                                      </p:to>
                                    </p:set>
                                    <p:anim calcmode="lin" valueType="num">
                                      <p:cBhvr>
                                        <p:cTn id="28" dur="500" fill="hold"/>
                                        <p:tgtEl>
                                          <p:spTgt spid="7168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71683">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7168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7168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7168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1" presetClass="entr" presetSubtype="0" fill="hold" nodeType="clickEffect">
                                  <p:stCondLst>
                                    <p:cond delay="0"/>
                                  </p:stCondLst>
                                  <p:iterate type="lt">
                                    <p:tmPct val="10000"/>
                                  </p:iterate>
                                  <p:childTnLst>
                                    <p:set>
                                      <p:cBhvr>
                                        <p:cTn id="36" dur="1" fill="hold">
                                          <p:stCondLst>
                                            <p:cond delay="0"/>
                                          </p:stCondLst>
                                        </p:cTn>
                                        <p:tgtEl>
                                          <p:spTgt spid="71683">
                                            <p:txEl>
                                              <p:pRg st="4" end="4"/>
                                            </p:txEl>
                                          </p:spTgt>
                                        </p:tgtEl>
                                        <p:attrNameLst>
                                          <p:attrName>style.visibility</p:attrName>
                                        </p:attrNameLst>
                                      </p:cBhvr>
                                      <p:to>
                                        <p:strVal val="visible"/>
                                      </p:to>
                                    </p:set>
                                    <p:anim calcmode="lin" valueType="num">
                                      <p:cBhvr>
                                        <p:cTn id="37" dur="500" fill="hold"/>
                                        <p:tgtEl>
                                          <p:spTgt spid="7168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8" dur="500" fill="hold"/>
                                        <p:tgtEl>
                                          <p:spTgt spid="71683">
                                            <p:txEl>
                                              <p:pRg st="4" end="4"/>
                                            </p:txEl>
                                          </p:spTgt>
                                        </p:tgtEl>
                                        <p:attrNameLst>
                                          <p:attrName>ppt_y</p:attrName>
                                        </p:attrNameLst>
                                      </p:cBhvr>
                                      <p:tavLst>
                                        <p:tav tm="0">
                                          <p:val>
                                            <p:strVal val="#ppt_y"/>
                                          </p:val>
                                        </p:tav>
                                        <p:tav tm="100000">
                                          <p:val>
                                            <p:strVal val="#ppt_y"/>
                                          </p:val>
                                        </p:tav>
                                      </p:tavLst>
                                    </p:anim>
                                    <p:anim calcmode="lin" valueType="num">
                                      <p:cBhvr>
                                        <p:cTn id="39" dur="500" fill="hold"/>
                                        <p:tgtEl>
                                          <p:spTgt spid="7168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0" dur="500" fill="hold"/>
                                        <p:tgtEl>
                                          <p:spTgt spid="7168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1" dur="500" tmFilter="0,0; .5, 1; 1, 1"/>
                                        <p:tgtEl>
                                          <p:spTgt spid="71683">
                                            <p:txEl>
                                              <p:pRg st="4" end="4"/>
                                            </p:txEl>
                                          </p:spTgt>
                                        </p:tgtEl>
                                      </p:cBhvr>
                                    </p:animEffect>
                                  </p:childTnLst>
                                </p:cTn>
                              </p:par>
                              <p:par>
                                <p:cTn id="42" presetID="41" presetClass="entr" presetSubtype="0" fill="hold" nodeType="withEffect">
                                  <p:stCondLst>
                                    <p:cond delay="0"/>
                                  </p:stCondLst>
                                  <p:iterate type="lt">
                                    <p:tmPct val="10000"/>
                                  </p:iterate>
                                  <p:childTnLst>
                                    <p:set>
                                      <p:cBhvr>
                                        <p:cTn id="43" dur="1" fill="hold">
                                          <p:stCondLst>
                                            <p:cond delay="0"/>
                                          </p:stCondLst>
                                        </p:cTn>
                                        <p:tgtEl>
                                          <p:spTgt spid="71683">
                                            <p:txEl>
                                              <p:pRg st="5" end="5"/>
                                            </p:txEl>
                                          </p:spTgt>
                                        </p:tgtEl>
                                        <p:attrNameLst>
                                          <p:attrName>style.visibility</p:attrName>
                                        </p:attrNameLst>
                                      </p:cBhvr>
                                      <p:to>
                                        <p:strVal val="visible"/>
                                      </p:to>
                                    </p:set>
                                    <p:anim calcmode="lin" valueType="num">
                                      <p:cBhvr>
                                        <p:cTn id="44" dur="500" fill="hold"/>
                                        <p:tgtEl>
                                          <p:spTgt spid="7168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71683">
                                            <p:txEl>
                                              <p:pRg st="5" end="5"/>
                                            </p:txEl>
                                          </p:spTgt>
                                        </p:tgtEl>
                                        <p:attrNameLst>
                                          <p:attrName>ppt_y</p:attrName>
                                        </p:attrNameLst>
                                      </p:cBhvr>
                                      <p:tavLst>
                                        <p:tav tm="0">
                                          <p:val>
                                            <p:strVal val="#ppt_y"/>
                                          </p:val>
                                        </p:tav>
                                        <p:tav tm="100000">
                                          <p:val>
                                            <p:strVal val="#ppt_y"/>
                                          </p:val>
                                        </p:tav>
                                      </p:tavLst>
                                    </p:anim>
                                    <p:anim calcmode="lin" valueType="num">
                                      <p:cBhvr>
                                        <p:cTn id="46" dur="500" fill="hold"/>
                                        <p:tgtEl>
                                          <p:spTgt spid="7168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7168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71683">
                                            <p:txEl>
                                              <p:pRg st="5" end="5"/>
                                            </p:txEl>
                                          </p:spTgt>
                                        </p:tgtEl>
                                      </p:cBhvr>
                                    </p:animEffect>
                                  </p:childTnLst>
                                </p:cTn>
                              </p:par>
                              <p:par>
                                <p:cTn id="49" presetID="41" presetClass="entr" presetSubtype="0" fill="hold" nodeType="withEffect">
                                  <p:stCondLst>
                                    <p:cond delay="0"/>
                                  </p:stCondLst>
                                  <p:iterate type="lt">
                                    <p:tmPct val="10000"/>
                                  </p:iterate>
                                  <p:childTnLst>
                                    <p:set>
                                      <p:cBhvr>
                                        <p:cTn id="50" dur="1" fill="hold">
                                          <p:stCondLst>
                                            <p:cond delay="0"/>
                                          </p:stCondLst>
                                        </p:cTn>
                                        <p:tgtEl>
                                          <p:spTgt spid="71683">
                                            <p:txEl>
                                              <p:pRg st="6" end="6"/>
                                            </p:txEl>
                                          </p:spTgt>
                                        </p:tgtEl>
                                        <p:attrNameLst>
                                          <p:attrName>style.visibility</p:attrName>
                                        </p:attrNameLst>
                                      </p:cBhvr>
                                      <p:to>
                                        <p:strVal val="visible"/>
                                      </p:to>
                                    </p:set>
                                    <p:anim calcmode="lin" valueType="num">
                                      <p:cBhvr>
                                        <p:cTn id="51" dur="500" fill="hold"/>
                                        <p:tgtEl>
                                          <p:spTgt spid="7168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52" dur="500" fill="hold"/>
                                        <p:tgtEl>
                                          <p:spTgt spid="71683">
                                            <p:txEl>
                                              <p:pRg st="6" end="6"/>
                                            </p:txEl>
                                          </p:spTgt>
                                        </p:tgtEl>
                                        <p:attrNameLst>
                                          <p:attrName>ppt_y</p:attrName>
                                        </p:attrNameLst>
                                      </p:cBhvr>
                                      <p:tavLst>
                                        <p:tav tm="0">
                                          <p:val>
                                            <p:strVal val="#ppt_y"/>
                                          </p:val>
                                        </p:tav>
                                        <p:tav tm="100000">
                                          <p:val>
                                            <p:strVal val="#ppt_y"/>
                                          </p:val>
                                        </p:tav>
                                      </p:tavLst>
                                    </p:anim>
                                    <p:anim calcmode="lin" valueType="num">
                                      <p:cBhvr>
                                        <p:cTn id="53" dur="500" fill="hold"/>
                                        <p:tgtEl>
                                          <p:spTgt spid="7168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4" dur="500" fill="hold"/>
                                        <p:tgtEl>
                                          <p:spTgt spid="7168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5" dur="500" tmFilter="0,0; .5, 1; 1, 1"/>
                                        <p:tgtEl>
                                          <p:spTgt spid="71683">
                                            <p:txEl>
                                              <p:pRg st="6" end="6"/>
                                            </p:txEl>
                                          </p:spTgt>
                                        </p:tgtEl>
                                      </p:cBhvr>
                                    </p:animEffect>
                                  </p:childTnLst>
                                </p:cTn>
                              </p:par>
                              <p:par>
                                <p:cTn id="56" presetID="41" presetClass="entr" presetSubtype="0" fill="hold" nodeType="withEffect">
                                  <p:stCondLst>
                                    <p:cond delay="0"/>
                                  </p:stCondLst>
                                  <p:iterate type="lt">
                                    <p:tmPct val="10000"/>
                                  </p:iterate>
                                  <p:childTnLst>
                                    <p:set>
                                      <p:cBhvr>
                                        <p:cTn id="57" dur="1" fill="hold">
                                          <p:stCondLst>
                                            <p:cond delay="0"/>
                                          </p:stCondLst>
                                        </p:cTn>
                                        <p:tgtEl>
                                          <p:spTgt spid="71683">
                                            <p:txEl>
                                              <p:pRg st="7" end="7"/>
                                            </p:txEl>
                                          </p:spTgt>
                                        </p:tgtEl>
                                        <p:attrNameLst>
                                          <p:attrName>style.visibility</p:attrName>
                                        </p:attrNameLst>
                                      </p:cBhvr>
                                      <p:to>
                                        <p:strVal val="visible"/>
                                      </p:to>
                                    </p:set>
                                    <p:anim calcmode="lin" valueType="num">
                                      <p:cBhvr>
                                        <p:cTn id="58" dur="500" fill="hold"/>
                                        <p:tgtEl>
                                          <p:spTgt spid="7168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59" dur="500" fill="hold"/>
                                        <p:tgtEl>
                                          <p:spTgt spid="71683">
                                            <p:txEl>
                                              <p:pRg st="7" end="7"/>
                                            </p:txEl>
                                          </p:spTgt>
                                        </p:tgtEl>
                                        <p:attrNameLst>
                                          <p:attrName>ppt_y</p:attrName>
                                        </p:attrNameLst>
                                      </p:cBhvr>
                                      <p:tavLst>
                                        <p:tav tm="0">
                                          <p:val>
                                            <p:strVal val="#ppt_y"/>
                                          </p:val>
                                        </p:tav>
                                        <p:tav tm="100000">
                                          <p:val>
                                            <p:strVal val="#ppt_y"/>
                                          </p:val>
                                        </p:tav>
                                      </p:tavLst>
                                    </p:anim>
                                    <p:anim calcmode="lin" valueType="num">
                                      <p:cBhvr>
                                        <p:cTn id="60" dur="500" fill="hold"/>
                                        <p:tgtEl>
                                          <p:spTgt spid="7168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1" dur="500" fill="hold"/>
                                        <p:tgtEl>
                                          <p:spTgt spid="7168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2" dur="500" tmFilter="0,0; .5, 1; 1, 1"/>
                                        <p:tgtEl>
                                          <p:spTgt spid="71683">
                                            <p:txEl>
                                              <p:pRg st="7" end="7"/>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1" presetClass="entr" presetSubtype="0" fill="hold" nodeType="clickEffect">
                                  <p:stCondLst>
                                    <p:cond delay="0"/>
                                  </p:stCondLst>
                                  <p:iterate type="lt">
                                    <p:tmPct val="10000"/>
                                  </p:iterate>
                                  <p:childTnLst>
                                    <p:set>
                                      <p:cBhvr>
                                        <p:cTn id="66" dur="1" fill="hold">
                                          <p:stCondLst>
                                            <p:cond delay="0"/>
                                          </p:stCondLst>
                                        </p:cTn>
                                        <p:tgtEl>
                                          <p:spTgt spid="71683">
                                            <p:txEl>
                                              <p:pRg st="8" end="8"/>
                                            </p:txEl>
                                          </p:spTgt>
                                        </p:tgtEl>
                                        <p:attrNameLst>
                                          <p:attrName>style.visibility</p:attrName>
                                        </p:attrNameLst>
                                      </p:cBhvr>
                                      <p:to>
                                        <p:strVal val="visible"/>
                                      </p:to>
                                    </p:set>
                                    <p:anim calcmode="lin" valueType="num">
                                      <p:cBhvr>
                                        <p:cTn id="67" dur="500" fill="hold"/>
                                        <p:tgtEl>
                                          <p:spTgt spid="7168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68" dur="500" fill="hold"/>
                                        <p:tgtEl>
                                          <p:spTgt spid="71683">
                                            <p:txEl>
                                              <p:pRg st="8" end="8"/>
                                            </p:txEl>
                                          </p:spTgt>
                                        </p:tgtEl>
                                        <p:attrNameLst>
                                          <p:attrName>ppt_y</p:attrName>
                                        </p:attrNameLst>
                                      </p:cBhvr>
                                      <p:tavLst>
                                        <p:tav tm="0">
                                          <p:val>
                                            <p:strVal val="#ppt_y"/>
                                          </p:val>
                                        </p:tav>
                                        <p:tav tm="100000">
                                          <p:val>
                                            <p:strVal val="#ppt_y"/>
                                          </p:val>
                                        </p:tav>
                                      </p:tavLst>
                                    </p:anim>
                                    <p:anim calcmode="lin" valueType="num">
                                      <p:cBhvr>
                                        <p:cTn id="69" dur="500" fill="hold"/>
                                        <p:tgtEl>
                                          <p:spTgt spid="7168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0" dur="500" fill="hold"/>
                                        <p:tgtEl>
                                          <p:spTgt spid="7168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1" dur="500" tmFilter="0,0; .5, 1; 1, 1"/>
                                        <p:tgtEl>
                                          <p:spTgt spid="71683">
                                            <p:txEl>
                                              <p:pRg st="8" end="8"/>
                                            </p:txEl>
                                          </p:spTgt>
                                        </p:tgtEl>
                                      </p:cBhvr>
                                    </p:animEffect>
                                  </p:childTnLst>
                                </p:cTn>
                              </p:par>
                              <p:par>
                                <p:cTn id="72" presetID="41" presetClass="entr" presetSubtype="0" fill="hold" nodeType="withEffect">
                                  <p:stCondLst>
                                    <p:cond delay="0"/>
                                  </p:stCondLst>
                                  <p:iterate type="lt">
                                    <p:tmPct val="10000"/>
                                  </p:iterate>
                                  <p:childTnLst>
                                    <p:set>
                                      <p:cBhvr>
                                        <p:cTn id="73" dur="1" fill="hold">
                                          <p:stCondLst>
                                            <p:cond delay="0"/>
                                          </p:stCondLst>
                                        </p:cTn>
                                        <p:tgtEl>
                                          <p:spTgt spid="71683">
                                            <p:txEl>
                                              <p:pRg st="9" end="9"/>
                                            </p:txEl>
                                          </p:spTgt>
                                        </p:tgtEl>
                                        <p:attrNameLst>
                                          <p:attrName>style.visibility</p:attrName>
                                        </p:attrNameLst>
                                      </p:cBhvr>
                                      <p:to>
                                        <p:strVal val="visible"/>
                                      </p:to>
                                    </p:set>
                                    <p:anim calcmode="lin" valueType="num">
                                      <p:cBhvr>
                                        <p:cTn id="74" dur="500" fill="hold"/>
                                        <p:tgtEl>
                                          <p:spTgt spid="71683">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75" dur="500" fill="hold"/>
                                        <p:tgtEl>
                                          <p:spTgt spid="71683">
                                            <p:txEl>
                                              <p:pRg st="9" end="9"/>
                                            </p:txEl>
                                          </p:spTgt>
                                        </p:tgtEl>
                                        <p:attrNameLst>
                                          <p:attrName>ppt_y</p:attrName>
                                        </p:attrNameLst>
                                      </p:cBhvr>
                                      <p:tavLst>
                                        <p:tav tm="0">
                                          <p:val>
                                            <p:strVal val="#ppt_y"/>
                                          </p:val>
                                        </p:tav>
                                        <p:tav tm="100000">
                                          <p:val>
                                            <p:strVal val="#ppt_y"/>
                                          </p:val>
                                        </p:tav>
                                      </p:tavLst>
                                    </p:anim>
                                    <p:anim calcmode="lin" valueType="num">
                                      <p:cBhvr>
                                        <p:cTn id="76" dur="500" fill="hold"/>
                                        <p:tgtEl>
                                          <p:spTgt spid="71683">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7" dur="500" fill="hold"/>
                                        <p:tgtEl>
                                          <p:spTgt spid="71683">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8" dur="500" tmFilter="0,0; .5, 1; 1, 1"/>
                                        <p:tgtEl>
                                          <p:spTgt spid="71683">
                                            <p:txEl>
                                              <p:pRg st="9" end="9"/>
                                            </p:txEl>
                                          </p:spTgt>
                                        </p:tgtEl>
                                      </p:cBhvr>
                                    </p:animEffect>
                                  </p:childTnLst>
                                </p:cTn>
                              </p:par>
                              <p:par>
                                <p:cTn id="79" presetID="41" presetClass="entr" presetSubtype="0" fill="hold" nodeType="withEffect">
                                  <p:stCondLst>
                                    <p:cond delay="0"/>
                                  </p:stCondLst>
                                  <p:iterate type="lt">
                                    <p:tmPct val="10000"/>
                                  </p:iterate>
                                  <p:childTnLst>
                                    <p:set>
                                      <p:cBhvr>
                                        <p:cTn id="80" dur="1" fill="hold">
                                          <p:stCondLst>
                                            <p:cond delay="0"/>
                                          </p:stCondLst>
                                        </p:cTn>
                                        <p:tgtEl>
                                          <p:spTgt spid="71683">
                                            <p:txEl>
                                              <p:pRg st="10" end="10"/>
                                            </p:txEl>
                                          </p:spTgt>
                                        </p:tgtEl>
                                        <p:attrNameLst>
                                          <p:attrName>style.visibility</p:attrName>
                                        </p:attrNameLst>
                                      </p:cBhvr>
                                      <p:to>
                                        <p:strVal val="visible"/>
                                      </p:to>
                                    </p:set>
                                    <p:anim calcmode="lin" valueType="num">
                                      <p:cBhvr>
                                        <p:cTn id="81" dur="500" fill="hold"/>
                                        <p:tgtEl>
                                          <p:spTgt spid="71683">
                                            <p:txEl>
                                              <p:pRg st="10" end="1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2" dur="500" fill="hold"/>
                                        <p:tgtEl>
                                          <p:spTgt spid="71683">
                                            <p:txEl>
                                              <p:pRg st="10" end="10"/>
                                            </p:txEl>
                                          </p:spTgt>
                                        </p:tgtEl>
                                        <p:attrNameLst>
                                          <p:attrName>ppt_y</p:attrName>
                                        </p:attrNameLst>
                                      </p:cBhvr>
                                      <p:tavLst>
                                        <p:tav tm="0">
                                          <p:val>
                                            <p:strVal val="#ppt_y"/>
                                          </p:val>
                                        </p:tav>
                                        <p:tav tm="100000">
                                          <p:val>
                                            <p:strVal val="#ppt_y"/>
                                          </p:val>
                                        </p:tav>
                                      </p:tavLst>
                                    </p:anim>
                                    <p:anim calcmode="lin" valueType="num">
                                      <p:cBhvr>
                                        <p:cTn id="83" dur="500" fill="hold"/>
                                        <p:tgtEl>
                                          <p:spTgt spid="71683">
                                            <p:txEl>
                                              <p:pRg st="10" end="1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84" dur="500" fill="hold"/>
                                        <p:tgtEl>
                                          <p:spTgt spid="71683">
                                            <p:txEl>
                                              <p:pRg st="10" end="1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85" dur="500" tmFilter="0,0; .5, 1; 1, 1"/>
                                        <p:tgtEl>
                                          <p:spTgt spid="71683">
                                            <p:txEl>
                                              <p:pRg st="10" end="10"/>
                                            </p:txEl>
                                          </p:spTgt>
                                        </p:tgtEl>
                                      </p:cBhvr>
                                    </p:animEffect>
                                  </p:childTnLst>
                                </p:cTn>
                              </p:par>
                              <p:par>
                                <p:cTn id="86" presetID="41" presetClass="entr" presetSubtype="0" fill="hold" nodeType="withEffect">
                                  <p:stCondLst>
                                    <p:cond delay="0"/>
                                  </p:stCondLst>
                                  <p:iterate type="lt">
                                    <p:tmPct val="10000"/>
                                  </p:iterate>
                                  <p:childTnLst>
                                    <p:set>
                                      <p:cBhvr>
                                        <p:cTn id="87" dur="1" fill="hold">
                                          <p:stCondLst>
                                            <p:cond delay="0"/>
                                          </p:stCondLst>
                                        </p:cTn>
                                        <p:tgtEl>
                                          <p:spTgt spid="71683">
                                            <p:txEl>
                                              <p:pRg st="11" end="11"/>
                                            </p:txEl>
                                          </p:spTgt>
                                        </p:tgtEl>
                                        <p:attrNameLst>
                                          <p:attrName>style.visibility</p:attrName>
                                        </p:attrNameLst>
                                      </p:cBhvr>
                                      <p:to>
                                        <p:strVal val="visible"/>
                                      </p:to>
                                    </p:set>
                                    <p:anim calcmode="lin" valueType="num">
                                      <p:cBhvr>
                                        <p:cTn id="88" dur="500" fill="hold"/>
                                        <p:tgtEl>
                                          <p:spTgt spid="71683">
                                            <p:txEl>
                                              <p:pRg st="11" end="1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9" dur="500" fill="hold"/>
                                        <p:tgtEl>
                                          <p:spTgt spid="71683">
                                            <p:txEl>
                                              <p:pRg st="11" end="11"/>
                                            </p:txEl>
                                          </p:spTgt>
                                        </p:tgtEl>
                                        <p:attrNameLst>
                                          <p:attrName>ppt_y</p:attrName>
                                        </p:attrNameLst>
                                      </p:cBhvr>
                                      <p:tavLst>
                                        <p:tav tm="0">
                                          <p:val>
                                            <p:strVal val="#ppt_y"/>
                                          </p:val>
                                        </p:tav>
                                        <p:tav tm="100000">
                                          <p:val>
                                            <p:strVal val="#ppt_y"/>
                                          </p:val>
                                        </p:tav>
                                      </p:tavLst>
                                    </p:anim>
                                    <p:anim calcmode="lin" valueType="num">
                                      <p:cBhvr>
                                        <p:cTn id="90" dur="500" fill="hold"/>
                                        <p:tgtEl>
                                          <p:spTgt spid="71683">
                                            <p:txEl>
                                              <p:pRg st="11" end="1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91" dur="500" fill="hold"/>
                                        <p:tgtEl>
                                          <p:spTgt spid="71683">
                                            <p:txEl>
                                              <p:pRg st="11" end="1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92" dur="500" tmFilter="0,0; .5, 1; 1, 1"/>
                                        <p:tgtEl>
                                          <p:spTgt spid="71683">
                                            <p:txEl>
                                              <p:pRg st="11" end="1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50" presetClass="entr" presetSubtype="0" decel="100000" fill="hold" nodeType="clickEffect">
                                  <p:stCondLst>
                                    <p:cond delay="0"/>
                                  </p:stCondLst>
                                  <p:childTnLst>
                                    <p:set>
                                      <p:cBhvr>
                                        <p:cTn id="96" dur="1" fill="hold">
                                          <p:stCondLst>
                                            <p:cond delay="0"/>
                                          </p:stCondLst>
                                        </p:cTn>
                                        <p:tgtEl>
                                          <p:spTgt spid="71683">
                                            <p:txEl>
                                              <p:pRg st="12" end="12"/>
                                            </p:txEl>
                                          </p:spTgt>
                                        </p:tgtEl>
                                        <p:attrNameLst>
                                          <p:attrName>style.visibility</p:attrName>
                                        </p:attrNameLst>
                                      </p:cBhvr>
                                      <p:to>
                                        <p:strVal val="visible"/>
                                      </p:to>
                                    </p:set>
                                    <p:anim calcmode="lin" valueType="num">
                                      <p:cBhvr>
                                        <p:cTn id="97" dur="1000" fill="hold"/>
                                        <p:tgtEl>
                                          <p:spTgt spid="71683">
                                            <p:txEl>
                                              <p:pRg st="12" end="12"/>
                                            </p:txEl>
                                          </p:spTgt>
                                        </p:tgtEl>
                                        <p:attrNameLst>
                                          <p:attrName>ppt_w</p:attrName>
                                        </p:attrNameLst>
                                      </p:cBhvr>
                                      <p:tavLst>
                                        <p:tav tm="0">
                                          <p:val>
                                            <p:strVal val="#ppt_w+.3"/>
                                          </p:val>
                                        </p:tav>
                                        <p:tav tm="100000">
                                          <p:val>
                                            <p:strVal val="#ppt_w"/>
                                          </p:val>
                                        </p:tav>
                                      </p:tavLst>
                                    </p:anim>
                                    <p:anim calcmode="lin" valueType="num">
                                      <p:cBhvr>
                                        <p:cTn id="98" dur="1000" fill="hold"/>
                                        <p:tgtEl>
                                          <p:spTgt spid="71683">
                                            <p:txEl>
                                              <p:pRg st="12" end="12"/>
                                            </p:txEl>
                                          </p:spTgt>
                                        </p:tgtEl>
                                        <p:attrNameLst>
                                          <p:attrName>ppt_h</p:attrName>
                                        </p:attrNameLst>
                                      </p:cBhvr>
                                      <p:tavLst>
                                        <p:tav tm="0">
                                          <p:val>
                                            <p:strVal val="#ppt_h"/>
                                          </p:val>
                                        </p:tav>
                                        <p:tav tm="100000">
                                          <p:val>
                                            <p:strVal val="#ppt_h"/>
                                          </p:val>
                                        </p:tav>
                                      </p:tavLst>
                                    </p:anim>
                                    <p:animEffect transition="in" filter="fade">
                                      <p:cBhvr>
                                        <p:cTn id="99" dur="1000"/>
                                        <p:tgtEl>
                                          <p:spTgt spid="7168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ja-JP" altLang="en-US" dirty="0"/>
              <a:t>ツールの紹介</a:t>
            </a:r>
          </a:p>
        </p:txBody>
      </p:sp>
      <p:sp>
        <p:nvSpPr>
          <p:cNvPr id="61444" name="Rectangle 4"/>
          <p:cNvSpPr>
            <a:spLocks noGrp="1" noChangeArrowheads="1"/>
          </p:cNvSpPr>
          <p:nvPr>
            <p:ph idx="1"/>
          </p:nvPr>
        </p:nvSpPr>
        <p:spPr/>
        <p:txBody>
          <a:bodyPr/>
          <a:lstStyle/>
          <a:p>
            <a:pPr>
              <a:lnSpc>
                <a:spcPct val="80000"/>
              </a:lnSpc>
            </a:pPr>
            <a:r>
              <a:rPr lang="en-US" altLang="ja-JP" sz="1400" dirty="0" err="1"/>
              <a:t>InstallShield</a:t>
            </a:r>
            <a:endParaRPr lang="en-US" altLang="ja-JP" sz="1400" dirty="0"/>
          </a:p>
          <a:p>
            <a:pPr lvl="1">
              <a:lnSpc>
                <a:spcPct val="80000"/>
              </a:lnSpc>
            </a:pPr>
            <a:r>
              <a:rPr lang="ja-JP" altLang="en-US" sz="1200" dirty="0"/>
              <a:t>良くも悪くも標準</a:t>
            </a:r>
          </a:p>
          <a:p>
            <a:pPr lvl="1">
              <a:lnSpc>
                <a:spcPct val="80000"/>
              </a:lnSpc>
            </a:pPr>
            <a:r>
              <a:rPr lang="ja-JP" altLang="en-US" sz="1200" dirty="0"/>
              <a:t>大規模インストーラが作成可能</a:t>
            </a:r>
          </a:p>
          <a:p>
            <a:pPr lvl="2">
              <a:lnSpc>
                <a:spcPct val="80000"/>
              </a:lnSpc>
            </a:pPr>
            <a:r>
              <a:rPr lang="en-US" altLang="en-US" sz="1000" dirty="0">
                <a:hlinkClick r:id="rId3"/>
              </a:rPr>
              <a:t>http://www.networld.co.jp/is/is12/overview.htm</a:t>
            </a:r>
            <a:endParaRPr lang="en-US" altLang="ja-JP" sz="1000" dirty="0"/>
          </a:p>
          <a:p>
            <a:pPr>
              <a:lnSpc>
                <a:spcPct val="80000"/>
              </a:lnSpc>
            </a:pPr>
            <a:r>
              <a:rPr lang="en-US" altLang="ja-JP" sz="1400" dirty="0" err="1"/>
              <a:t>InstallShield</a:t>
            </a:r>
            <a:r>
              <a:rPr lang="en-US" altLang="ja-JP" sz="1400" dirty="0"/>
              <a:t> Express</a:t>
            </a:r>
          </a:p>
          <a:p>
            <a:pPr lvl="1">
              <a:lnSpc>
                <a:spcPct val="80000"/>
              </a:lnSpc>
            </a:pPr>
            <a:r>
              <a:rPr lang="ja-JP" altLang="en-US" sz="1200" dirty="0"/>
              <a:t>機能限定版のため出来ないことがある</a:t>
            </a:r>
          </a:p>
          <a:p>
            <a:pPr lvl="1">
              <a:lnSpc>
                <a:spcPct val="80000"/>
              </a:lnSpc>
            </a:pPr>
            <a:r>
              <a:rPr lang="ja-JP" altLang="en-US" sz="1200" dirty="0"/>
              <a:t>小規模な製品向け</a:t>
            </a:r>
          </a:p>
          <a:p>
            <a:pPr lvl="2">
              <a:lnSpc>
                <a:spcPct val="80000"/>
              </a:lnSpc>
            </a:pPr>
            <a:r>
              <a:rPr lang="en-US" altLang="ja-JP" sz="1000" dirty="0">
                <a:hlinkClick r:id="rId4"/>
              </a:rPr>
              <a:t>http://www.networld.co.jp/is/is12/express/overview.htm</a:t>
            </a:r>
            <a:endParaRPr lang="en-US" altLang="ja-JP" sz="1000" dirty="0"/>
          </a:p>
          <a:p>
            <a:pPr>
              <a:lnSpc>
                <a:spcPct val="80000"/>
              </a:lnSpc>
            </a:pPr>
            <a:r>
              <a:rPr lang="en-US" altLang="ja-JP" sz="1400" dirty="0"/>
              <a:t>Visual Studio</a:t>
            </a:r>
          </a:p>
          <a:p>
            <a:pPr lvl="1">
              <a:lnSpc>
                <a:spcPct val="80000"/>
              </a:lnSpc>
            </a:pPr>
            <a:r>
              <a:rPr lang="ja-JP" altLang="en-US" sz="1200" dirty="0"/>
              <a:t>開発環境に添付</a:t>
            </a:r>
          </a:p>
          <a:p>
            <a:pPr lvl="1">
              <a:lnSpc>
                <a:spcPct val="80000"/>
              </a:lnSpc>
            </a:pPr>
            <a:r>
              <a:rPr lang="ja-JP" altLang="en-US" sz="1200" dirty="0"/>
              <a:t>インストーラとしてできることが非常に限られている</a:t>
            </a:r>
          </a:p>
          <a:p>
            <a:pPr lvl="1">
              <a:lnSpc>
                <a:spcPct val="80000"/>
              </a:lnSpc>
            </a:pPr>
            <a:r>
              <a:rPr lang="ja-JP" altLang="en-US" sz="1200" dirty="0"/>
              <a:t>フリーソフト</a:t>
            </a:r>
            <a:r>
              <a:rPr lang="en-US" altLang="ja-JP" sz="1200" dirty="0"/>
              <a:t>/</a:t>
            </a:r>
            <a:r>
              <a:rPr lang="ja-JP" altLang="en-US" sz="1200" dirty="0"/>
              <a:t>社内ツール向け</a:t>
            </a:r>
          </a:p>
          <a:p>
            <a:pPr>
              <a:lnSpc>
                <a:spcPct val="80000"/>
              </a:lnSpc>
            </a:pPr>
            <a:r>
              <a:rPr lang="en-US" altLang="ja-JP" sz="1400" dirty="0"/>
              <a:t>Windows Installer XML (</a:t>
            </a:r>
            <a:r>
              <a:rPr lang="en-US" altLang="ja-JP" sz="1400" dirty="0" err="1"/>
              <a:t>WiX</a:t>
            </a:r>
            <a:r>
              <a:rPr lang="en-US" altLang="ja-JP" sz="1400" dirty="0"/>
              <a:t>) toolset</a:t>
            </a:r>
          </a:p>
          <a:p>
            <a:pPr lvl="1">
              <a:lnSpc>
                <a:spcPct val="80000"/>
              </a:lnSpc>
            </a:pPr>
            <a:r>
              <a:rPr lang="en-US" altLang="ja-JP" sz="1200" dirty="0" err="1" smtClean="0"/>
              <a:t>OpenSource</a:t>
            </a:r>
            <a:endParaRPr lang="en-US" altLang="ja-JP" sz="1200" dirty="0"/>
          </a:p>
          <a:p>
            <a:pPr lvl="1">
              <a:lnSpc>
                <a:spcPct val="80000"/>
              </a:lnSpc>
            </a:pPr>
            <a:r>
              <a:rPr lang="ja-JP" altLang="en-US" sz="1200" dirty="0"/>
              <a:t>英語版しかない</a:t>
            </a:r>
            <a:r>
              <a:rPr lang="en-US" altLang="ja-JP" sz="1200" dirty="0"/>
              <a:t>(</a:t>
            </a:r>
            <a:r>
              <a:rPr lang="ja-JP" altLang="en-US" sz="1200" dirty="0"/>
              <a:t>ツールのみ</a:t>
            </a:r>
            <a:r>
              <a:rPr lang="en-US" altLang="ja-JP" sz="1200" dirty="0"/>
              <a:t>)</a:t>
            </a:r>
          </a:p>
          <a:p>
            <a:pPr lvl="1">
              <a:lnSpc>
                <a:spcPct val="80000"/>
              </a:lnSpc>
            </a:pPr>
            <a:r>
              <a:rPr lang="en-US" altLang="ja-JP" sz="1200" dirty="0" err="1"/>
              <a:t>WindowsInstaller</a:t>
            </a:r>
            <a:r>
              <a:rPr lang="en-US" altLang="ja-JP" sz="1200" dirty="0"/>
              <a:t> </a:t>
            </a:r>
            <a:r>
              <a:rPr lang="ja-JP" altLang="en-US" sz="1200" dirty="0"/>
              <a:t>の機能をストレートに表現する</a:t>
            </a:r>
          </a:p>
          <a:p>
            <a:pPr lvl="1">
              <a:lnSpc>
                <a:spcPct val="80000"/>
              </a:lnSpc>
            </a:pPr>
            <a:r>
              <a:rPr lang="ja-JP" altLang="en-US" sz="1200" dirty="0"/>
              <a:t>コーディングによる開発スタイルをとる</a:t>
            </a:r>
          </a:p>
          <a:p>
            <a:pPr lvl="2">
              <a:lnSpc>
                <a:spcPct val="80000"/>
              </a:lnSpc>
            </a:pPr>
            <a:r>
              <a:rPr lang="en-US" altLang="ja-JP" sz="1000" dirty="0">
                <a:hlinkClick r:id="rId5"/>
              </a:rPr>
              <a:t>http://wix.sourceforge.net/</a:t>
            </a:r>
            <a:endParaRPr lang="en-US" altLang="ja-JP" sz="1000" dirty="0"/>
          </a:p>
          <a:p>
            <a:pPr>
              <a:lnSpc>
                <a:spcPct val="80000"/>
              </a:lnSpc>
            </a:pPr>
            <a:r>
              <a:rPr lang="en-US" altLang="ja-JP" sz="1400" dirty="0"/>
              <a:t>ORCA(Windows Installer SDK)</a:t>
            </a:r>
          </a:p>
          <a:p>
            <a:pPr lvl="1">
              <a:lnSpc>
                <a:spcPct val="80000"/>
              </a:lnSpc>
            </a:pPr>
            <a:r>
              <a:rPr lang="ja-JP" altLang="en-US" sz="1200" dirty="0"/>
              <a:t>マシン語ハードコーディングと同じスキルが必要</a:t>
            </a:r>
          </a:p>
          <a:p>
            <a:pPr lvl="1">
              <a:lnSpc>
                <a:spcPct val="80000"/>
              </a:lnSpc>
            </a:pPr>
            <a:r>
              <a:rPr lang="ja-JP" altLang="en-US" sz="1200" dirty="0"/>
              <a:t>編集サポートツールであって、インストーラ作成には向かない</a:t>
            </a:r>
          </a:p>
          <a:p>
            <a:pPr>
              <a:lnSpc>
                <a:spcPct val="80000"/>
              </a:lnSpc>
            </a:pPr>
            <a:r>
              <a:rPr lang="ja-JP" altLang="en-US" sz="1400" dirty="0" smtClean="0"/>
              <a:t>その他</a:t>
            </a:r>
            <a:endParaRPr lang="ja-JP" altLang="en-US" sz="1400" dirty="0"/>
          </a:p>
          <a:p>
            <a:pPr lvl="1">
              <a:lnSpc>
                <a:spcPct val="80000"/>
              </a:lnSpc>
            </a:pPr>
            <a:r>
              <a:rPr lang="en-US" altLang="ja-JP" sz="1200" dirty="0" smtClean="0"/>
              <a:t>Borland C++ Builder </a:t>
            </a:r>
            <a:r>
              <a:rPr lang="ja-JP" altLang="en-US" sz="1200" dirty="0" smtClean="0"/>
              <a:t>に添付</a:t>
            </a:r>
            <a:r>
              <a:rPr lang="en-US" altLang="ja-JP" sz="1200" dirty="0" smtClean="0"/>
              <a:t>(</a:t>
            </a:r>
            <a:r>
              <a:rPr lang="en-US" altLang="ja-JP" sz="1200" dirty="0" err="1" smtClean="0"/>
              <a:t>InstallAware</a:t>
            </a:r>
            <a:r>
              <a:rPr lang="en-US" altLang="ja-JP" sz="1200" dirty="0" smtClean="0"/>
              <a:t> Express</a:t>
            </a:r>
            <a:r>
              <a:rPr lang="ja-JP" altLang="en-US" sz="1200" dirty="0" smtClean="0"/>
              <a:t>版</a:t>
            </a:r>
            <a:r>
              <a:rPr lang="en-US" altLang="ja-JP" sz="1200" dirty="0" smtClean="0"/>
              <a:t>)</a:t>
            </a:r>
            <a:endParaRPr lang="en-US" altLang="ja-JP" sz="1200" dirty="0"/>
          </a:p>
          <a:p>
            <a:pPr lvl="1">
              <a:lnSpc>
                <a:spcPct val="80000"/>
              </a:lnSpc>
            </a:pPr>
            <a:r>
              <a:rPr lang="ja-JP" altLang="en-US" sz="1200" dirty="0" smtClean="0"/>
              <a:t>そもそも日本語化されていない</a:t>
            </a:r>
            <a:r>
              <a:rPr lang="en-US" altLang="ja-JP" sz="1200" dirty="0" smtClean="0"/>
              <a:t>…</a:t>
            </a:r>
            <a:endParaRPr lang="en-US" altLang="ja-JP" sz="1200"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ja-JP" altLang="en-US"/>
              <a:t>技術情報</a:t>
            </a:r>
            <a:r>
              <a:rPr lang="en-US" altLang="ja-JP"/>
              <a:t>(Part.1)</a:t>
            </a:r>
          </a:p>
        </p:txBody>
      </p:sp>
      <p:sp>
        <p:nvSpPr>
          <p:cNvPr id="65539" name="Rectangle 3"/>
          <p:cNvSpPr>
            <a:spLocks noGrp="1" noChangeArrowheads="1"/>
          </p:cNvSpPr>
          <p:nvPr>
            <p:ph idx="1"/>
          </p:nvPr>
        </p:nvSpPr>
        <p:spPr/>
        <p:txBody>
          <a:bodyPr/>
          <a:lstStyle/>
          <a:p>
            <a:pPr>
              <a:lnSpc>
                <a:spcPct val="90000"/>
              </a:lnSpc>
            </a:pPr>
            <a:r>
              <a:rPr lang="en-US" altLang="ja-JP" sz="2400" dirty="0"/>
              <a:t>WEB</a:t>
            </a:r>
            <a:r>
              <a:rPr lang="ja-JP" altLang="en-US" sz="2400" dirty="0"/>
              <a:t>サイト</a:t>
            </a:r>
            <a:r>
              <a:rPr lang="en-US" altLang="ja-JP" sz="2400" dirty="0"/>
              <a:t>(</a:t>
            </a:r>
            <a:r>
              <a:rPr lang="ja-JP" altLang="en-US" sz="2400" dirty="0"/>
              <a:t>英語</a:t>
            </a:r>
            <a:r>
              <a:rPr lang="en-US" altLang="ja-JP" sz="2400" dirty="0"/>
              <a:t>)</a:t>
            </a:r>
          </a:p>
          <a:p>
            <a:pPr lvl="1">
              <a:lnSpc>
                <a:spcPct val="90000"/>
              </a:lnSpc>
            </a:pPr>
            <a:r>
              <a:rPr lang="en-US" altLang="ja-JP" sz="2000" dirty="0"/>
              <a:t>Windows </a:t>
            </a:r>
            <a:r>
              <a:rPr lang="en-US" altLang="ja-JP" sz="2000" dirty="0" err="1"/>
              <a:t>Insatller</a:t>
            </a:r>
            <a:r>
              <a:rPr lang="en-US" altLang="ja-JP" sz="2000" dirty="0"/>
              <a:t> SDK</a:t>
            </a:r>
          </a:p>
          <a:p>
            <a:pPr lvl="2">
              <a:lnSpc>
                <a:spcPct val="90000"/>
              </a:lnSpc>
            </a:pPr>
            <a:r>
              <a:rPr lang="en-US" altLang="ja-JP" sz="1800" dirty="0" smtClean="0">
                <a:hlinkClick r:id="rId3"/>
              </a:rPr>
              <a:t>http://msdn2.microsoft.com/en-us/library/aa372866.aspx</a:t>
            </a:r>
            <a:endParaRPr lang="en-US" altLang="ja-JP" sz="1800" dirty="0" smtClean="0"/>
          </a:p>
          <a:p>
            <a:pPr lvl="1">
              <a:lnSpc>
                <a:spcPct val="90000"/>
              </a:lnSpc>
            </a:pPr>
            <a:r>
              <a:rPr lang="en-US" altLang="ja-JP" sz="2000" dirty="0" smtClean="0"/>
              <a:t>Role-based </a:t>
            </a:r>
            <a:r>
              <a:rPr lang="en-US" altLang="ja-JP" sz="2000" dirty="0"/>
              <a:t>Guide to Windows Installer Documentation </a:t>
            </a:r>
          </a:p>
          <a:p>
            <a:pPr lvl="2">
              <a:lnSpc>
                <a:spcPct val="90000"/>
              </a:lnSpc>
            </a:pPr>
            <a:r>
              <a:rPr lang="en-US" altLang="ja-JP" sz="1800" dirty="0" smtClean="0">
                <a:hlinkClick r:id="rId4"/>
              </a:rPr>
              <a:t>http://msdn2.microsoft.com/en-us/library/aa371367.aspx</a:t>
            </a:r>
            <a:endParaRPr lang="en-US" altLang="ja-JP" sz="1800" dirty="0"/>
          </a:p>
          <a:p>
            <a:pPr lvl="1">
              <a:lnSpc>
                <a:spcPct val="90000"/>
              </a:lnSpc>
            </a:pPr>
            <a:r>
              <a:rPr lang="en-US" altLang="ja-JP" sz="2000" dirty="0" err="1"/>
              <a:t>InstallSite</a:t>
            </a:r>
            <a:endParaRPr lang="en-US" altLang="ja-JP" sz="2000" dirty="0"/>
          </a:p>
          <a:p>
            <a:pPr lvl="2">
              <a:lnSpc>
                <a:spcPct val="90000"/>
              </a:lnSpc>
            </a:pPr>
            <a:r>
              <a:rPr lang="en-US" altLang="ja-JP" sz="1800" dirty="0">
                <a:hlinkClick r:id="rId5"/>
              </a:rPr>
              <a:t>http://www.installsite.org/</a:t>
            </a:r>
            <a:endParaRPr lang="en-US" altLang="ja-JP" sz="1800" dirty="0"/>
          </a:p>
          <a:p>
            <a:pPr>
              <a:lnSpc>
                <a:spcPct val="90000"/>
              </a:lnSpc>
            </a:pPr>
            <a:r>
              <a:rPr lang="en-US" altLang="ja-JP" sz="2400" dirty="0"/>
              <a:t>WEB</a:t>
            </a:r>
            <a:r>
              <a:rPr lang="ja-JP" altLang="en-US" sz="2400" dirty="0"/>
              <a:t>サイト</a:t>
            </a:r>
            <a:r>
              <a:rPr lang="en-US" altLang="ja-JP" sz="2400" dirty="0"/>
              <a:t>(</a:t>
            </a:r>
            <a:r>
              <a:rPr lang="ja-JP" altLang="en-US" sz="2400" dirty="0"/>
              <a:t>日本語</a:t>
            </a:r>
            <a:r>
              <a:rPr lang="en-US" altLang="ja-JP" sz="2400" dirty="0"/>
              <a:t>)</a:t>
            </a:r>
          </a:p>
          <a:p>
            <a:pPr lvl="1">
              <a:lnSpc>
                <a:spcPct val="90000"/>
              </a:lnSpc>
            </a:pPr>
            <a:r>
              <a:rPr lang="en-US" altLang="ja-JP" sz="2000" dirty="0"/>
              <a:t>Designed for Windows </a:t>
            </a:r>
            <a:r>
              <a:rPr lang="ja-JP" altLang="en-US" sz="2000" dirty="0"/>
              <a:t>ロゴガイド</a:t>
            </a:r>
          </a:p>
          <a:p>
            <a:pPr lvl="2">
              <a:lnSpc>
                <a:spcPct val="90000"/>
              </a:lnSpc>
            </a:pPr>
            <a:r>
              <a:rPr lang="en-US" altLang="ja-JP" sz="1800" dirty="0">
                <a:hlinkClick r:id="rId6"/>
              </a:rPr>
              <a:t>http://www.microsoft.com/japan/winlogo/default.mspx</a:t>
            </a:r>
            <a:endParaRPr lang="en-US" altLang="ja-JP" sz="1800" dirty="0"/>
          </a:p>
          <a:p>
            <a:pPr lvl="1">
              <a:lnSpc>
                <a:spcPct val="90000"/>
              </a:lnSpc>
            </a:pPr>
            <a:r>
              <a:rPr lang="en-US" altLang="ja-JP" sz="2000" dirty="0"/>
              <a:t>DOBON.NET</a:t>
            </a:r>
          </a:p>
          <a:p>
            <a:pPr lvl="2">
              <a:lnSpc>
                <a:spcPct val="90000"/>
              </a:lnSpc>
            </a:pPr>
            <a:r>
              <a:rPr lang="en-US" altLang="ja-JP" sz="1800" dirty="0">
                <a:hlinkClick r:id="rId7"/>
              </a:rPr>
              <a:t>http://dobon.net/vb/dotnet/index.html#deployment</a:t>
            </a:r>
            <a:endParaRPr lang="en-US" altLang="ja-JP" sz="1800"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ja-JP" altLang="en-US"/>
              <a:t>技術情報</a:t>
            </a:r>
            <a:r>
              <a:rPr lang="en-US" altLang="ja-JP"/>
              <a:t>(Part.2)</a:t>
            </a:r>
          </a:p>
        </p:txBody>
      </p:sp>
      <p:sp>
        <p:nvSpPr>
          <p:cNvPr id="119811" name="Rectangle 3"/>
          <p:cNvSpPr>
            <a:spLocks noGrp="1" noChangeArrowheads="1"/>
          </p:cNvSpPr>
          <p:nvPr>
            <p:ph idx="1"/>
          </p:nvPr>
        </p:nvSpPr>
        <p:spPr/>
        <p:txBody>
          <a:bodyPr/>
          <a:lstStyle/>
          <a:p>
            <a:pPr>
              <a:lnSpc>
                <a:spcPct val="80000"/>
              </a:lnSpc>
            </a:pPr>
            <a:r>
              <a:rPr lang="en-US" altLang="ja-JP" sz="2000" dirty="0"/>
              <a:t>Blog</a:t>
            </a:r>
          </a:p>
          <a:p>
            <a:pPr lvl="1">
              <a:lnSpc>
                <a:spcPct val="80000"/>
              </a:lnSpc>
            </a:pPr>
            <a:r>
              <a:rPr lang="en-US" altLang="ja-JP" sz="1800" dirty="0"/>
              <a:t>Windows Installer Team Blog</a:t>
            </a:r>
          </a:p>
          <a:p>
            <a:pPr lvl="2">
              <a:lnSpc>
                <a:spcPct val="80000"/>
              </a:lnSpc>
            </a:pPr>
            <a:r>
              <a:rPr lang="en-US" altLang="ja-JP" sz="1600" dirty="0">
                <a:hlinkClick r:id="rId3"/>
              </a:rPr>
              <a:t>http://blogs.msdn.com/windows_installer_team</a:t>
            </a:r>
            <a:r>
              <a:rPr lang="en-US" altLang="ja-JP" sz="1600" dirty="0" smtClean="0">
                <a:hlinkClick r:id="rId3"/>
              </a:rPr>
              <a:t>/</a:t>
            </a:r>
            <a:endParaRPr lang="en-US" altLang="ja-JP" sz="1600" dirty="0" smtClean="0"/>
          </a:p>
          <a:p>
            <a:pPr lvl="1">
              <a:lnSpc>
                <a:spcPct val="80000"/>
              </a:lnSpc>
            </a:pPr>
            <a:r>
              <a:rPr lang="en-US" altLang="ja-JP" sz="2000" dirty="0" err="1" smtClean="0"/>
              <a:t>InstallSite</a:t>
            </a:r>
            <a:r>
              <a:rPr lang="en-US" altLang="ja-JP" sz="2000" dirty="0" smtClean="0"/>
              <a:t> Blog</a:t>
            </a:r>
          </a:p>
          <a:p>
            <a:pPr lvl="2">
              <a:lnSpc>
                <a:spcPct val="80000"/>
              </a:lnSpc>
            </a:pPr>
            <a:r>
              <a:rPr lang="en-US" altLang="ja-JP" sz="1600" dirty="0" smtClean="0">
                <a:hlinkClick r:id="rId4"/>
              </a:rPr>
              <a:t>http://msmvps.com/blogs/installsite/</a:t>
            </a:r>
            <a:endParaRPr lang="en-US" altLang="ja-JP" sz="1600" dirty="0"/>
          </a:p>
          <a:p>
            <a:pPr lvl="1">
              <a:lnSpc>
                <a:spcPct val="80000"/>
              </a:lnSpc>
            </a:pPr>
            <a:r>
              <a:rPr lang="ja-JP" altLang="en-US" sz="1800" dirty="0" smtClean="0"/>
              <a:t>社本＠ネオニート </a:t>
            </a:r>
            <a:r>
              <a:rPr lang="en-US" altLang="ja-JP" sz="1800" dirty="0" smtClean="0"/>
              <a:t>Blog</a:t>
            </a:r>
          </a:p>
          <a:p>
            <a:pPr lvl="2">
              <a:lnSpc>
                <a:spcPct val="80000"/>
              </a:lnSpc>
            </a:pPr>
            <a:r>
              <a:rPr lang="en-US" altLang="ja-JP" sz="1600" dirty="0" smtClean="0">
                <a:hlinkClick r:id="rId5"/>
              </a:rPr>
              <a:t>http://www.ailight.jp/blog/sha256/</a:t>
            </a:r>
            <a:endParaRPr lang="en-US" altLang="ja-JP" sz="1600" dirty="0" smtClean="0"/>
          </a:p>
          <a:p>
            <a:pPr lvl="1">
              <a:lnSpc>
                <a:spcPct val="80000"/>
              </a:lnSpc>
            </a:pPr>
            <a:r>
              <a:rPr lang="ja-JP" altLang="en-US" sz="1800" dirty="0" smtClean="0"/>
              <a:t>と</a:t>
            </a:r>
            <a:r>
              <a:rPr lang="ja-JP" altLang="en-US" sz="1800" dirty="0"/>
              <a:t>っちゃん’</a:t>
            </a:r>
            <a:r>
              <a:rPr lang="en-US" altLang="ja-JP" sz="1800" dirty="0"/>
              <a:t>s Blog</a:t>
            </a:r>
          </a:p>
          <a:p>
            <a:pPr lvl="2">
              <a:lnSpc>
                <a:spcPct val="80000"/>
              </a:lnSpc>
            </a:pPr>
            <a:r>
              <a:rPr lang="en-US" altLang="ja-JP" sz="1600" dirty="0">
                <a:hlinkClick r:id="rId6"/>
              </a:rPr>
              <a:t>http://blogs.wankuma.com/tocchann/</a:t>
            </a:r>
            <a:endParaRPr lang="en-US" altLang="ja-JP" sz="1600" dirty="0"/>
          </a:p>
          <a:p>
            <a:pPr lvl="2">
              <a:lnSpc>
                <a:spcPct val="80000"/>
              </a:lnSpc>
            </a:pPr>
            <a:r>
              <a:rPr lang="en-US" altLang="ja-JP" sz="1600" dirty="0">
                <a:hlinkClick r:id="rId7"/>
              </a:rPr>
              <a:t>http://tocchan.cocolog-nifty.com/blog/</a:t>
            </a:r>
            <a:r>
              <a:rPr lang="en-US" altLang="ja-JP" sz="1600" dirty="0"/>
              <a:t> (</a:t>
            </a:r>
            <a:r>
              <a:rPr lang="ja-JP" altLang="en-US" sz="1600" dirty="0"/>
              <a:t>旧館</a:t>
            </a:r>
            <a:r>
              <a:rPr lang="en-US" altLang="ja-JP" sz="1600" dirty="0"/>
              <a:t>)</a:t>
            </a:r>
          </a:p>
          <a:p>
            <a:pPr>
              <a:lnSpc>
                <a:spcPct val="80000"/>
              </a:lnSpc>
            </a:pPr>
            <a:r>
              <a:rPr lang="ja-JP" altLang="en-US" sz="2000" dirty="0"/>
              <a:t>コミュニティ</a:t>
            </a:r>
            <a:r>
              <a:rPr lang="en-US" altLang="ja-JP" sz="2000" dirty="0"/>
              <a:t>(</a:t>
            </a:r>
            <a:r>
              <a:rPr lang="ja-JP" altLang="en-US" sz="2000" dirty="0"/>
              <a:t>日本語</a:t>
            </a:r>
            <a:r>
              <a:rPr lang="en-US" altLang="ja-JP" sz="2000" dirty="0"/>
              <a:t>)</a:t>
            </a:r>
          </a:p>
          <a:p>
            <a:pPr lvl="1">
              <a:lnSpc>
                <a:spcPct val="80000"/>
              </a:lnSpc>
            </a:pPr>
            <a:r>
              <a:rPr lang="en-US" altLang="ja-JP" sz="1800" dirty="0"/>
              <a:t>Windows Installer/</a:t>
            </a:r>
            <a:r>
              <a:rPr lang="en-US" altLang="ja-JP" sz="1800" dirty="0" err="1"/>
              <a:t>WiX</a:t>
            </a:r>
            <a:r>
              <a:rPr lang="en-US" altLang="ja-JP" sz="1800" dirty="0"/>
              <a:t>/</a:t>
            </a:r>
            <a:r>
              <a:rPr lang="en-US" altLang="ja-JP" sz="1800" dirty="0" err="1"/>
              <a:t>InstallShield</a:t>
            </a:r>
            <a:r>
              <a:rPr lang="en-US" altLang="ja-JP" sz="1800" dirty="0"/>
              <a:t> </a:t>
            </a:r>
            <a:r>
              <a:rPr lang="ja-JP" altLang="en-US" sz="1800" dirty="0"/>
              <a:t>メーリングリスト</a:t>
            </a:r>
          </a:p>
          <a:p>
            <a:pPr lvl="2">
              <a:lnSpc>
                <a:spcPct val="80000"/>
              </a:lnSpc>
            </a:pPr>
            <a:r>
              <a:rPr lang="en-US" altLang="ja-JP" sz="1600" dirty="0" smtClean="0">
                <a:hlinkClick r:id="rId8"/>
              </a:rPr>
              <a:t>http://www.freeml.com/msi</a:t>
            </a:r>
            <a:endParaRPr lang="en-US" altLang="ja-JP" sz="1600" dirty="0"/>
          </a:p>
          <a:p>
            <a:pPr lvl="1">
              <a:lnSpc>
                <a:spcPct val="80000"/>
              </a:lnSpc>
            </a:pPr>
            <a:r>
              <a:rPr lang="en-US" altLang="ja-JP" sz="1800" dirty="0" err="1"/>
              <a:t>InstallShield</a:t>
            </a:r>
            <a:r>
              <a:rPr lang="en-US" altLang="ja-JP" sz="1800" dirty="0"/>
              <a:t> </a:t>
            </a:r>
            <a:r>
              <a:rPr lang="ja-JP" altLang="en-US" sz="1800" dirty="0"/>
              <a:t>ユーザ </a:t>
            </a:r>
            <a:r>
              <a:rPr lang="en-US" altLang="ja-JP" sz="1800" dirty="0"/>
              <a:t>ML</a:t>
            </a:r>
          </a:p>
          <a:p>
            <a:pPr lvl="2">
              <a:lnSpc>
                <a:spcPct val="80000"/>
              </a:lnSpc>
            </a:pPr>
            <a:r>
              <a:rPr lang="en-US" altLang="ja-JP" sz="1600" dirty="0">
                <a:hlinkClick r:id="rId9"/>
              </a:rPr>
              <a:t>http://groups.yahoo.co.jp/group/is-user/</a:t>
            </a:r>
            <a:endParaRPr lang="en-US" altLang="ja-JP" sz="1600" dirty="0"/>
          </a:p>
          <a:p>
            <a:pPr lvl="1">
              <a:lnSpc>
                <a:spcPct val="80000"/>
              </a:lnSpc>
            </a:pPr>
            <a:r>
              <a:rPr lang="en-US" altLang="ja-JP" sz="1800" dirty="0"/>
              <a:t>MSDN </a:t>
            </a:r>
            <a:r>
              <a:rPr lang="ja-JP" altLang="en-US" sz="1800" dirty="0"/>
              <a:t>フォーラム</a:t>
            </a:r>
          </a:p>
          <a:p>
            <a:pPr lvl="2">
              <a:lnSpc>
                <a:spcPct val="80000"/>
              </a:lnSpc>
            </a:pPr>
            <a:r>
              <a:rPr lang="en-US" altLang="ja-JP" sz="1600" dirty="0">
                <a:hlinkClick r:id="rId10"/>
              </a:rPr>
              <a:t>http://forums.microsoft.com/msdn-ja/default.aspx?SiteID=7</a:t>
            </a:r>
            <a:endParaRPr lang="en-US" altLang="ja-JP" sz="16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4"/>
          <p:cNvSpPr>
            <a:spLocks noGrp="1" noChangeArrowheads="1"/>
          </p:cNvSpPr>
          <p:nvPr>
            <p:ph type="ctrTitle"/>
          </p:nvPr>
        </p:nvSpPr>
        <p:spPr/>
        <p:txBody>
          <a:bodyPr/>
          <a:lstStyle/>
          <a:p>
            <a:r>
              <a:rPr lang="ja-JP" altLang="en-US" sz="4000" dirty="0"/>
              <a:t>なにかご質問はありますか</a:t>
            </a:r>
            <a:r>
              <a:rPr lang="en-US" altLang="ja-JP" sz="4000" dirty="0"/>
              <a:t>?</a:t>
            </a:r>
          </a:p>
        </p:txBody>
      </p:sp>
      <p:sp>
        <p:nvSpPr>
          <p:cNvPr id="99333" name="Rectangle 5"/>
          <p:cNvSpPr>
            <a:spLocks noGrp="1" noChangeArrowheads="1"/>
          </p:cNvSpPr>
          <p:nvPr>
            <p:ph type="subTitle" idx="1"/>
          </p:nvPr>
        </p:nvSpPr>
        <p:spPr/>
        <p:txBody>
          <a:bodyPr/>
          <a:lstStyle/>
          <a:p>
            <a:endParaRPr lang="en-US" altLang="ja-JP" sz="2400" dirty="0" smtClean="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ja-JP" altLang="en-US"/>
              <a:t>そもそもインストーラって？</a:t>
            </a:r>
          </a:p>
        </p:txBody>
      </p:sp>
      <p:sp>
        <p:nvSpPr>
          <p:cNvPr id="67587" name="Rectangle 3"/>
          <p:cNvSpPr>
            <a:spLocks noGrp="1" noChangeArrowheads="1"/>
          </p:cNvSpPr>
          <p:nvPr>
            <p:ph idx="1"/>
          </p:nvPr>
        </p:nvSpPr>
        <p:spPr/>
        <p:txBody>
          <a:bodyPr/>
          <a:lstStyle/>
          <a:p>
            <a:pPr>
              <a:lnSpc>
                <a:spcPct val="80000"/>
              </a:lnSpc>
            </a:pPr>
            <a:r>
              <a:rPr lang="ja-JP" altLang="en-US" sz="2000"/>
              <a:t>まずは語源を調べてみました</a:t>
            </a:r>
            <a:r>
              <a:rPr lang="ja-JP" altLang="en-US" sz="1200"/>
              <a:t>研究社 新英和中辞典 第６版</a:t>
            </a:r>
            <a:r>
              <a:rPr lang="en-US" altLang="ja-JP" sz="1200"/>
              <a:t>(Excite</a:t>
            </a:r>
            <a:r>
              <a:rPr lang="ja-JP" altLang="en-US" sz="1200"/>
              <a:t>の辞書</a:t>
            </a:r>
            <a:r>
              <a:rPr lang="en-US" altLang="ja-JP" sz="1200"/>
              <a:t>)</a:t>
            </a:r>
            <a:r>
              <a:rPr lang="ja-JP" altLang="en-US" sz="1200"/>
              <a:t>より</a:t>
            </a:r>
          </a:p>
          <a:p>
            <a:pPr lvl="1">
              <a:lnSpc>
                <a:spcPct val="80000"/>
              </a:lnSpc>
            </a:pPr>
            <a:r>
              <a:rPr lang="en-US" altLang="ja-JP" sz="1800"/>
              <a:t>Install(</a:t>
            </a:r>
            <a:r>
              <a:rPr lang="ja-JP" altLang="en-US" sz="1800"/>
              <a:t>動詞</a:t>
            </a:r>
            <a:r>
              <a:rPr lang="en-US" altLang="ja-JP" sz="1800"/>
              <a:t>)</a:t>
            </a:r>
          </a:p>
          <a:p>
            <a:pPr lvl="2">
              <a:lnSpc>
                <a:spcPct val="80000"/>
              </a:lnSpc>
            </a:pPr>
            <a:r>
              <a:rPr lang="en-US" altLang="ja-JP" sz="1600"/>
              <a:t>(</a:t>
            </a:r>
            <a:r>
              <a:rPr lang="ja-JP" altLang="en-US" sz="1600"/>
              <a:t>役職者を</a:t>
            </a:r>
            <a:r>
              <a:rPr lang="en-US" altLang="ja-JP" sz="1600"/>
              <a:t>)</a:t>
            </a:r>
            <a:r>
              <a:rPr lang="ja-JP" altLang="en-US" sz="1600"/>
              <a:t>就任させる、</a:t>
            </a:r>
            <a:r>
              <a:rPr lang="en-US" altLang="ja-JP" sz="1600"/>
              <a:t>(</a:t>
            </a:r>
            <a:r>
              <a:rPr lang="ja-JP" altLang="en-US" sz="1600"/>
              <a:t>職に</a:t>
            </a:r>
            <a:r>
              <a:rPr lang="en-US" altLang="ja-JP" sz="1600"/>
              <a:t>)</a:t>
            </a:r>
            <a:r>
              <a:rPr lang="ja-JP" altLang="en-US" sz="1600"/>
              <a:t>任命する</a:t>
            </a:r>
          </a:p>
          <a:p>
            <a:pPr lvl="2">
              <a:lnSpc>
                <a:spcPct val="80000"/>
              </a:lnSpc>
            </a:pPr>
            <a:r>
              <a:rPr lang="en-US" altLang="ja-JP" sz="1600"/>
              <a:t>(</a:t>
            </a:r>
            <a:r>
              <a:rPr lang="ja-JP" altLang="en-US" sz="1600"/>
              <a:t>席、場所に</a:t>
            </a:r>
            <a:r>
              <a:rPr lang="en-US" altLang="ja-JP" sz="1600"/>
              <a:t>)</a:t>
            </a:r>
            <a:r>
              <a:rPr lang="ja-JP" altLang="en-US" sz="1600"/>
              <a:t>着ける、落ち着かせる</a:t>
            </a:r>
          </a:p>
          <a:p>
            <a:pPr lvl="2">
              <a:lnSpc>
                <a:spcPct val="80000"/>
              </a:lnSpc>
            </a:pPr>
            <a:r>
              <a:rPr lang="en-US" altLang="ja-JP" sz="1600"/>
              <a:t>(</a:t>
            </a:r>
            <a:r>
              <a:rPr lang="ja-JP" altLang="en-US" sz="1600"/>
              <a:t>装置などを</a:t>
            </a:r>
            <a:r>
              <a:rPr lang="en-US" altLang="ja-JP" sz="1600"/>
              <a:t>)</a:t>
            </a:r>
            <a:r>
              <a:rPr lang="ja-JP" altLang="en-US" sz="1600"/>
              <a:t>取り付ける</a:t>
            </a:r>
            <a:r>
              <a:rPr lang="en-US" altLang="ja-JP" sz="1600"/>
              <a:t>(</a:t>
            </a:r>
            <a:r>
              <a:rPr lang="ja-JP" altLang="en-US" sz="1600"/>
              <a:t>据え付ける</a:t>
            </a:r>
            <a:r>
              <a:rPr lang="en-US" altLang="ja-JP" sz="1600"/>
              <a:t>)</a:t>
            </a:r>
          </a:p>
          <a:p>
            <a:pPr lvl="1">
              <a:lnSpc>
                <a:spcPct val="80000"/>
              </a:lnSpc>
            </a:pPr>
            <a:r>
              <a:rPr lang="en-US" altLang="ja-JP" sz="1800"/>
              <a:t>Installation(</a:t>
            </a:r>
            <a:r>
              <a:rPr lang="ja-JP" altLang="en-US" sz="1800"/>
              <a:t>名詞</a:t>
            </a:r>
            <a:r>
              <a:rPr lang="en-US" altLang="ja-JP" sz="1800"/>
              <a:t>)</a:t>
            </a:r>
          </a:p>
          <a:p>
            <a:pPr lvl="2">
              <a:lnSpc>
                <a:spcPct val="80000"/>
              </a:lnSpc>
            </a:pPr>
            <a:r>
              <a:rPr lang="en-US" altLang="ja-JP" sz="1600"/>
              <a:t>(</a:t>
            </a:r>
            <a:r>
              <a:rPr lang="ja-JP" altLang="en-US" sz="1600"/>
              <a:t>人の</a:t>
            </a:r>
            <a:r>
              <a:rPr lang="en-US" altLang="ja-JP" sz="1600"/>
              <a:t>)</a:t>
            </a:r>
            <a:r>
              <a:rPr lang="ja-JP" altLang="en-US" sz="1600"/>
              <a:t>就任</a:t>
            </a:r>
            <a:r>
              <a:rPr lang="en-US" altLang="ja-JP" sz="1600"/>
              <a:t>,</a:t>
            </a:r>
            <a:r>
              <a:rPr lang="ja-JP" altLang="en-US" sz="1600"/>
              <a:t>任命式</a:t>
            </a:r>
            <a:r>
              <a:rPr lang="en-US" altLang="ja-JP" sz="1600"/>
              <a:t>,</a:t>
            </a:r>
            <a:r>
              <a:rPr lang="ja-JP" altLang="en-US" sz="1600"/>
              <a:t>任官式</a:t>
            </a:r>
          </a:p>
          <a:p>
            <a:pPr lvl="2">
              <a:lnSpc>
                <a:spcPct val="80000"/>
              </a:lnSpc>
            </a:pPr>
            <a:r>
              <a:rPr lang="en-US" altLang="ja-JP" sz="1600"/>
              <a:t>(</a:t>
            </a:r>
            <a:r>
              <a:rPr lang="ja-JP" altLang="en-US" sz="1600"/>
              <a:t>装置の</a:t>
            </a:r>
            <a:r>
              <a:rPr lang="en-US" altLang="ja-JP" sz="1600"/>
              <a:t>)</a:t>
            </a:r>
            <a:r>
              <a:rPr lang="ja-JP" altLang="en-US" sz="1600"/>
              <a:t>据え付け</a:t>
            </a:r>
            <a:r>
              <a:rPr lang="en-US" altLang="ja-JP" sz="1600"/>
              <a:t>,</a:t>
            </a:r>
            <a:r>
              <a:rPr lang="ja-JP" altLang="en-US" sz="1600"/>
              <a:t>取り付け</a:t>
            </a:r>
            <a:r>
              <a:rPr lang="en-US" altLang="ja-JP" sz="1600"/>
              <a:t>,</a:t>
            </a:r>
            <a:r>
              <a:rPr lang="ja-JP" altLang="en-US" sz="1600"/>
              <a:t>架設</a:t>
            </a:r>
            <a:endParaRPr lang="ja-JP" altLang="en-US" sz="1600">
              <a:latin typeface="ＭＳ Ｐゴシック" charset="-128"/>
            </a:endParaRPr>
          </a:p>
          <a:p>
            <a:pPr lvl="2">
              <a:lnSpc>
                <a:spcPct val="80000"/>
              </a:lnSpc>
            </a:pPr>
            <a:r>
              <a:rPr lang="ja-JP" altLang="en-US" sz="1600"/>
              <a:t>軍事施設</a:t>
            </a:r>
            <a:r>
              <a:rPr lang="en-US" altLang="ja-JP" sz="1600"/>
              <a:t>,</a:t>
            </a:r>
            <a:r>
              <a:rPr lang="ja-JP" altLang="en-US" sz="1600"/>
              <a:t>基地</a:t>
            </a:r>
          </a:p>
          <a:p>
            <a:pPr lvl="1">
              <a:lnSpc>
                <a:spcPct val="80000"/>
              </a:lnSpc>
            </a:pPr>
            <a:r>
              <a:rPr lang="en-US" altLang="ja-JP" sz="1800"/>
              <a:t>Deploy(</a:t>
            </a:r>
            <a:r>
              <a:rPr lang="ja-JP" altLang="en-US" sz="1800"/>
              <a:t>動詞</a:t>
            </a:r>
            <a:r>
              <a:rPr lang="en-US" altLang="ja-JP" sz="1800"/>
              <a:t>)</a:t>
            </a:r>
          </a:p>
          <a:p>
            <a:pPr lvl="2">
              <a:lnSpc>
                <a:spcPct val="80000"/>
              </a:lnSpc>
            </a:pPr>
            <a:r>
              <a:rPr lang="en-US" altLang="ja-JP" sz="1600"/>
              <a:t>(</a:t>
            </a:r>
            <a:r>
              <a:rPr lang="ja-JP" altLang="en-US" sz="1600"/>
              <a:t>部隊・兵力などを</a:t>
            </a:r>
            <a:r>
              <a:rPr lang="en-US" altLang="ja-JP" sz="1600"/>
              <a:t>)</a:t>
            </a:r>
            <a:r>
              <a:rPr lang="ja-JP" altLang="en-US" sz="1600"/>
              <a:t>展開する</a:t>
            </a:r>
            <a:r>
              <a:rPr lang="en-US" altLang="ja-JP" sz="1600"/>
              <a:t>,</a:t>
            </a:r>
            <a:r>
              <a:rPr lang="ja-JP" altLang="en-US" sz="1600"/>
              <a:t>配置する</a:t>
            </a:r>
          </a:p>
          <a:p>
            <a:pPr lvl="2">
              <a:lnSpc>
                <a:spcPct val="80000"/>
              </a:lnSpc>
            </a:pPr>
            <a:r>
              <a:rPr lang="en-US" altLang="ja-JP" sz="1600"/>
              <a:t>(</a:t>
            </a:r>
            <a:r>
              <a:rPr lang="ja-JP" altLang="en-US" sz="1600"/>
              <a:t>部隊・兵力などが</a:t>
            </a:r>
            <a:r>
              <a:rPr lang="en-US" altLang="ja-JP" sz="1600"/>
              <a:t>)</a:t>
            </a:r>
            <a:r>
              <a:rPr lang="ja-JP" altLang="en-US" sz="1600"/>
              <a:t>展開される</a:t>
            </a:r>
            <a:r>
              <a:rPr lang="en-US" altLang="ja-JP" sz="1600"/>
              <a:t>,</a:t>
            </a:r>
            <a:r>
              <a:rPr lang="ja-JP" altLang="en-US" sz="1600"/>
              <a:t>配置される</a:t>
            </a:r>
          </a:p>
          <a:p>
            <a:pPr lvl="1">
              <a:lnSpc>
                <a:spcPct val="80000"/>
              </a:lnSpc>
            </a:pPr>
            <a:r>
              <a:rPr lang="en-US" altLang="ja-JP" sz="1800"/>
              <a:t>Deployment (deploy</a:t>
            </a:r>
            <a:r>
              <a:rPr lang="ja-JP" altLang="en-US" sz="1800"/>
              <a:t>の名詞形</a:t>
            </a:r>
            <a:r>
              <a:rPr lang="en-US" altLang="ja-JP" sz="1800"/>
              <a:t>)</a:t>
            </a:r>
          </a:p>
          <a:p>
            <a:pPr lvl="2">
              <a:lnSpc>
                <a:spcPct val="80000"/>
              </a:lnSpc>
            </a:pPr>
            <a:r>
              <a:rPr lang="en-US" altLang="ja-JP" sz="1600"/>
              <a:t>(</a:t>
            </a:r>
            <a:r>
              <a:rPr lang="ja-JP" altLang="en-US" sz="1600"/>
              <a:t>部隊・兵力などの</a:t>
            </a:r>
            <a:r>
              <a:rPr lang="en-US" altLang="ja-JP" sz="1600"/>
              <a:t>)</a:t>
            </a:r>
            <a:r>
              <a:rPr lang="ja-JP" altLang="en-US" sz="1600"/>
              <a:t>展開、配置</a:t>
            </a:r>
          </a:p>
          <a:p>
            <a:pPr lvl="1">
              <a:lnSpc>
                <a:spcPct val="80000"/>
              </a:lnSpc>
            </a:pPr>
            <a:r>
              <a:rPr lang="en-US" altLang="ja-JP" sz="1800"/>
              <a:t>Setup(</a:t>
            </a:r>
            <a:r>
              <a:rPr lang="ja-JP" altLang="en-US" sz="1800"/>
              <a:t>名詞</a:t>
            </a:r>
            <a:r>
              <a:rPr lang="en-US" altLang="ja-JP" sz="1800"/>
              <a:t>)</a:t>
            </a:r>
          </a:p>
          <a:p>
            <a:pPr lvl="2">
              <a:lnSpc>
                <a:spcPct val="80000"/>
              </a:lnSpc>
            </a:pPr>
            <a:r>
              <a:rPr lang="en-US" altLang="ja-JP" sz="1600"/>
              <a:t>(</a:t>
            </a:r>
            <a:r>
              <a:rPr lang="ja-JP" altLang="en-US" sz="1600"/>
              <a:t>組織などの</a:t>
            </a:r>
            <a:r>
              <a:rPr lang="en-US" altLang="ja-JP" sz="1600"/>
              <a:t>)</a:t>
            </a:r>
            <a:r>
              <a:rPr lang="ja-JP" altLang="en-US" sz="1600"/>
              <a:t>機構</a:t>
            </a:r>
            <a:r>
              <a:rPr lang="en-US" altLang="ja-JP" sz="1600"/>
              <a:t>,</a:t>
            </a:r>
            <a:r>
              <a:rPr lang="ja-JP" altLang="en-US" sz="1600"/>
              <a:t>仕組み</a:t>
            </a:r>
            <a:r>
              <a:rPr lang="en-US" altLang="ja-JP" sz="1600"/>
              <a:t>,</a:t>
            </a:r>
            <a:r>
              <a:rPr lang="ja-JP" altLang="en-US" sz="1600"/>
              <a:t>構成</a:t>
            </a:r>
          </a:p>
          <a:p>
            <a:pPr lvl="2">
              <a:lnSpc>
                <a:spcPct val="80000"/>
              </a:lnSpc>
            </a:pPr>
            <a:r>
              <a:rPr lang="en-US" altLang="ja-JP" sz="1600"/>
              <a:t>(</a:t>
            </a:r>
            <a:r>
              <a:rPr lang="ja-JP" altLang="en-US" sz="1600"/>
              <a:t>機械などの</a:t>
            </a:r>
            <a:r>
              <a:rPr lang="en-US" altLang="ja-JP" sz="1600"/>
              <a:t>)</a:t>
            </a:r>
            <a:r>
              <a:rPr lang="ja-JP" altLang="en-US" sz="1600"/>
              <a:t>組み立て</a:t>
            </a:r>
            <a:r>
              <a:rPr lang="en-US" altLang="ja-JP" sz="1600"/>
              <a:t>,</a:t>
            </a:r>
            <a:r>
              <a:rPr lang="ja-JP" altLang="en-US" sz="1600"/>
              <a:t>装置</a:t>
            </a:r>
            <a:r>
              <a:rPr lang="en-US" altLang="ja-JP" sz="1600"/>
              <a:t>,</a:t>
            </a:r>
            <a:r>
              <a:rPr lang="ja-JP" altLang="en-US" sz="1600"/>
              <a:t>装備</a:t>
            </a:r>
          </a:p>
          <a:p>
            <a:pPr>
              <a:lnSpc>
                <a:spcPct val="80000"/>
              </a:lnSpc>
            </a:pPr>
            <a:r>
              <a:rPr lang="ja-JP" altLang="en-US"/>
              <a:t>で？結局何なの？</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67587">
                                            <p:txEl>
                                              <p:pRg st="1" end="1"/>
                                            </p:txEl>
                                          </p:spTgt>
                                        </p:tgtEl>
                                        <p:attrNameLst>
                                          <p:attrName>style.visibility</p:attrName>
                                        </p:attrNameLst>
                                      </p:cBhvr>
                                      <p:to>
                                        <p:strVal val="visible"/>
                                      </p:to>
                                    </p:set>
                                    <p:anim calcmode="lin" valueType="num">
                                      <p:cBhvr>
                                        <p:cTn id="7" dur="500" fill="hold"/>
                                        <p:tgtEl>
                                          <p:spTgt spid="67587">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7587">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67587">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7587">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7587">
                                            <p:txEl>
                                              <p:pRg st="1" end="1"/>
                                            </p:txEl>
                                          </p:spTgt>
                                        </p:tgtEl>
                                      </p:cBhvr>
                                    </p:animEffect>
                                  </p:childTnLst>
                                </p:cTn>
                              </p:par>
                            </p:childTnLst>
                          </p:cTn>
                        </p:par>
                        <p:par>
                          <p:cTn id="12" fill="hold">
                            <p:stCondLst>
                              <p:cond delay="1000"/>
                            </p:stCondLst>
                            <p:childTnLst>
                              <p:par>
                                <p:cTn id="13" presetID="41" presetClass="entr" presetSubtype="0" fill="hold" nodeType="afterEffect">
                                  <p:stCondLst>
                                    <p:cond delay="0"/>
                                  </p:stCondLst>
                                  <p:iterate type="lt">
                                    <p:tmPct val="10000"/>
                                  </p:iterate>
                                  <p:childTnLst>
                                    <p:set>
                                      <p:cBhvr>
                                        <p:cTn id="14" dur="1" fill="hold">
                                          <p:stCondLst>
                                            <p:cond delay="0"/>
                                          </p:stCondLst>
                                        </p:cTn>
                                        <p:tgtEl>
                                          <p:spTgt spid="67587">
                                            <p:txEl>
                                              <p:pRg st="5" end="5"/>
                                            </p:txEl>
                                          </p:spTgt>
                                        </p:tgtEl>
                                        <p:attrNameLst>
                                          <p:attrName>style.visibility</p:attrName>
                                        </p:attrNameLst>
                                      </p:cBhvr>
                                      <p:to>
                                        <p:strVal val="visible"/>
                                      </p:to>
                                    </p:set>
                                    <p:anim calcmode="lin" valueType="num">
                                      <p:cBhvr>
                                        <p:cTn id="15" dur="500" fill="hold"/>
                                        <p:tgtEl>
                                          <p:spTgt spid="67587">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67587">
                                            <p:txEl>
                                              <p:pRg st="5" end="5"/>
                                            </p:txEl>
                                          </p:spTgt>
                                        </p:tgtEl>
                                        <p:attrNameLst>
                                          <p:attrName>ppt_y</p:attrName>
                                        </p:attrNameLst>
                                      </p:cBhvr>
                                      <p:tavLst>
                                        <p:tav tm="0">
                                          <p:val>
                                            <p:strVal val="#ppt_y"/>
                                          </p:val>
                                        </p:tav>
                                        <p:tav tm="100000">
                                          <p:val>
                                            <p:strVal val="#ppt_y"/>
                                          </p:val>
                                        </p:tav>
                                      </p:tavLst>
                                    </p:anim>
                                    <p:anim calcmode="lin" valueType="num">
                                      <p:cBhvr>
                                        <p:cTn id="17" dur="500" fill="hold"/>
                                        <p:tgtEl>
                                          <p:spTgt spid="67587">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67587">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67587">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1" presetClass="entr" presetSubtype="0" fill="hold" nodeType="clickEffect">
                                  <p:stCondLst>
                                    <p:cond delay="0"/>
                                  </p:stCondLst>
                                  <p:iterate type="lt">
                                    <p:tmPct val="10000"/>
                                  </p:iterate>
                                  <p:childTnLst>
                                    <p:set>
                                      <p:cBhvr>
                                        <p:cTn id="23" dur="1" fill="hold">
                                          <p:stCondLst>
                                            <p:cond delay="0"/>
                                          </p:stCondLst>
                                        </p:cTn>
                                        <p:tgtEl>
                                          <p:spTgt spid="67587">
                                            <p:txEl>
                                              <p:pRg st="9" end="9"/>
                                            </p:txEl>
                                          </p:spTgt>
                                        </p:tgtEl>
                                        <p:attrNameLst>
                                          <p:attrName>style.visibility</p:attrName>
                                        </p:attrNameLst>
                                      </p:cBhvr>
                                      <p:to>
                                        <p:strVal val="visible"/>
                                      </p:to>
                                    </p:set>
                                    <p:anim calcmode="lin" valueType="num">
                                      <p:cBhvr>
                                        <p:cTn id="24" dur="500" fill="hold"/>
                                        <p:tgtEl>
                                          <p:spTgt spid="67587">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67587">
                                            <p:txEl>
                                              <p:pRg st="9" end="9"/>
                                            </p:txEl>
                                          </p:spTgt>
                                        </p:tgtEl>
                                        <p:attrNameLst>
                                          <p:attrName>ppt_y</p:attrName>
                                        </p:attrNameLst>
                                      </p:cBhvr>
                                      <p:tavLst>
                                        <p:tav tm="0">
                                          <p:val>
                                            <p:strVal val="#ppt_y"/>
                                          </p:val>
                                        </p:tav>
                                        <p:tav tm="100000">
                                          <p:val>
                                            <p:strVal val="#ppt_y"/>
                                          </p:val>
                                        </p:tav>
                                      </p:tavLst>
                                    </p:anim>
                                    <p:anim calcmode="lin" valueType="num">
                                      <p:cBhvr>
                                        <p:cTn id="26" dur="500" fill="hold"/>
                                        <p:tgtEl>
                                          <p:spTgt spid="67587">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67587">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67587">
                                            <p:txEl>
                                              <p:pRg st="9" end="9"/>
                                            </p:txEl>
                                          </p:spTgt>
                                        </p:tgtEl>
                                      </p:cBhvr>
                                    </p:animEffect>
                                  </p:childTnLst>
                                </p:cTn>
                              </p:par>
                            </p:childTnLst>
                          </p:cTn>
                        </p:par>
                        <p:par>
                          <p:cTn id="29" fill="hold">
                            <p:stCondLst>
                              <p:cond delay="950"/>
                            </p:stCondLst>
                            <p:childTnLst>
                              <p:par>
                                <p:cTn id="30" presetID="41" presetClass="entr" presetSubtype="0" fill="hold" nodeType="afterEffect">
                                  <p:stCondLst>
                                    <p:cond delay="0"/>
                                  </p:stCondLst>
                                  <p:iterate type="lt">
                                    <p:tmPct val="10000"/>
                                  </p:iterate>
                                  <p:childTnLst>
                                    <p:set>
                                      <p:cBhvr>
                                        <p:cTn id="31" dur="1" fill="hold">
                                          <p:stCondLst>
                                            <p:cond delay="0"/>
                                          </p:stCondLst>
                                        </p:cTn>
                                        <p:tgtEl>
                                          <p:spTgt spid="67587">
                                            <p:txEl>
                                              <p:pRg st="12" end="12"/>
                                            </p:txEl>
                                          </p:spTgt>
                                        </p:tgtEl>
                                        <p:attrNameLst>
                                          <p:attrName>style.visibility</p:attrName>
                                        </p:attrNameLst>
                                      </p:cBhvr>
                                      <p:to>
                                        <p:strVal val="visible"/>
                                      </p:to>
                                    </p:set>
                                    <p:anim calcmode="lin" valueType="num">
                                      <p:cBhvr>
                                        <p:cTn id="32" dur="500" fill="hold"/>
                                        <p:tgtEl>
                                          <p:spTgt spid="67587">
                                            <p:txEl>
                                              <p:pRg st="12" end="12"/>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67587">
                                            <p:txEl>
                                              <p:pRg st="12" end="12"/>
                                            </p:txEl>
                                          </p:spTgt>
                                        </p:tgtEl>
                                        <p:attrNameLst>
                                          <p:attrName>ppt_y</p:attrName>
                                        </p:attrNameLst>
                                      </p:cBhvr>
                                      <p:tavLst>
                                        <p:tav tm="0">
                                          <p:val>
                                            <p:strVal val="#ppt_y"/>
                                          </p:val>
                                        </p:tav>
                                        <p:tav tm="100000">
                                          <p:val>
                                            <p:strVal val="#ppt_y"/>
                                          </p:val>
                                        </p:tav>
                                      </p:tavLst>
                                    </p:anim>
                                    <p:anim calcmode="lin" valueType="num">
                                      <p:cBhvr>
                                        <p:cTn id="34" dur="500" fill="hold"/>
                                        <p:tgtEl>
                                          <p:spTgt spid="67587">
                                            <p:txEl>
                                              <p:pRg st="12" end="1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67587">
                                            <p:txEl>
                                              <p:pRg st="12" end="1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67587">
                                            <p:txEl>
                                              <p:pRg st="12" end="1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41" presetClass="entr" presetSubtype="0" fill="hold" nodeType="clickEffect">
                                  <p:stCondLst>
                                    <p:cond delay="0"/>
                                  </p:stCondLst>
                                  <p:iterate type="lt">
                                    <p:tmPct val="10000"/>
                                  </p:iterate>
                                  <p:childTnLst>
                                    <p:set>
                                      <p:cBhvr>
                                        <p:cTn id="40" dur="1" fill="hold">
                                          <p:stCondLst>
                                            <p:cond delay="0"/>
                                          </p:stCondLst>
                                        </p:cTn>
                                        <p:tgtEl>
                                          <p:spTgt spid="67587">
                                            <p:txEl>
                                              <p:pRg st="14" end="14"/>
                                            </p:txEl>
                                          </p:spTgt>
                                        </p:tgtEl>
                                        <p:attrNameLst>
                                          <p:attrName>style.visibility</p:attrName>
                                        </p:attrNameLst>
                                      </p:cBhvr>
                                      <p:to>
                                        <p:strVal val="visible"/>
                                      </p:to>
                                    </p:set>
                                    <p:anim calcmode="lin" valueType="num">
                                      <p:cBhvr>
                                        <p:cTn id="41" dur="500" fill="hold"/>
                                        <p:tgtEl>
                                          <p:spTgt spid="67587">
                                            <p:txEl>
                                              <p:pRg st="14" end="1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67587">
                                            <p:txEl>
                                              <p:pRg st="14" end="14"/>
                                            </p:txEl>
                                          </p:spTgt>
                                        </p:tgtEl>
                                        <p:attrNameLst>
                                          <p:attrName>ppt_y</p:attrName>
                                        </p:attrNameLst>
                                      </p:cBhvr>
                                      <p:tavLst>
                                        <p:tav tm="0">
                                          <p:val>
                                            <p:strVal val="#ppt_y"/>
                                          </p:val>
                                        </p:tav>
                                        <p:tav tm="100000">
                                          <p:val>
                                            <p:strVal val="#ppt_y"/>
                                          </p:val>
                                        </p:tav>
                                      </p:tavLst>
                                    </p:anim>
                                    <p:anim calcmode="lin" valueType="num">
                                      <p:cBhvr>
                                        <p:cTn id="43" dur="500" fill="hold"/>
                                        <p:tgtEl>
                                          <p:spTgt spid="67587">
                                            <p:txEl>
                                              <p:pRg st="14" end="1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67587">
                                            <p:txEl>
                                              <p:pRg st="14" end="1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67587">
                                            <p:txEl>
                                              <p:pRg st="14" end="1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nodeType="clickEffect">
                                  <p:stCondLst>
                                    <p:cond delay="0"/>
                                  </p:stCondLst>
                                  <p:childTnLst>
                                    <p:set>
                                      <p:cBhvr>
                                        <p:cTn id="49" dur="1" fill="hold">
                                          <p:stCondLst>
                                            <p:cond delay="0"/>
                                          </p:stCondLst>
                                        </p:cTn>
                                        <p:tgtEl>
                                          <p:spTgt spid="67587">
                                            <p:txEl>
                                              <p:pRg st="2" end="2"/>
                                            </p:txEl>
                                          </p:spTgt>
                                        </p:tgtEl>
                                        <p:attrNameLst>
                                          <p:attrName>style.visibility</p:attrName>
                                        </p:attrNameLst>
                                      </p:cBhvr>
                                      <p:to>
                                        <p:strVal val="visible"/>
                                      </p:to>
                                    </p:set>
                                    <p:anim calcmode="lin" valueType="num">
                                      <p:cBhvr additive="base">
                                        <p:cTn id="50" dur="500" fill="hold"/>
                                        <p:tgtEl>
                                          <p:spTgt spid="67587">
                                            <p:txEl>
                                              <p:pRg st="2" end="2"/>
                                            </p:txEl>
                                          </p:spTgt>
                                        </p:tgtEl>
                                        <p:attrNameLst>
                                          <p:attrName>ppt_x</p:attrName>
                                        </p:attrNameLst>
                                      </p:cBhvr>
                                      <p:tavLst>
                                        <p:tav tm="0">
                                          <p:val>
                                            <p:strVal val="1+#ppt_w/2"/>
                                          </p:val>
                                        </p:tav>
                                        <p:tav tm="100000">
                                          <p:val>
                                            <p:strVal val="#ppt_x"/>
                                          </p:val>
                                        </p:tav>
                                      </p:tavLst>
                                    </p:anim>
                                    <p:anim calcmode="lin" valueType="num">
                                      <p:cBhvr additive="base">
                                        <p:cTn id="51" dur="500" fill="hold"/>
                                        <p:tgtEl>
                                          <p:spTgt spid="67587">
                                            <p:txEl>
                                              <p:pRg st="2" end="2"/>
                                            </p:txEl>
                                          </p:spTgt>
                                        </p:tgtEl>
                                        <p:attrNameLst>
                                          <p:attrName>ppt_y</p:attrName>
                                        </p:attrNameLst>
                                      </p:cBhvr>
                                      <p:tavLst>
                                        <p:tav tm="0">
                                          <p:val>
                                            <p:strVal val="#ppt_y"/>
                                          </p:val>
                                        </p:tav>
                                        <p:tav tm="100000">
                                          <p:val>
                                            <p:strVal val="#ppt_y"/>
                                          </p:val>
                                        </p:tav>
                                      </p:tavLst>
                                    </p:anim>
                                  </p:childTnLst>
                                </p:cTn>
                              </p:par>
                              <p:par>
                                <p:cTn id="52" presetID="2" presetClass="entr" presetSubtype="2" fill="hold" nodeType="withEffect">
                                  <p:stCondLst>
                                    <p:cond delay="0"/>
                                  </p:stCondLst>
                                  <p:childTnLst>
                                    <p:set>
                                      <p:cBhvr>
                                        <p:cTn id="53" dur="1" fill="hold">
                                          <p:stCondLst>
                                            <p:cond delay="0"/>
                                          </p:stCondLst>
                                        </p:cTn>
                                        <p:tgtEl>
                                          <p:spTgt spid="67587">
                                            <p:txEl>
                                              <p:pRg st="3" end="3"/>
                                            </p:txEl>
                                          </p:spTgt>
                                        </p:tgtEl>
                                        <p:attrNameLst>
                                          <p:attrName>style.visibility</p:attrName>
                                        </p:attrNameLst>
                                      </p:cBhvr>
                                      <p:to>
                                        <p:strVal val="visible"/>
                                      </p:to>
                                    </p:set>
                                    <p:anim calcmode="lin" valueType="num">
                                      <p:cBhvr additive="base">
                                        <p:cTn id="54" dur="500" fill="hold"/>
                                        <p:tgtEl>
                                          <p:spTgt spid="67587">
                                            <p:txEl>
                                              <p:pRg st="3" end="3"/>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67587">
                                            <p:txEl>
                                              <p:pRg st="3" end="3"/>
                                            </p:txEl>
                                          </p:spTgt>
                                        </p:tgtEl>
                                        <p:attrNameLst>
                                          <p:attrName>ppt_y</p:attrName>
                                        </p:attrNameLst>
                                      </p:cBhvr>
                                      <p:tavLst>
                                        <p:tav tm="0">
                                          <p:val>
                                            <p:strVal val="#ppt_y"/>
                                          </p:val>
                                        </p:tav>
                                        <p:tav tm="100000">
                                          <p:val>
                                            <p:strVal val="#ppt_y"/>
                                          </p:val>
                                        </p:tav>
                                      </p:tavLst>
                                    </p:anim>
                                  </p:childTnLst>
                                </p:cTn>
                              </p:par>
                              <p:par>
                                <p:cTn id="56" presetID="2" presetClass="entr" presetSubtype="2" fill="hold" nodeType="withEffect">
                                  <p:stCondLst>
                                    <p:cond delay="0"/>
                                  </p:stCondLst>
                                  <p:childTnLst>
                                    <p:set>
                                      <p:cBhvr>
                                        <p:cTn id="57" dur="1" fill="hold">
                                          <p:stCondLst>
                                            <p:cond delay="0"/>
                                          </p:stCondLst>
                                        </p:cTn>
                                        <p:tgtEl>
                                          <p:spTgt spid="67587">
                                            <p:txEl>
                                              <p:pRg st="4" end="4"/>
                                            </p:txEl>
                                          </p:spTgt>
                                        </p:tgtEl>
                                        <p:attrNameLst>
                                          <p:attrName>style.visibility</p:attrName>
                                        </p:attrNameLst>
                                      </p:cBhvr>
                                      <p:to>
                                        <p:strVal val="visible"/>
                                      </p:to>
                                    </p:set>
                                    <p:anim calcmode="lin" valueType="num">
                                      <p:cBhvr additive="base">
                                        <p:cTn id="58" dur="500" fill="hold"/>
                                        <p:tgtEl>
                                          <p:spTgt spid="67587">
                                            <p:txEl>
                                              <p:pRg st="4" end="4"/>
                                            </p:txEl>
                                          </p:spTgt>
                                        </p:tgtEl>
                                        <p:attrNameLst>
                                          <p:attrName>ppt_x</p:attrName>
                                        </p:attrNameLst>
                                      </p:cBhvr>
                                      <p:tavLst>
                                        <p:tav tm="0">
                                          <p:val>
                                            <p:strVal val="1+#ppt_w/2"/>
                                          </p:val>
                                        </p:tav>
                                        <p:tav tm="100000">
                                          <p:val>
                                            <p:strVal val="#ppt_x"/>
                                          </p:val>
                                        </p:tav>
                                      </p:tavLst>
                                    </p:anim>
                                    <p:anim calcmode="lin" valueType="num">
                                      <p:cBhvr additive="base">
                                        <p:cTn id="59" dur="500" fill="hold"/>
                                        <p:tgtEl>
                                          <p:spTgt spid="67587">
                                            <p:txEl>
                                              <p:pRg st="4" end="4"/>
                                            </p:txEl>
                                          </p:spTgt>
                                        </p:tgtEl>
                                        <p:attrNameLst>
                                          <p:attrName>ppt_y</p:attrName>
                                        </p:attrNameLst>
                                      </p:cBhvr>
                                      <p:tavLst>
                                        <p:tav tm="0">
                                          <p:val>
                                            <p:strVal val="#ppt_y"/>
                                          </p:val>
                                        </p:tav>
                                        <p:tav tm="100000">
                                          <p:val>
                                            <p:strVal val="#ppt_y"/>
                                          </p:val>
                                        </p:tav>
                                      </p:tavLst>
                                    </p:anim>
                                  </p:childTnLst>
                                </p:cTn>
                              </p:par>
                            </p:childTnLst>
                          </p:cTn>
                        </p:par>
                        <p:par>
                          <p:cTn id="60" fill="hold">
                            <p:stCondLst>
                              <p:cond delay="500"/>
                            </p:stCondLst>
                            <p:childTnLst>
                              <p:par>
                                <p:cTn id="61" presetID="2" presetClass="entr" presetSubtype="2" fill="hold" nodeType="afterEffect">
                                  <p:stCondLst>
                                    <p:cond delay="0"/>
                                  </p:stCondLst>
                                  <p:childTnLst>
                                    <p:set>
                                      <p:cBhvr>
                                        <p:cTn id="62" dur="1" fill="hold">
                                          <p:stCondLst>
                                            <p:cond delay="0"/>
                                          </p:stCondLst>
                                        </p:cTn>
                                        <p:tgtEl>
                                          <p:spTgt spid="67587">
                                            <p:txEl>
                                              <p:pRg st="6" end="6"/>
                                            </p:txEl>
                                          </p:spTgt>
                                        </p:tgtEl>
                                        <p:attrNameLst>
                                          <p:attrName>style.visibility</p:attrName>
                                        </p:attrNameLst>
                                      </p:cBhvr>
                                      <p:to>
                                        <p:strVal val="visible"/>
                                      </p:to>
                                    </p:set>
                                    <p:anim calcmode="lin" valueType="num">
                                      <p:cBhvr additive="base">
                                        <p:cTn id="63" dur="500" fill="hold"/>
                                        <p:tgtEl>
                                          <p:spTgt spid="67587">
                                            <p:txEl>
                                              <p:pRg st="6" end="6"/>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67587">
                                            <p:txEl>
                                              <p:pRg st="6" end="6"/>
                                            </p:txEl>
                                          </p:spTgt>
                                        </p:tgtEl>
                                        <p:attrNameLst>
                                          <p:attrName>ppt_y</p:attrName>
                                        </p:attrNameLst>
                                      </p:cBhvr>
                                      <p:tavLst>
                                        <p:tav tm="0">
                                          <p:val>
                                            <p:strVal val="#ppt_y"/>
                                          </p:val>
                                        </p:tav>
                                        <p:tav tm="100000">
                                          <p:val>
                                            <p:strVal val="#ppt_y"/>
                                          </p:val>
                                        </p:tav>
                                      </p:tavLst>
                                    </p:anim>
                                  </p:childTnLst>
                                </p:cTn>
                              </p:par>
                              <p:par>
                                <p:cTn id="65" presetID="2" presetClass="entr" presetSubtype="2" fill="hold" nodeType="withEffect">
                                  <p:stCondLst>
                                    <p:cond delay="0"/>
                                  </p:stCondLst>
                                  <p:childTnLst>
                                    <p:set>
                                      <p:cBhvr>
                                        <p:cTn id="66" dur="1" fill="hold">
                                          <p:stCondLst>
                                            <p:cond delay="0"/>
                                          </p:stCondLst>
                                        </p:cTn>
                                        <p:tgtEl>
                                          <p:spTgt spid="67587">
                                            <p:txEl>
                                              <p:pRg st="7" end="7"/>
                                            </p:txEl>
                                          </p:spTgt>
                                        </p:tgtEl>
                                        <p:attrNameLst>
                                          <p:attrName>style.visibility</p:attrName>
                                        </p:attrNameLst>
                                      </p:cBhvr>
                                      <p:to>
                                        <p:strVal val="visible"/>
                                      </p:to>
                                    </p:set>
                                    <p:anim calcmode="lin" valueType="num">
                                      <p:cBhvr additive="base">
                                        <p:cTn id="67" dur="500" fill="hold"/>
                                        <p:tgtEl>
                                          <p:spTgt spid="67587">
                                            <p:txEl>
                                              <p:pRg st="7" end="7"/>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67587">
                                            <p:txEl>
                                              <p:pRg st="7" end="7"/>
                                            </p:txEl>
                                          </p:spTgt>
                                        </p:tgtEl>
                                        <p:attrNameLst>
                                          <p:attrName>ppt_y</p:attrName>
                                        </p:attrNameLst>
                                      </p:cBhvr>
                                      <p:tavLst>
                                        <p:tav tm="0">
                                          <p:val>
                                            <p:strVal val="#ppt_y"/>
                                          </p:val>
                                        </p:tav>
                                        <p:tav tm="100000">
                                          <p:val>
                                            <p:strVal val="#ppt_y"/>
                                          </p:val>
                                        </p:tav>
                                      </p:tavLst>
                                    </p:anim>
                                  </p:childTnLst>
                                </p:cTn>
                              </p:par>
                              <p:par>
                                <p:cTn id="69" presetID="2" presetClass="entr" presetSubtype="2" fill="hold" nodeType="withEffect">
                                  <p:stCondLst>
                                    <p:cond delay="0"/>
                                  </p:stCondLst>
                                  <p:childTnLst>
                                    <p:set>
                                      <p:cBhvr>
                                        <p:cTn id="70" dur="1" fill="hold">
                                          <p:stCondLst>
                                            <p:cond delay="0"/>
                                          </p:stCondLst>
                                        </p:cTn>
                                        <p:tgtEl>
                                          <p:spTgt spid="67587">
                                            <p:txEl>
                                              <p:pRg st="8" end="8"/>
                                            </p:txEl>
                                          </p:spTgt>
                                        </p:tgtEl>
                                        <p:attrNameLst>
                                          <p:attrName>style.visibility</p:attrName>
                                        </p:attrNameLst>
                                      </p:cBhvr>
                                      <p:to>
                                        <p:strVal val="visible"/>
                                      </p:to>
                                    </p:set>
                                    <p:anim calcmode="lin" valueType="num">
                                      <p:cBhvr additive="base">
                                        <p:cTn id="71" dur="500" fill="hold"/>
                                        <p:tgtEl>
                                          <p:spTgt spid="67587">
                                            <p:txEl>
                                              <p:pRg st="8" end="8"/>
                                            </p:txEl>
                                          </p:spTgt>
                                        </p:tgtEl>
                                        <p:attrNameLst>
                                          <p:attrName>ppt_x</p:attrName>
                                        </p:attrNameLst>
                                      </p:cBhvr>
                                      <p:tavLst>
                                        <p:tav tm="0">
                                          <p:val>
                                            <p:strVal val="1+#ppt_w/2"/>
                                          </p:val>
                                        </p:tav>
                                        <p:tav tm="100000">
                                          <p:val>
                                            <p:strVal val="#ppt_x"/>
                                          </p:val>
                                        </p:tav>
                                      </p:tavLst>
                                    </p:anim>
                                    <p:anim calcmode="lin" valueType="num">
                                      <p:cBhvr additive="base">
                                        <p:cTn id="72" dur="500" fill="hold"/>
                                        <p:tgtEl>
                                          <p:spTgt spid="67587">
                                            <p:txEl>
                                              <p:pRg st="8" end="8"/>
                                            </p:txEl>
                                          </p:spTgt>
                                        </p:tgtEl>
                                        <p:attrNameLst>
                                          <p:attrName>ppt_y</p:attrName>
                                        </p:attrNameLst>
                                      </p:cBhvr>
                                      <p:tavLst>
                                        <p:tav tm="0">
                                          <p:val>
                                            <p:strVal val="#ppt_y"/>
                                          </p:val>
                                        </p:tav>
                                        <p:tav tm="100000">
                                          <p:val>
                                            <p:strVal val="#ppt_y"/>
                                          </p:val>
                                        </p:tav>
                                      </p:tavLst>
                                    </p:anim>
                                  </p:childTnLst>
                                </p:cTn>
                              </p:par>
                            </p:childTnLst>
                          </p:cTn>
                        </p:par>
                        <p:par>
                          <p:cTn id="73" fill="hold">
                            <p:stCondLst>
                              <p:cond delay="1000"/>
                            </p:stCondLst>
                            <p:childTnLst>
                              <p:par>
                                <p:cTn id="74" presetID="2" presetClass="entr" presetSubtype="2" fill="hold" nodeType="afterEffect">
                                  <p:stCondLst>
                                    <p:cond delay="0"/>
                                  </p:stCondLst>
                                  <p:childTnLst>
                                    <p:set>
                                      <p:cBhvr>
                                        <p:cTn id="75" dur="1" fill="hold">
                                          <p:stCondLst>
                                            <p:cond delay="0"/>
                                          </p:stCondLst>
                                        </p:cTn>
                                        <p:tgtEl>
                                          <p:spTgt spid="67587">
                                            <p:txEl>
                                              <p:pRg st="10" end="10"/>
                                            </p:txEl>
                                          </p:spTgt>
                                        </p:tgtEl>
                                        <p:attrNameLst>
                                          <p:attrName>style.visibility</p:attrName>
                                        </p:attrNameLst>
                                      </p:cBhvr>
                                      <p:to>
                                        <p:strVal val="visible"/>
                                      </p:to>
                                    </p:set>
                                    <p:anim calcmode="lin" valueType="num">
                                      <p:cBhvr additive="base">
                                        <p:cTn id="76" dur="500" fill="hold"/>
                                        <p:tgtEl>
                                          <p:spTgt spid="67587">
                                            <p:txEl>
                                              <p:pRg st="10" end="10"/>
                                            </p:txEl>
                                          </p:spTgt>
                                        </p:tgtEl>
                                        <p:attrNameLst>
                                          <p:attrName>ppt_x</p:attrName>
                                        </p:attrNameLst>
                                      </p:cBhvr>
                                      <p:tavLst>
                                        <p:tav tm="0">
                                          <p:val>
                                            <p:strVal val="1+#ppt_w/2"/>
                                          </p:val>
                                        </p:tav>
                                        <p:tav tm="100000">
                                          <p:val>
                                            <p:strVal val="#ppt_x"/>
                                          </p:val>
                                        </p:tav>
                                      </p:tavLst>
                                    </p:anim>
                                    <p:anim calcmode="lin" valueType="num">
                                      <p:cBhvr additive="base">
                                        <p:cTn id="77" dur="500" fill="hold"/>
                                        <p:tgtEl>
                                          <p:spTgt spid="67587">
                                            <p:txEl>
                                              <p:pRg st="10" end="10"/>
                                            </p:txEl>
                                          </p:spTgt>
                                        </p:tgtEl>
                                        <p:attrNameLst>
                                          <p:attrName>ppt_y</p:attrName>
                                        </p:attrNameLst>
                                      </p:cBhvr>
                                      <p:tavLst>
                                        <p:tav tm="0">
                                          <p:val>
                                            <p:strVal val="#ppt_y"/>
                                          </p:val>
                                        </p:tav>
                                        <p:tav tm="100000">
                                          <p:val>
                                            <p:strVal val="#ppt_y"/>
                                          </p:val>
                                        </p:tav>
                                      </p:tavLst>
                                    </p:anim>
                                  </p:childTnLst>
                                </p:cTn>
                              </p:par>
                              <p:par>
                                <p:cTn id="78" presetID="2" presetClass="entr" presetSubtype="2" fill="hold" nodeType="withEffect">
                                  <p:stCondLst>
                                    <p:cond delay="0"/>
                                  </p:stCondLst>
                                  <p:childTnLst>
                                    <p:set>
                                      <p:cBhvr>
                                        <p:cTn id="79" dur="1" fill="hold">
                                          <p:stCondLst>
                                            <p:cond delay="0"/>
                                          </p:stCondLst>
                                        </p:cTn>
                                        <p:tgtEl>
                                          <p:spTgt spid="67587">
                                            <p:txEl>
                                              <p:pRg st="11" end="11"/>
                                            </p:txEl>
                                          </p:spTgt>
                                        </p:tgtEl>
                                        <p:attrNameLst>
                                          <p:attrName>style.visibility</p:attrName>
                                        </p:attrNameLst>
                                      </p:cBhvr>
                                      <p:to>
                                        <p:strVal val="visible"/>
                                      </p:to>
                                    </p:set>
                                    <p:anim calcmode="lin" valueType="num">
                                      <p:cBhvr additive="base">
                                        <p:cTn id="80" dur="500" fill="hold"/>
                                        <p:tgtEl>
                                          <p:spTgt spid="67587">
                                            <p:txEl>
                                              <p:pRg st="11" end="11"/>
                                            </p:txEl>
                                          </p:spTgt>
                                        </p:tgtEl>
                                        <p:attrNameLst>
                                          <p:attrName>ppt_x</p:attrName>
                                        </p:attrNameLst>
                                      </p:cBhvr>
                                      <p:tavLst>
                                        <p:tav tm="0">
                                          <p:val>
                                            <p:strVal val="1+#ppt_w/2"/>
                                          </p:val>
                                        </p:tav>
                                        <p:tav tm="100000">
                                          <p:val>
                                            <p:strVal val="#ppt_x"/>
                                          </p:val>
                                        </p:tav>
                                      </p:tavLst>
                                    </p:anim>
                                    <p:anim calcmode="lin" valueType="num">
                                      <p:cBhvr additive="base">
                                        <p:cTn id="81" dur="500" fill="hold"/>
                                        <p:tgtEl>
                                          <p:spTgt spid="67587">
                                            <p:txEl>
                                              <p:pRg st="11" end="11"/>
                                            </p:txEl>
                                          </p:spTgt>
                                        </p:tgtEl>
                                        <p:attrNameLst>
                                          <p:attrName>ppt_y</p:attrName>
                                        </p:attrNameLst>
                                      </p:cBhvr>
                                      <p:tavLst>
                                        <p:tav tm="0">
                                          <p:val>
                                            <p:strVal val="#ppt_y"/>
                                          </p:val>
                                        </p:tav>
                                        <p:tav tm="100000">
                                          <p:val>
                                            <p:strVal val="#ppt_y"/>
                                          </p:val>
                                        </p:tav>
                                      </p:tavLst>
                                    </p:anim>
                                  </p:childTnLst>
                                </p:cTn>
                              </p:par>
                            </p:childTnLst>
                          </p:cTn>
                        </p:par>
                        <p:par>
                          <p:cTn id="82" fill="hold">
                            <p:stCondLst>
                              <p:cond delay="1500"/>
                            </p:stCondLst>
                            <p:childTnLst>
                              <p:par>
                                <p:cTn id="83" presetID="2" presetClass="entr" presetSubtype="2" fill="hold" nodeType="afterEffect">
                                  <p:stCondLst>
                                    <p:cond delay="0"/>
                                  </p:stCondLst>
                                  <p:childTnLst>
                                    <p:set>
                                      <p:cBhvr>
                                        <p:cTn id="84" dur="1" fill="hold">
                                          <p:stCondLst>
                                            <p:cond delay="0"/>
                                          </p:stCondLst>
                                        </p:cTn>
                                        <p:tgtEl>
                                          <p:spTgt spid="67587">
                                            <p:txEl>
                                              <p:pRg st="13" end="13"/>
                                            </p:txEl>
                                          </p:spTgt>
                                        </p:tgtEl>
                                        <p:attrNameLst>
                                          <p:attrName>style.visibility</p:attrName>
                                        </p:attrNameLst>
                                      </p:cBhvr>
                                      <p:to>
                                        <p:strVal val="visible"/>
                                      </p:to>
                                    </p:set>
                                    <p:anim calcmode="lin" valueType="num">
                                      <p:cBhvr additive="base">
                                        <p:cTn id="85" dur="500" fill="hold"/>
                                        <p:tgtEl>
                                          <p:spTgt spid="67587">
                                            <p:txEl>
                                              <p:pRg st="13" end="13"/>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67587">
                                            <p:txEl>
                                              <p:pRg st="13" end="13"/>
                                            </p:txEl>
                                          </p:spTgt>
                                        </p:tgtEl>
                                        <p:attrNameLst>
                                          <p:attrName>ppt_y</p:attrName>
                                        </p:attrNameLst>
                                      </p:cBhvr>
                                      <p:tavLst>
                                        <p:tav tm="0">
                                          <p:val>
                                            <p:strVal val="#ppt_y"/>
                                          </p:val>
                                        </p:tav>
                                        <p:tav tm="100000">
                                          <p:val>
                                            <p:strVal val="#ppt_y"/>
                                          </p:val>
                                        </p:tav>
                                      </p:tavLst>
                                    </p:anim>
                                  </p:childTnLst>
                                </p:cTn>
                              </p:par>
                            </p:childTnLst>
                          </p:cTn>
                        </p:par>
                        <p:par>
                          <p:cTn id="87" fill="hold">
                            <p:stCondLst>
                              <p:cond delay="2000"/>
                            </p:stCondLst>
                            <p:childTnLst>
                              <p:par>
                                <p:cTn id="88" presetID="2" presetClass="entr" presetSubtype="2" fill="hold" nodeType="afterEffect">
                                  <p:stCondLst>
                                    <p:cond delay="0"/>
                                  </p:stCondLst>
                                  <p:childTnLst>
                                    <p:set>
                                      <p:cBhvr>
                                        <p:cTn id="89" dur="1" fill="hold">
                                          <p:stCondLst>
                                            <p:cond delay="0"/>
                                          </p:stCondLst>
                                        </p:cTn>
                                        <p:tgtEl>
                                          <p:spTgt spid="67587">
                                            <p:txEl>
                                              <p:pRg st="15" end="15"/>
                                            </p:txEl>
                                          </p:spTgt>
                                        </p:tgtEl>
                                        <p:attrNameLst>
                                          <p:attrName>style.visibility</p:attrName>
                                        </p:attrNameLst>
                                      </p:cBhvr>
                                      <p:to>
                                        <p:strVal val="visible"/>
                                      </p:to>
                                    </p:set>
                                    <p:anim calcmode="lin" valueType="num">
                                      <p:cBhvr additive="base">
                                        <p:cTn id="90" dur="500" fill="hold"/>
                                        <p:tgtEl>
                                          <p:spTgt spid="67587">
                                            <p:txEl>
                                              <p:pRg st="15" end="15"/>
                                            </p:txEl>
                                          </p:spTgt>
                                        </p:tgtEl>
                                        <p:attrNameLst>
                                          <p:attrName>ppt_x</p:attrName>
                                        </p:attrNameLst>
                                      </p:cBhvr>
                                      <p:tavLst>
                                        <p:tav tm="0">
                                          <p:val>
                                            <p:strVal val="1+#ppt_w/2"/>
                                          </p:val>
                                        </p:tav>
                                        <p:tav tm="100000">
                                          <p:val>
                                            <p:strVal val="#ppt_x"/>
                                          </p:val>
                                        </p:tav>
                                      </p:tavLst>
                                    </p:anim>
                                    <p:anim calcmode="lin" valueType="num">
                                      <p:cBhvr additive="base">
                                        <p:cTn id="91" dur="500" fill="hold"/>
                                        <p:tgtEl>
                                          <p:spTgt spid="67587">
                                            <p:txEl>
                                              <p:pRg st="15" end="15"/>
                                            </p:txEl>
                                          </p:spTgt>
                                        </p:tgtEl>
                                        <p:attrNameLst>
                                          <p:attrName>ppt_y</p:attrName>
                                        </p:attrNameLst>
                                      </p:cBhvr>
                                      <p:tavLst>
                                        <p:tav tm="0">
                                          <p:val>
                                            <p:strVal val="#ppt_y"/>
                                          </p:val>
                                        </p:tav>
                                        <p:tav tm="100000">
                                          <p:val>
                                            <p:strVal val="#ppt_y"/>
                                          </p:val>
                                        </p:tav>
                                      </p:tavLst>
                                    </p:anim>
                                  </p:childTnLst>
                                </p:cTn>
                              </p:par>
                              <p:par>
                                <p:cTn id="92" presetID="2" presetClass="entr" presetSubtype="2" fill="hold" nodeType="withEffect">
                                  <p:stCondLst>
                                    <p:cond delay="0"/>
                                  </p:stCondLst>
                                  <p:childTnLst>
                                    <p:set>
                                      <p:cBhvr>
                                        <p:cTn id="93" dur="1" fill="hold">
                                          <p:stCondLst>
                                            <p:cond delay="0"/>
                                          </p:stCondLst>
                                        </p:cTn>
                                        <p:tgtEl>
                                          <p:spTgt spid="67587">
                                            <p:txEl>
                                              <p:pRg st="16" end="16"/>
                                            </p:txEl>
                                          </p:spTgt>
                                        </p:tgtEl>
                                        <p:attrNameLst>
                                          <p:attrName>style.visibility</p:attrName>
                                        </p:attrNameLst>
                                      </p:cBhvr>
                                      <p:to>
                                        <p:strVal val="visible"/>
                                      </p:to>
                                    </p:set>
                                    <p:anim calcmode="lin" valueType="num">
                                      <p:cBhvr additive="base">
                                        <p:cTn id="94" dur="500" fill="hold"/>
                                        <p:tgtEl>
                                          <p:spTgt spid="67587">
                                            <p:txEl>
                                              <p:pRg st="16" end="16"/>
                                            </p:txEl>
                                          </p:spTgt>
                                        </p:tgtEl>
                                        <p:attrNameLst>
                                          <p:attrName>ppt_x</p:attrName>
                                        </p:attrNameLst>
                                      </p:cBhvr>
                                      <p:tavLst>
                                        <p:tav tm="0">
                                          <p:val>
                                            <p:strVal val="1+#ppt_w/2"/>
                                          </p:val>
                                        </p:tav>
                                        <p:tav tm="100000">
                                          <p:val>
                                            <p:strVal val="#ppt_x"/>
                                          </p:val>
                                        </p:tav>
                                      </p:tavLst>
                                    </p:anim>
                                    <p:anim calcmode="lin" valueType="num">
                                      <p:cBhvr additive="base">
                                        <p:cTn id="95" dur="500" fill="hold"/>
                                        <p:tgtEl>
                                          <p:spTgt spid="67587">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38" presetClass="entr" presetSubtype="0" accel="50000" fill="hold" nodeType="clickEffect">
                                  <p:stCondLst>
                                    <p:cond delay="0"/>
                                  </p:stCondLst>
                                  <p:iterate type="lt">
                                    <p:tmPct val="50000"/>
                                  </p:iterate>
                                  <p:childTnLst>
                                    <p:set>
                                      <p:cBhvr>
                                        <p:cTn id="99" dur="1" fill="hold">
                                          <p:stCondLst>
                                            <p:cond delay="0"/>
                                          </p:stCondLst>
                                        </p:cTn>
                                        <p:tgtEl>
                                          <p:spTgt spid="67587">
                                            <p:txEl>
                                              <p:pRg st="17" end="17"/>
                                            </p:txEl>
                                          </p:spTgt>
                                        </p:tgtEl>
                                        <p:attrNameLst>
                                          <p:attrName>style.visibility</p:attrName>
                                        </p:attrNameLst>
                                      </p:cBhvr>
                                      <p:to>
                                        <p:strVal val="visible"/>
                                      </p:to>
                                    </p:set>
                                    <p:set>
                                      <p:cBhvr>
                                        <p:cTn id="100" dur="455" fill="hold">
                                          <p:stCondLst>
                                            <p:cond delay="0"/>
                                          </p:stCondLst>
                                        </p:cTn>
                                        <p:tgtEl>
                                          <p:spTgt spid="67587">
                                            <p:txEl>
                                              <p:pRg st="17" end="17"/>
                                            </p:txEl>
                                          </p:spTgt>
                                        </p:tgtEl>
                                        <p:attrNameLst>
                                          <p:attrName>style.rotation</p:attrName>
                                        </p:attrNameLst>
                                      </p:cBhvr>
                                      <p:to>
                                        <p:strVal val="-45.0"/>
                                      </p:to>
                                    </p:set>
                                    <p:anim calcmode="lin" valueType="num">
                                      <p:cBhvr>
                                        <p:cTn id="101" dur="455" fill="hold">
                                          <p:stCondLst>
                                            <p:cond delay="455"/>
                                          </p:stCondLst>
                                        </p:cTn>
                                        <p:tgtEl>
                                          <p:spTgt spid="67587">
                                            <p:txEl>
                                              <p:pRg st="17" end="17"/>
                                            </p:txEl>
                                          </p:spTgt>
                                        </p:tgtEl>
                                        <p:attrNameLst>
                                          <p:attrName>style.rotation</p:attrName>
                                        </p:attrNameLst>
                                      </p:cBhvr>
                                      <p:tavLst>
                                        <p:tav tm="0">
                                          <p:val>
                                            <p:fltVal val="-45"/>
                                          </p:val>
                                        </p:tav>
                                        <p:tav tm="69900">
                                          <p:val>
                                            <p:fltVal val="45"/>
                                          </p:val>
                                        </p:tav>
                                        <p:tav tm="100000">
                                          <p:val>
                                            <p:fltVal val="0"/>
                                          </p:val>
                                        </p:tav>
                                      </p:tavLst>
                                    </p:anim>
                                    <p:anim calcmode="lin" valueType="num">
                                      <p:cBhvr>
                                        <p:cTn id="102" dur="455" fill="hold">
                                          <p:stCondLst>
                                            <p:cond delay="0"/>
                                          </p:stCondLst>
                                        </p:cTn>
                                        <p:tgtEl>
                                          <p:spTgt spid="67587">
                                            <p:txEl>
                                              <p:pRg st="17" end="17"/>
                                            </p:txEl>
                                          </p:spTgt>
                                        </p:tgtEl>
                                        <p:attrNameLst>
                                          <p:attrName>ppt_y</p:attrName>
                                        </p:attrNameLst>
                                      </p:cBhvr>
                                      <p:tavLst>
                                        <p:tav tm="0">
                                          <p:val>
                                            <p:strVal val="#ppt_y-1"/>
                                          </p:val>
                                        </p:tav>
                                        <p:tav tm="100000">
                                          <p:val>
                                            <p:strVal val="#ppt_y-(0.354*#ppt_w-0.172*#ppt_h)"/>
                                          </p:val>
                                        </p:tav>
                                      </p:tavLst>
                                    </p:anim>
                                    <p:anim calcmode="lin" valueType="num">
                                      <p:cBhvr>
                                        <p:cTn id="103" dur="156" decel="50000" autoRev="1" fill="hold">
                                          <p:stCondLst>
                                            <p:cond delay="455"/>
                                          </p:stCondLst>
                                        </p:cTn>
                                        <p:tgtEl>
                                          <p:spTgt spid="67587">
                                            <p:txEl>
                                              <p:pRg st="17" end="17"/>
                                            </p:txEl>
                                          </p:spTgt>
                                        </p:tgtEl>
                                        <p:attrNameLst>
                                          <p:attrName>ppt_y</p:attrName>
                                        </p:attrNameLst>
                                      </p:cBhvr>
                                      <p:tavLst>
                                        <p:tav tm="0">
                                          <p:val>
                                            <p:strVal val="#ppt_y-(0.354*#ppt_w-0.172*#ppt_h)"/>
                                          </p:val>
                                        </p:tav>
                                        <p:tav tm="100000">
                                          <p:val>
                                            <p:strVal val="#ppt_y-(0.354*#ppt_w-0.172*#ppt_h)-#ppt_h/2"/>
                                          </p:val>
                                        </p:tav>
                                      </p:tavLst>
                                    </p:anim>
                                    <p:anim calcmode="lin" valueType="num">
                                      <p:cBhvr>
                                        <p:cTn id="104" dur="136" fill="hold">
                                          <p:stCondLst>
                                            <p:cond delay="864"/>
                                          </p:stCondLst>
                                        </p:cTn>
                                        <p:tgtEl>
                                          <p:spTgt spid="67587">
                                            <p:txEl>
                                              <p:pRg st="17" end="17"/>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ja-JP"/>
              <a:t>Windows</a:t>
            </a:r>
            <a:r>
              <a:rPr lang="ja-JP" altLang="en-US"/>
              <a:t>におけるインストーラの役割の変遷</a:t>
            </a:r>
          </a:p>
        </p:txBody>
      </p:sp>
      <p:sp>
        <p:nvSpPr>
          <p:cNvPr id="68611" name="Rectangle 3"/>
          <p:cNvSpPr>
            <a:spLocks noGrp="1" noChangeArrowheads="1"/>
          </p:cNvSpPr>
          <p:nvPr>
            <p:ph idx="1"/>
          </p:nvPr>
        </p:nvSpPr>
        <p:spPr/>
        <p:txBody>
          <a:bodyPr/>
          <a:lstStyle/>
          <a:p>
            <a:r>
              <a:rPr lang="ja-JP" altLang="en-US" sz="2800" dirty="0"/>
              <a:t>～</a:t>
            </a:r>
            <a:r>
              <a:rPr lang="en-US" altLang="ja-JP" sz="2800" dirty="0"/>
              <a:t>Windows 3.x</a:t>
            </a:r>
          </a:p>
          <a:p>
            <a:pPr lvl="1"/>
            <a:r>
              <a:rPr lang="ja-JP" altLang="en-US" sz="2400" dirty="0" smtClean="0"/>
              <a:t>自分が動けばそれでいい！</a:t>
            </a:r>
            <a:endParaRPr lang="en-US" altLang="ja-JP" sz="2400" dirty="0"/>
          </a:p>
          <a:p>
            <a:pPr lvl="1"/>
            <a:r>
              <a:rPr lang="ja-JP" altLang="en-US" sz="2400" dirty="0" smtClean="0"/>
              <a:t>入れたもん勝ち！</a:t>
            </a:r>
            <a:endParaRPr lang="ja-JP" altLang="en-US" sz="2400" dirty="0"/>
          </a:p>
          <a:p>
            <a:r>
              <a:rPr lang="en-US" altLang="ja-JP" sz="2800" dirty="0"/>
              <a:t>Windows 4.x</a:t>
            </a:r>
          </a:p>
          <a:p>
            <a:pPr lvl="1"/>
            <a:r>
              <a:rPr lang="ja-JP" altLang="en-US" sz="2400" dirty="0" smtClean="0"/>
              <a:t>自分だけではやっていけない！</a:t>
            </a:r>
            <a:endParaRPr lang="en-US" altLang="ja-JP" sz="2400" dirty="0"/>
          </a:p>
          <a:p>
            <a:pPr lvl="1"/>
            <a:r>
              <a:rPr lang="ja-JP" altLang="en-US" sz="2400" dirty="0" smtClean="0"/>
              <a:t>アンインストールも</a:t>
            </a:r>
            <a:r>
              <a:rPr lang="ja-JP" altLang="en-US" sz="2400" dirty="0" err="1" smtClean="0"/>
              <a:t>やらね</a:t>
            </a:r>
            <a:r>
              <a:rPr lang="ja-JP" altLang="en-US" sz="2400" dirty="0" smtClean="0"/>
              <a:t>ーと</a:t>
            </a:r>
            <a:r>
              <a:rPr lang="en-US" altLang="ja-JP" sz="2400" dirty="0" smtClean="0"/>
              <a:t>…</a:t>
            </a:r>
          </a:p>
          <a:p>
            <a:r>
              <a:rPr lang="en-US" altLang="ja-JP" sz="2800" dirty="0" smtClean="0"/>
              <a:t>Windows </a:t>
            </a:r>
            <a:r>
              <a:rPr lang="en-US" altLang="ja-JP" sz="2800" dirty="0"/>
              <a:t>5.x</a:t>
            </a:r>
            <a:r>
              <a:rPr lang="ja-JP" altLang="en-US" sz="2800" dirty="0"/>
              <a:t>～</a:t>
            </a:r>
          </a:p>
          <a:p>
            <a:pPr lvl="1"/>
            <a:r>
              <a:rPr lang="en-US" altLang="ja-JP" sz="2400" dirty="0" smtClean="0"/>
              <a:t>OS</a:t>
            </a:r>
            <a:r>
              <a:rPr lang="ja-JP" altLang="en-US" sz="2400" dirty="0" smtClean="0"/>
              <a:t>で面倒見てくれるって</a:t>
            </a:r>
            <a:r>
              <a:rPr lang="ja-JP" altLang="en-US" sz="2400" dirty="0" err="1" smtClean="0"/>
              <a:t>よ</a:t>
            </a:r>
            <a:r>
              <a:rPr lang="ja-JP" altLang="en-US" sz="2400" dirty="0" smtClean="0"/>
              <a:t>！</a:t>
            </a:r>
            <a:endParaRPr lang="ja-JP" altLang="en-US" sz="2400" dirty="0"/>
          </a:p>
          <a:p>
            <a:pPr lvl="1"/>
            <a:r>
              <a:rPr lang="ja-JP" altLang="en-US" sz="2400" dirty="0" smtClean="0"/>
              <a:t>アップデートも</a:t>
            </a:r>
            <a:r>
              <a:rPr lang="ja-JP" altLang="en-US" sz="2400" dirty="0" err="1" smtClean="0"/>
              <a:t>やらね</a:t>
            </a:r>
            <a:r>
              <a:rPr lang="ja-JP" altLang="en-US" sz="2400" dirty="0" smtClean="0"/>
              <a:t>ーと！</a:t>
            </a:r>
            <a:endParaRPr lang="ja-JP" altLang="en-US" sz="2400" dirty="0"/>
          </a:p>
          <a:p>
            <a:endParaRPr lang="en-US" altLang="ja-JP"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p:cTn id="7" dur="500" fill="hold"/>
                                        <p:tgtEl>
                                          <p:spTgt spid="6861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611">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6861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61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61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68611">
                                            <p:txEl>
                                              <p:pRg st="1" end="1"/>
                                            </p:txEl>
                                          </p:spTgt>
                                        </p:tgtEl>
                                        <p:attrNameLst>
                                          <p:attrName>style.visibility</p:attrName>
                                        </p:attrNameLst>
                                      </p:cBhvr>
                                      <p:to>
                                        <p:strVal val="visible"/>
                                      </p:to>
                                    </p:set>
                                    <p:anim calcmode="lin" valueType="num">
                                      <p:cBhvr>
                                        <p:cTn id="16" dur="500" fill="hold"/>
                                        <p:tgtEl>
                                          <p:spTgt spid="6861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8611">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6861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861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8611">
                                            <p:txEl>
                                              <p:pRg st="1" end="1"/>
                                            </p:txEl>
                                          </p:spTgt>
                                        </p:tgtEl>
                                      </p:cBhvr>
                                    </p:animEffect>
                                  </p:childTnLst>
                                </p:cTn>
                              </p:par>
                            </p:childTnLst>
                          </p:cTn>
                        </p:par>
                        <p:par>
                          <p:cTn id="21" fill="hold">
                            <p:stCondLst>
                              <p:cond delay="1050"/>
                            </p:stCondLst>
                            <p:childTnLst>
                              <p:par>
                                <p:cTn id="22" presetID="41" presetClass="entr" presetSubtype="0" fill="hold" nodeType="afterEffect">
                                  <p:stCondLst>
                                    <p:cond delay="0"/>
                                  </p:stCondLst>
                                  <p:iterate type="lt">
                                    <p:tmPct val="10000"/>
                                  </p:iterate>
                                  <p:childTnLst>
                                    <p:set>
                                      <p:cBhvr>
                                        <p:cTn id="23" dur="1" fill="hold">
                                          <p:stCondLst>
                                            <p:cond delay="0"/>
                                          </p:stCondLst>
                                        </p:cTn>
                                        <p:tgtEl>
                                          <p:spTgt spid="68611">
                                            <p:txEl>
                                              <p:pRg st="2" end="2"/>
                                            </p:txEl>
                                          </p:spTgt>
                                        </p:tgtEl>
                                        <p:attrNameLst>
                                          <p:attrName>style.visibility</p:attrName>
                                        </p:attrNameLst>
                                      </p:cBhvr>
                                      <p:to>
                                        <p:strVal val="visible"/>
                                      </p:to>
                                    </p:set>
                                    <p:anim calcmode="lin" valueType="num">
                                      <p:cBhvr>
                                        <p:cTn id="24" dur="500" fill="hold"/>
                                        <p:tgtEl>
                                          <p:spTgt spid="68611">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68611">
                                            <p:txEl>
                                              <p:pRg st="2" end="2"/>
                                            </p:txEl>
                                          </p:spTgt>
                                        </p:tgtEl>
                                        <p:attrNameLst>
                                          <p:attrName>ppt_y</p:attrName>
                                        </p:attrNameLst>
                                      </p:cBhvr>
                                      <p:tavLst>
                                        <p:tav tm="0">
                                          <p:val>
                                            <p:strVal val="#ppt_y"/>
                                          </p:val>
                                        </p:tav>
                                        <p:tav tm="100000">
                                          <p:val>
                                            <p:strVal val="#ppt_y"/>
                                          </p:val>
                                        </p:tav>
                                      </p:tavLst>
                                    </p:anim>
                                    <p:anim calcmode="lin" valueType="num">
                                      <p:cBhvr>
                                        <p:cTn id="26" dur="500" fill="hold"/>
                                        <p:tgtEl>
                                          <p:spTgt spid="68611">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68611">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68611">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nodeType="clickEffect">
                                  <p:stCondLst>
                                    <p:cond delay="0"/>
                                  </p:stCondLst>
                                  <p:iterate type="lt">
                                    <p:tmPct val="10000"/>
                                  </p:iterate>
                                  <p:childTnLst>
                                    <p:set>
                                      <p:cBhvr>
                                        <p:cTn id="32" dur="1" fill="hold">
                                          <p:stCondLst>
                                            <p:cond delay="0"/>
                                          </p:stCondLst>
                                        </p:cTn>
                                        <p:tgtEl>
                                          <p:spTgt spid="68611">
                                            <p:txEl>
                                              <p:pRg st="3" end="3"/>
                                            </p:txEl>
                                          </p:spTgt>
                                        </p:tgtEl>
                                        <p:attrNameLst>
                                          <p:attrName>style.visibility</p:attrName>
                                        </p:attrNameLst>
                                      </p:cBhvr>
                                      <p:to>
                                        <p:strVal val="visible"/>
                                      </p:to>
                                    </p:set>
                                    <p:anim calcmode="lin" valueType="num">
                                      <p:cBhvr>
                                        <p:cTn id="33" dur="500" fill="hold"/>
                                        <p:tgtEl>
                                          <p:spTgt spid="68611">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68611">
                                            <p:txEl>
                                              <p:pRg st="3" end="3"/>
                                            </p:txEl>
                                          </p:spTgt>
                                        </p:tgtEl>
                                        <p:attrNameLst>
                                          <p:attrName>ppt_y</p:attrName>
                                        </p:attrNameLst>
                                      </p:cBhvr>
                                      <p:tavLst>
                                        <p:tav tm="0">
                                          <p:val>
                                            <p:strVal val="#ppt_y"/>
                                          </p:val>
                                        </p:tav>
                                        <p:tav tm="100000">
                                          <p:val>
                                            <p:strVal val="#ppt_y"/>
                                          </p:val>
                                        </p:tav>
                                      </p:tavLst>
                                    </p:anim>
                                    <p:anim calcmode="lin" valueType="num">
                                      <p:cBhvr>
                                        <p:cTn id="35" dur="500" fill="hold"/>
                                        <p:tgtEl>
                                          <p:spTgt spid="68611">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68611">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686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nodeType="clickEffect">
                                  <p:stCondLst>
                                    <p:cond delay="0"/>
                                  </p:stCondLst>
                                  <p:iterate type="lt">
                                    <p:tmPct val="10000"/>
                                  </p:iterate>
                                  <p:childTnLst>
                                    <p:set>
                                      <p:cBhvr>
                                        <p:cTn id="41" dur="1" fill="hold">
                                          <p:stCondLst>
                                            <p:cond delay="0"/>
                                          </p:stCondLst>
                                        </p:cTn>
                                        <p:tgtEl>
                                          <p:spTgt spid="68611">
                                            <p:txEl>
                                              <p:pRg st="4" end="4"/>
                                            </p:txEl>
                                          </p:spTgt>
                                        </p:tgtEl>
                                        <p:attrNameLst>
                                          <p:attrName>style.visibility</p:attrName>
                                        </p:attrNameLst>
                                      </p:cBhvr>
                                      <p:to>
                                        <p:strVal val="visible"/>
                                      </p:to>
                                    </p:set>
                                    <p:anim calcmode="lin" valueType="num">
                                      <p:cBhvr>
                                        <p:cTn id="42" dur="500" fill="hold"/>
                                        <p:tgtEl>
                                          <p:spTgt spid="68611">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68611">
                                            <p:txEl>
                                              <p:pRg st="4" end="4"/>
                                            </p:txEl>
                                          </p:spTgt>
                                        </p:tgtEl>
                                        <p:attrNameLst>
                                          <p:attrName>ppt_y</p:attrName>
                                        </p:attrNameLst>
                                      </p:cBhvr>
                                      <p:tavLst>
                                        <p:tav tm="0">
                                          <p:val>
                                            <p:strVal val="#ppt_y"/>
                                          </p:val>
                                        </p:tav>
                                        <p:tav tm="100000">
                                          <p:val>
                                            <p:strVal val="#ppt_y"/>
                                          </p:val>
                                        </p:tav>
                                      </p:tavLst>
                                    </p:anim>
                                    <p:anim calcmode="lin" valueType="num">
                                      <p:cBhvr>
                                        <p:cTn id="44" dur="500" fill="hold"/>
                                        <p:tgtEl>
                                          <p:spTgt spid="68611">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68611">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68611">
                                            <p:txEl>
                                              <p:pRg st="4" end="4"/>
                                            </p:txEl>
                                          </p:spTgt>
                                        </p:tgtEl>
                                      </p:cBhvr>
                                    </p:animEffect>
                                  </p:childTnLst>
                                </p:cTn>
                              </p:par>
                            </p:childTnLst>
                          </p:cTn>
                        </p:par>
                        <p:par>
                          <p:cTn id="47" fill="hold">
                            <p:stCondLst>
                              <p:cond delay="1150"/>
                            </p:stCondLst>
                            <p:childTnLst>
                              <p:par>
                                <p:cTn id="48" presetID="41" presetClass="entr" presetSubtype="0" fill="hold" nodeType="afterEffect">
                                  <p:stCondLst>
                                    <p:cond delay="0"/>
                                  </p:stCondLst>
                                  <p:iterate type="lt">
                                    <p:tmPct val="10000"/>
                                  </p:iterate>
                                  <p:childTnLst>
                                    <p:set>
                                      <p:cBhvr>
                                        <p:cTn id="49" dur="1" fill="hold">
                                          <p:stCondLst>
                                            <p:cond delay="0"/>
                                          </p:stCondLst>
                                        </p:cTn>
                                        <p:tgtEl>
                                          <p:spTgt spid="68611">
                                            <p:txEl>
                                              <p:pRg st="5" end="5"/>
                                            </p:txEl>
                                          </p:spTgt>
                                        </p:tgtEl>
                                        <p:attrNameLst>
                                          <p:attrName>style.visibility</p:attrName>
                                        </p:attrNameLst>
                                      </p:cBhvr>
                                      <p:to>
                                        <p:strVal val="visible"/>
                                      </p:to>
                                    </p:set>
                                    <p:anim calcmode="lin" valueType="num">
                                      <p:cBhvr>
                                        <p:cTn id="50" dur="500" fill="hold"/>
                                        <p:tgtEl>
                                          <p:spTgt spid="68611">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51" dur="500" fill="hold"/>
                                        <p:tgtEl>
                                          <p:spTgt spid="68611">
                                            <p:txEl>
                                              <p:pRg st="5" end="5"/>
                                            </p:txEl>
                                          </p:spTgt>
                                        </p:tgtEl>
                                        <p:attrNameLst>
                                          <p:attrName>ppt_y</p:attrName>
                                        </p:attrNameLst>
                                      </p:cBhvr>
                                      <p:tavLst>
                                        <p:tav tm="0">
                                          <p:val>
                                            <p:strVal val="#ppt_y"/>
                                          </p:val>
                                        </p:tav>
                                        <p:tav tm="100000">
                                          <p:val>
                                            <p:strVal val="#ppt_y"/>
                                          </p:val>
                                        </p:tav>
                                      </p:tavLst>
                                    </p:anim>
                                    <p:anim calcmode="lin" valueType="num">
                                      <p:cBhvr>
                                        <p:cTn id="52" dur="500" fill="hold"/>
                                        <p:tgtEl>
                                          <p:spTgt spid="68611">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3" dur="500" fill="hold"/>
                                        <p:tgtEl>
                                          <p:spTgt spid="68611">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4" dur="500" tmFilter="0,0; .5, 1; 1, 1"/>
                                        <p:tgtEl>
                                          <p:spTgt spid="68611">
                                            <p:txEl>
                                              <p:pRg st="5" end="5"/>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41" presetClass="entr" presetSubtype="0" fill="hold" nodeType="clickEffect">
                                  <p:stCondLst>
                                    <p:cond delay="0"/>
                                  </p:stCondLst>
                                  <p:iterate type="lt">
                                    <p:tmPct val="10000"/>
                                  </p:iterate>
                                  <p:childTnLst>
                                    <p:set>
                                      <p:cBhvr>
                                        <p:cTn id="58" dur="1" fill="hold">
                                          <p:stCondLst>
                                            <p:cond delay="0"/>
                                          </p:stCondLst>
                                        </p:cTn>
                                        <p:tgtEl>
                                          <p:spTgt spid="68611">
                                            <p:txEl>
                                              <p:pRg st="6" end="6"/>
                                            </p:txEl>
                                          </p:spTgt>
                                        </p:tgtEl>
                                        <p:attrNameLst>
                                          <p:attrName>style.visibility</p:attrName>
                                        </p:attrNameLst>
                                      </p:cBhvr>
                                      <p:to>
                                        <p:strVal val="visible"/>
                                      </p:to>
                                    </p:set>
                                    <p:anim calcmode="lin" valueType="num">
                                      <p:cBhvr>
                                        <p:cTn id="59" dur="500" fill="hold"/>
                                        <p:tgtEl>
                                          <p:spTgt spid="68611">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68611">
                                            <p:txEl>
                                              <p:pRg st="6" end="6"/>
                                            </p:txEl>
                                          </p:spTgt>
                                        </p:tgtEl>
                                        <p:attrNameLst>
                                          <p:attrName>ppt_y</p:attrName>
                                        </p:attrNameLst>
                                      </p:cBhvr>
                                      <p:tavLst>
                                        <p:tav tm="0">
                                          <p:val>
                                            <p:strVal val="#ppt_y"/>
                                          </p:val>
                                        </p:tav>
                                        <p:tav tm="100000">
                                          <p:val>
                                            <p:strVal val="#ppt_y"/>
                                          </p:val>
                                        </p:tav>
                                      </p:tavLst>
                                    </p:anim>
                                    <p:anim calcmode="lin" valueType="num">
                                      <p:cBhvr>
                                        <p:cTn id="61" dur="500" fill="hold"/>
                                        <p:tgtEl>
                                          <p:spTgt spid="68611">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68611">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68611">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1" presetClass="entr" presetSubtype="0" fill="hold" nodeType="clickEffect">
                                  <p:stCondLst>
                                    <p:cond delay="0"/>
                                  </p:stCondLst>
                                  <p:iterate type="lt">
                                    <p:tmPct val="10000"/>
                                  </p:iterate>
                                  <p:childTnLst>
                                    <p:set>
                                      <p:cBhvr>
                                        <p:cTn id="67" dur="1" fill="hold">
                                          <p:stCondLst>
                                            <p:cond delay="0"/>
                                          </p:stCondLst>
                                        </p:cTn>
                                        <p:tgtEl>
                                          <p:spTgt spid="68611">
                                            <p:txEl>
                                              <p:pRg st="7" end="7"/>
                                            </p:txEl>
                                          </p:spTgt>
                                        </p:tgtEl>
                                        <p:attrNameLst>
                                          <p:attrName>style.visibility</p:attrName>
                                        </p:attrNameLst>
                                      </p:cBhvr>
                                      <p:to>
                                        <p:strVal val="visible"/>
                                      </p:to>
                                    </p:set>
                                    <p:anim calcmode="lin" valueType="num">
                                      <p:cBhvr>
                                        <p:cTn id="68" dur="500" fill="hold"/>
                                        <p:tgtEl>
                                          <p:spTgt spid="68611">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69" dur="500" fill="hold"/>
                                        <p:tgtEl>
                                          <p:spTgt spid="68611">
                                            <p:txEl>
                                              <p:pRg st="7" end="7"/>
                                            </p:txEl>
                                          </p:spTgt>
                                        </p:tgtEl>
                                        <p:attrNameLst>
                                          <p:attrName>ppt_y</p:attrName>
                                        </p:attrNameLst>
                                      </p:cBhvr>
                                      <p:tavLst>
                                        <p:tav tm="0">
                                          <p:val>
                                            <p:strVal val="#ppt_y"/>
                                          </p:val>
                                        </p:tav>
                                        <p:tav tm="100000">
                                          <p:val>
                                            <p:strVal val="#ppt_y"/>
                                          </p:val>
                                        </p:tav>
                                      </p:tavLst>
                                    </p:anim>
                                    <p:anim calcmode="lin" valueType="num">
                                      <p:cBhvr>
                                        <p:cTn id="70" dur="500" fill="hold"/>
                                        <p:tgtEl>
                                          <p:spTgt spid="68611">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1" dur="500" fill="hold"/>
                                        <p:tgtEl>
                                          <p:spTgt spid="68611">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2" dur="500" tmFilter="0,0; .5, 1; 1, 1"/>
                                        <p:tgtEl>
                                          <p:spTgt spid="68611">
                                            <p:txEl>
                                              <p:pRg st="7" end="7"/>
                                            </p:txEl>
                                          </p:spTgt>
                                        </p:tgtEl>
                                      </p:cBhvr>
                                    </p:animEffect>
                                  </p:childTnLst>
                                </p:cTn>
                              </p:par>
                            </p:childTnLst>
                          </p:cTn>
                        </p:par>
                        <p:par>
                          <p:cTn id="73" fill="hold">
                            <p:stCondLst>
                              <p:cond delay="1150"/>
                            </p:stCondLst>
                            <p:childTnLst>
                              <p:par>
                                <p:cTn id="74" presetID="41" presetClass="entr" presetSubtype="0" fill="hold" nodeType="afterEffect">
                                  <p:stCondLst>
                                    <p:cond delay="0"/>
                                  </p:stCondLst>
                                  <p:iterate type="lt">
                                    <p:tmPct val="10000"/>
                                  </p:iterate>
                                  <p:childTnLst>
                                    <p:set>
                                      <p:cBhvr>
                                        <p:cTn id="75" dur="1" fill="hold">
                                          <p:stCondLst>
                                            <p:cond delay="0"/>
                                          </p:stCondLst>
                                        </p:cTn>
                                        <p:tgtEl>
                                          <p:spTgt spid="68611">
                                            <p:txEl>
                                              <p:pRg st="8" end="8"/>
                                            </p:txEl>
                                          </p:spTgt>
                                        </p:tgtEl>
                                        <p:attrNameLst>
                                          <p:attrName>style.visibility</p:attrName>
                                        </p:attrNameLst>
                                      </p:cBhvr>
                                      <p:to>
                                        <p:strVal val="visible"/>
                                      </p:to>
                                    </p:set>
                                    <p:anim calcmode="lin" valueType="num">
                                      <p:cBhvr>
                                        <p:cTn id="76" dur="500" fill="hold"/>
                                        <p:tgtEl>
                                          <p:spTgt spid="68611">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77" dur="500" fill="hold"/>
                                        <p:tgtEl>
                                          <p:spTgt spid="68611">
                                            <p:txEl>
                                              <p:pRg st="8" end="8"/>
                                            </p:txEl>
                                          </p:spTgt>
                                        </p:tgtEl>
                                        <p:attrNameLst>
                                          <p:attrName>ppt_y</p:attrName>
                                        </p:attrNameLst>
                                      </p:cBhvr>
                                      <p:tavLst>
                                        <p:tav tm="0">
                                          <p:val>
                                            <p:strVal val="#ppt_y"/>
                                          </p:val>
                                        </p:tav>
                                        <p:tav tm="100000">
                                          <p:val>
                                            <p:strVal val="#ppt_y"/>
                                          </p:val>
                                        </p:tav>
                                      </p:tavLst>
                                    </p:anim>
                                    <p:anim calcmode="lin" valueType="num">
                                      <p:cBhvr>
                                        <p:cTn id="78" dur="500" fill="hold"/>
                                        <p:tgtEl>
                                          <p:spTgt spid="68611">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9" dur="500" fill="hold"/>
                                        <p:tgtEl>
                                          <p:spTgt spid="68611">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80" dur="500" tmFilter="0,0; .5, 1; 1, 1"/>
                                        <p:tgtEl>
                                          <p:spTgt spid="6861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ja-JP" altLang="en-US"/>
              <a:t>今のご時勢に求められるもの</a:t>
            </a:r>
          </a:p>
        </p:txBody>
      </p:sp>
      <p:sp>
        <p:nvSpPr>
          <p:cNvPr id="66563" name="Rectangle 3"/>
          <p:cNvSpPr>
            <a:spLocks noGrp="1" noChangeArrowheads="1"/>
          </p:cNvSpPr>
          <p:nvPr>
            <p:ph idx="1"/>
          </p:nvPr>
        </p:nvSpPr>
        <p:spPr/>
        <p:txBody>
          <a:bodyPr/>
          <a:lstStyle/>
          <a:p>
            <a:r>
              <a:rPr lang="ja-JP" altLang="en-US" sz="2800" dirty="0"/>
              <a:t>安心して使える仕組み</a:t>
            </a:r>
          </a:p>
          <a:p>
            <a:r>
              <a:rPr lang="ja-JP" altLang="en-US" sz="2800" dirty="0"/>
              <a:t>他と共存できる仕組み</a:t>
            </a:r>
          </a:p>
          <a:p>
            <a:r>
              <a:rPr lang="ja-JP" altLang="en-US" sz="2800" dirty="0"/>
              <a:t>使いたいときに使える仕組み</a:t>
            </a:r>
          </a:p>
          <a:p>
            <a:r>
              <a:rPr lang="ja-JP" altLang="en-US" sz="2800" dirty="0"/>
              <a:t>ユーザーのミスをフォローしてくれる</a:t>
            </a:r>
            <a:r>
              <a:rPr lang="ja-JP" altLang="en-US" sz="2800" dirty="0" smtClean="0"/>
              <a:t>仕組み</a:t>
            </a:r>
            <a:endParaRPr lang="en-US" altLang="ja-JP" sz="2800" dirty="0" smtClean="0"/>
          </a:p>
          <a:p>
            <a:r>
              <a:rPr lang="ja-JP" altLang="en-US" sz="2800" dirty="0" smtClean="0"/>
              <a:t>アップデートに耐えられる仕組み</a:t>
            </a:r>
            <a:endParaRPr lang="ja-JP" altLang="en-US" sz="2800" dirty="0"/>
          </a:p>
          <a:p>
            <a:endParaRPr lang="en-US" altLang="ja-JP"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66563">
                                            <p:txEl>
                                              <p:pRg st="0" end="0"/>
                                            </p:txEl>
                                          </p:spTgt>
                                        </p:tgtEl>
                                        <p:attrNameLst>
                                          <p:attrName>style.visibility</p:attrName>
                                        </p:attrNameLst>
                                      </p:cBhvr>
                                      <p:to>
                                        <p:strVal val="visible"/>
                                      </p:to>
                                    </p:set>
                                    <p:anim calcmode="lin" valueType="num">
                                      <p:cBhvr>
                                        <p:cTn id="7" dur="500" fill="hold"/>
                                        <p:tgtEl>
                                          <p:spTgt spid="6656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656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6656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656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656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66563">
                                            <p:txEl>
                                              <p:pRg st="1" end="1"/>
                                            </p:txEl>
                                          </p:spTgt>
                                        </p:tgtEl>
                                        <p:attrNameLst>
                                          <p:attrName>style.visibility</p:attrName>
                                        </p:attrNameLst>
                                      </p:cBhvr>
                                      <p:to>
                                        <p:strVal val="visible"/>
                                      </p:to>
                                    </p:set>
                                    <p:anim calcmode="lin" valueType="num">
                                      <p:cBhvr>
                                        <p:cTn id="16" dur="500" fill="hold"/>
                                        <p:tgtEl>
                                          <p:spTgt spid="6656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656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6656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656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656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66563">
                                            <p:txEl>
                                              <p:pRg st="2" end="2"/>
                                            </p:txEl>
                                          </p:spTgt>
                                        </p:tgtEl>
                                        <p:attrNameLst>
                                          <p:attrName>style.visibility</p:attrName>
                                        </p:attrNameLst>
                                      </p:cBhvr>
                                      <p:to>
                                        <p:strVal val="visible"/>
                                      </p:to>
                                    </p:set>
                                    <p:anim calcmode="lin" valueType="num">
                                      <p:cBhvr>
                                        <p:cTn id="25" dur="500" fill="hold"/>
                                        <p:tgtEl>
                                          <p:spTgt spid="6656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6656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6656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6656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6656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66563">
                                            <p:txEl>
                                              <p:pRg st="3" end="3"/>
                                            </p:txEl>
                                          </p:spTgt>
                                        </p:tgtEl>
                                        <p:attrNameLst>
                                          <p:attrName>style.visibility</p:attrName>
                                        </p:attrNameLst>
                                      </p:cBhvr>
                                      <p:to>
                                        <p:strVal val="visible"/>
                                      </p:to>
                                    </p:set>
                                    <p:anim calcmode="lin" valueType="num">
                                      <p:cBhvr>
                                        <p:cTn id="34" dur="500" fill="hold"/>
                                        <p:tgtEl>
                                          <p:spTgt spid="6656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656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6656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656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656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66563">
                                            <p:txEl>
                                              <p:pRg st="4" end="4"/>
                                            </p:txEl>
                                          </p:spTgt>
                                        </p:tgtEl>
                                        <p:attrNameLst>
                                          <p:attrName>style.visibility</p:attrName>
                                        </p:attrNameLst>
                                      </p:cBhvr>
                                      <p:to>
                                        <p:strVal val="visible"/>
                                      </p:to>
                                    </p:set>
                                    <p:anim calcmode="lin" valueType="num">
                                      <p:cBhvr>
                                        <p:cTn id="43" dur="500" fill="hold"/>
                                        <p:tgtEl>
                                          <p:spTgt spid="6656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6656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6656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6656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665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a:lstStyle/>
          <a:p>
            <a:r>
              <a:rPr lang="ja-JP" altLang="en-US"/>
              <a:t>従来のインストーラとの違い</a:t>
            </a:r>
          </a:p>
        </p:txBody>
      </p:sp>
      <p:graphicFrame>
        <p:nvGraphicFramePr>
          <p:cNvPr id="25352" name="Group 776"/>
          <p:cNvGraphicFramePr>
            <a:graphicFrameLocks noGrp="1"/>
          </p:cNvGraphicFramePr>
          <p:nvPr>
            <p:ph idx="1"/>
          </p:nvPr>
        </p:nvGraphicFramePr>
        <p:xfrm>
          <a:off x="428596" y="928670"/>
          <a:ext cx="8104215" cy="5056194"/>
        </p:xfrm>
        <a:graphic>
          <a:graphicData uri="http://schemas.openxmlformats.org/drawingml/2006/table">
            <a:tbl>
              <a:tblPr/>
              <a:tblGrid>
                <a:gridCol w="2701405"/>
                <a:gridCol w="2701405"/>
                <a:gridCol w="2701405"/>
              </a:tblGrid>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600" b="0" i="0" u="none" strike="noStrike" cap="none" normalizeH="0" baseline="0" dirty="0" smtClean="0">
                        <a:ln>
                          <a:noFill/>
                        </a:ln>
                        <a:solidFill>
                          <a:schemeClr val="tx1"/>
                        </a:solidFill>
                        <a:effectLst/>
                        <a:latin typeface="Arial" charset="0"/>
                        <a:ea typeface="ＭＳ Ｐゴシック" charset="-128"/>
                      </a:endParaRPr>
                    </a:p>
                  </a:txBody>
                  <a:tcPr horzOverflow="overflow">
                    <a:lnL cap="flat">
                      <a:noFill/>
                    </a:lnL>
                    <a:lnR w="28575"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従来型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Windows Installer</a:t>
                      </a:r>
                    </a:p>
                  </a:txBody>
                  <a:tcPr horzOverflow="overflow">
                    <a:lnL w="12700" cap="flat" cmpd="sng" algn="ctr">
                      <a:solidFill>
                        <a:schemeClr val="tx1"/>
                      </a:solidFill>
                      <a:prstDash val="solid"/>
                      <a:round/>
                      <a:headEnd type="none" w="med" len="med"/>
                      <a:tailEnd type="none" w="med" len="med"/>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仕組み</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独自プログラム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標準エンジン</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内部仕様</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独自形式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公開データベース形式</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動作ロジック</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単一プロセス</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クライアント</a:t>
                      </a:r>
                      <a:r>
                        <a:rPr kumimoji="1" lang="en-US" altLang="ja-JP" sz="1600" b="0" i="0" u="none" strike="noStrike" cap="none" normalizeH="0" baseline="0" smtClean="0">
                          <a:ln>
                            <a:noFill/>
                          </a:ln>
                          <a:solidFill>
                            <a:schemeClr val="tx1"/>
                          </a:solidFill>
                          <a:effectLst/>
                          <a:latin typeface="Arial" charset="0"/>
                          <a:ea typeface="ＭＳ Ｐゴシック" charset="-128"/>
                        </a:rPr>
                        <a:t>/</a:t>
                      </a:r>
                      <a:r>
                        <a:rPr kumimoji="1" lang="ja-JP" altLang="en-US" sz="1600" b="0" i="0" u="none" strike="noStrike" cap="none" normalizeH="0" baseline="0" smtClean="0">
                          <a:ln>
                            <a:noFill/>
                          </a:ln>
                          <a:solidFill>
                            <a:schemeClr val="tx1"/>
                          </a:solidFill>
                          <a:effectLst/>
                          <a:latin typeface="Arial" charset="0"/>
                          <a:ea typeface="ＭＳ Ｐゴシック" charset="-128"/>
                        </a:rPr>
                        <a:t>サーバー</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配布形式</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実行可能ファイル</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MSI</a:t>
                      </a:r>
                      <a:r>
                        <a:rPr kumimoji="1" lang="ja-JP" altLang="en-US" sz="1600" b="0" i="0" u="none" strike="noStrike" cap="none" normalizeH="0" baseline="0" smtClean="0">
                          <a:ln>
                            <a:noFill/>
                          </a:ln>
                          <a:solidFill>
                            <a:schemeClr val="tx1"/>
                          </a:solidFill>
                          <a:effectLst/>
                          <a:latin typeface="Arial" charset="0"/>
                          <a:ea typeface="ＭＳ Ｐゴシック" charset="-128"/>
                        </a:rPr>
                        <a:t>ファイル</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OS</a:t>
                      </a:r>
                      <a:r>
                        <a:rPr kumimoji="1" lang="ja-JP" altLang="en-US" sz="1600" b="0" i="0" u="none" strike="noStrike" cap="none" normalizeH="0" baseline="0" smtClean="0">
                          <a:ln>
                            <a:noFill/>
                          </a:ln>
                          <a:solidFill>
                            <a:schemeClr val="tx1"/>
                          </a:solidFill>
                          <a:effectLst/>
                          <a:latin typeface="Arial" charset="0"/>
                          <a:ea typeface="ＭＳ Ｐゴシック" charset="-128"/>
                        </a:rPr>
                        <a:t>によるサポート</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なし</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あり</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ロールバック</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なし</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あり</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権限昇格</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なし</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あり</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自動修復</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実装不可能</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あり</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アドバタイズ</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実装不可能</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あり</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共有管理</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共通カウンタ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コンポーネント管理</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Designed for Windows </a:t>
                      </a:r>
                      <a:r>
                        <a:rPr kumimoji="1" lang="ja-JP" altLang="en-US" sz="1600" b="0" i="0" u="none" strike="noStrike" cap="none" normalizeH="0" baseline="0" smtClean="0">
                          <a:ln>
                            <a:noFill/>
                          </a:ln>
                          <a:solidFill>
                            <a:schemeClr val="tx1"/>
                          </a:solidFill>
                          <a:effectLst/>
                          <a:latin typeface="Arial" charset="0"/>
                          <a:ea typeface="ＭＳ Ｐゴシック" charset="-128"/>
                        </a:rPr>
                        <a:t>ロゴ</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可</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推奨</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smtClean="0">
                          <a:ln>
                            <a:noFill/>
                          </a:ln>
                          <a:solidFill>
                            <a:schemeClr val="tx1"/>
                          </a:solidFill>
                          <a:effectLst/>
                          <a:latin typeface="Arial" charset="0"/>
                          <a:ea typeface="ＭＳ Ｐゴシック" charset="-128"/>
                        </a:rPr>
                        <a:t>Certified for Windows </a:t>
                      </a:r>
                      <a:r>
                        <a:rPr kumimoji="1" lang="ja-JP" altLang="en-US" sz="1600" b="0" i="0" u="none" strike="noStrike" cap="none" normalizeH="0" baseline="0" smtClean="0">
                          <a:ln>
                            <a:noFill/>
                          </a:ln>
                          <a:solidFill>
                            <a:schemeClr val="tx1"/>
                          </a:solidFill>
                          <a:effectLst/>
                          <a:latin typeface="Arial" charset="0"/>
                          <a:ea typeface="ＭＳ Ｐゴシック" charset="-128"/>
                        </a:rPr>
                        <a:t>ロゴ</a:t>
                      </a:r>
                    </a:p>
                  </a:txBody>
                  <a:tcPr horzOverflow="overflow">
                    <a:lnL cap="flat">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smtClean="0">
                          <a:ln>
                            <a:noFill/>
                          </a:ln>
                          <a:solidFill>
                            <a:schemeClr val="tx1"/>
                          </a:solidFill>
                          <a:effectLst/>
                          <a:latin typeface="Arial" charset="0"/>
                          <a:ea typeface="ＭＳ Ｐゴシック" charset="-128"/>
                        </a:rPr>
                        <a:t>不可</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Arial" charset="0"/>
                          <a:ea typeface="ＭＳ Ｐゴシック" charset="-128"/>
                        </a:rPr>
                        <a:t>必須</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dirty="0" err="1" smtClean="0"/>
              <a:t>WindowsInstaller</a:t>
            </a:r>
            <a:r>
              <a:rPr lang="en-US" altLang="ja-JP" dirty="0" smtClean="0"/>
              <a:t> </a:t>
            </a:r>
            <a:r>
              <a:rPr lang="ja-JP" altLang="en-US" dirty="0"/>
              <a:t>のメリットとデメリット</a:t>
            </a:r>
          </a:p>
        </p:txBody>
      </p:sp>
      <p:sp>
        <p:nvSpPr>
          <p:cNvPr id="28675" name="Rectangle 3"/>
          <p:cNvSpPr>
            <a:spLocks noGrp="1" noChangeArrowheads="1"/>
          </p:cNvSpPr>
          <p:nvPr>
            <p:ph idx="1"/>
          </p:nvPr>
        </p:nvSpPr>
        <p:spPr>
          <a:xfrm>
            <a:off x="468313" y="1052513"/>
            <a:ext cx="8229600" cy="5073650"/>
          </a:xfrm>
        </p:spPr>
        <p:txBody>
          <a:bodyPr/>
          <a:lstStyle/>
          <a:p>
            <a:pPr>
              <a:lnSpc>
                <a:spcPct val="90000"/>
              </a:lnSpc>
            </a:pPr>
            <a:r>
              <a:rPr lang="ja-JP" altLang="en-US" sz="2400"/>
              <a:t>メリット</a:t>
            </a:r>
          </a:p>
          <a:p>
            <a:pPr lvl="1">
              <a:lnSpc>
                <a:spcPct val="90000"/>
              </a:lnSpc>
            </a:pPr>
            <a:r>
              <a:rPr lang="ja-JP" altLang="en-US" sz="2000"/>
              <a:t>決まったファイル形式で提供されている</a:t>
            </a:r>
          </a:p>
          <a:p>
            <a:pPr lvl="1">
              <a:lnSpc>
                <a:spcPct val="90000"/>
              </a:lnSpc>
            </a:pPr>
            <a:r>
              <a:rPr lang="ja-JP" altLang="en-US" sz="2000"/>
              <a:t>コードを書かなくてもよい</a:t>
            </a:r>
          </a:p>
          <a:p>
            <a:pPr lvl="1">
              <a:lnSpc>
                <a:spcPct val="90000"/>
              </a:lnSpc>
            </a:pPr>
            <a:r>
              <a:rPr lang="ja-JP" altLang="en-US" sz="2000"/>
              <a:t>ロールバック可能なインストールシステム</a:t>
            </a:r>
          </a:p>
          <a:p>
            <a:pPr lvl="1">
              <a:lnSpc>
                <a:spcPct val="90000"/>
              </a:lnSpc>
            </a:pPr>
            <a:r>
              <a:rPr lang="en-US" altLang="ja-JP" sz="2000"/>
              <a:t>OS</a:t>
            </a:r>
            <a:r>
              <a:rPr lang="ja-JP" altLang="en-US" sz="2000"/>
              <a:t>によるサポート</a:t>
            </a:r>
          </a:p>
          <a:p>
            <a:pPr lvl="2">
              <a:lnSpc>
                <a:spcPct val="90000"/>
              </a:lnSpc>
            </a:pPr>
            <a:r>
              <a:rPr lang="ja-JP" altLang="en-US" sz="1800"/>
              <a:t>データ管理の一元化</a:t>
            </a:r>
          </a:p>
          <a:p>
            <a:pPr lvl="2">
              <a:lnSpc>
                <a:spcPct val="90000"/>
              </a:lnSpc>
            </a:pPr>
            <a:r>
              <a:rPr lang="ja-JP" altLang="en-US" sz="1800"/>
              <a:t>自動修復</a:t>
            </a:r>
          </a:p>
          <a:p>
            <a:pPr lvl="2">
              <a:lnSpc>
                <a:spcPct val="90000"/>
              </a:lnSpc>
            </a:pPr>
            <a:r>
              <a:rPr lang="ja-JP" altLang="en-US" sz="1800"/>
              <a:t>アドバタイズインストール</a:t>
            </a:r>
          </a:p>
          <a:p>
            <a:pPr lvl="2">
              <a:lnSpc>
                <a:spcPct val="90000"/>
              </a:lnSpc>
            </a:pPr>
            <a:r>
              <a:rPr lang="en-US" altLang="ja-JP" sz="1800"/>
              <a:t>RestartManager</a:t>
            </a:r>
          </a:p>
          <a:p>
            <a:pPr lvl="2">
              <a:lnSpc>
                <a:spcPct val="90000"/>
              </a:lnSpc>
            </a:pPr>
            <a:r>
              <a:rPr lang="ja-JP" altLang="en-US" sz="1800"/>
              <a:t>その他</a:t>
            </a:r>
          </a:p>
          <a:p>
            <a:pPr lvl="1">
              <a:lnSpc>
                <a:spcPct val="90000"/>
              </a:lnSpc>
            </a:pPr>
            <a:r>
              <a:rPr lang="en-US" altLang="ja-JP" sz="2000"/>
              <a:t>Certified for Windows </a:t>
            </a:r>
            <a:r>
              <a:rPr lang="ja-JP" altLang="en-US" sz="2000"/>
              <a:t>ロゴが取得可能</a:t>
            </a:r>
          </a:p>
          <a:p>
            <a:pPr>
              <a:lnSpc>
                <a:spcPct val="90000"/>
              </a:lnSpc>
            </a:pPr>
            <a:r>
              <a:rPr lang="ja-JP" altLang="en-US" sz="2400"/>
              <a:t>デメリット</a:t>
            </a:r>
          </a:p>
          <a:p>
            <a:pPr lvl="1">
              <a:lnSpc>
                <a:spcPct val="90000"/>
              </a:lnSpc>
            </a:pPr>
            <a:r>
              <a:rPr lang="ja-JP" altLang="en-US" sz="2000"/>
              <a:t>作法がうるさい</a:t>
            </a:r>
          </a:p>
          <a:p>
            <a:pPr lvl="1">
              <a:lnSpc>
                <a:spcPct val="90000"/>
              </a:lnSpc>
            </a:pPr>
            <a:r>
              <a:rPr lang="ja-JP" altLang="en-US" sz="2000"/>
              <a:t>日本語版ツールが高い</a:t>
            </a:r>
            <a:r>
              <a:rPr lang="en-US" altLang="ja-JP" sz="2000"/>
              <a:t>(</a:t>
            </a:r>
            <a:r>
              <a:rPr lang="ja-JP" altLang="en-US" sz="2000"/>
              <a:t>ローカライズされたものだけ</a:t>
            </a:r>
            <a:r>
              <a:rPr lang="en-US" altLang="ja-JP" sz="2000"/>
              <a:t>)</a:t>
            </a:r>
          </a:p>
          <a:p>
            <a:pPr lvl="1">
              <a:lnSpc>
                <a:spcPct val="90000"/>
              </a:lnSpc>
            </a:pPr>
            <a:r>
              <a:rPr lang="ja-JP" altLang="en-US" sz="2000"/>
              <a:t>日本語資料が少ない</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checkerboard(across)">
                                      <p:cBhvr>
                                        <p:cTn id="7" dur="20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 calcmode="lin" valueType="num">
                                      <p:cBhvr additive="base">
                                        <p:cTn id="12"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8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28675">
                                            <p:txEl>
                                              <p:pRg st="2" end="2"/>
                                            </p:txEl>
                                          </p:spTgt>
                                        </p:tgtEl>
                                        <p:attrNameLst>
                                          <p:attrName>style.visibility</p:attrName>
                                        </p:attrNameLst>
                                      </p:cBhvr>
                                      <p:to>
                                        <p:strVal val="visible"/>
                                      </p:to>
                                    </p:set>
                                    <p:anim calcmode="lin" valueType="num">
                                      <p:cBhvr additive="base">
                                        <p:cTn id="18" dur="500" fill="hold"/>
                                        <p:tgtEl>
                                          <p:spTgt spid="28675">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286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28675">
                                            <p:txEl>
                                              <p:pRg st="3" end="3"/>
                                            </p:txEl>
                                          </p:spTgt>
                                        </p:tgtEl>
                                        <p:attrNameLst>
                                          <p:attrName>style.visibility</p:attrName>
                                        </p:attrNameLst>
                                      </p:cBhvr>
                                      <p:to>
                                        <p:strVal val="visible"/>
                                      </p:to>
                                    </p:set>
                                    <p:anim calcmode="lin" valueType="num">
                                      <p:cBhvr additive="base">
                                        <p:cTn id="24" dur="500" fill="hold"/>
                                        <p:tgtEl>
                                          <p:spTgt spid="28675">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286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28675">
                                            <p:txEl>
                                              <p:pRg st="4" end="4"/>
                                            </p:txEl>
                                          </p:spTgt>
                                        </p:tgtEl>
                                        <p:attrNameLst>
                                          <p:attrName>style.visibility</p:attrName>
                                        </p:attrNameLst>
                                      </p:cBhvr>
                                      <p:to>
                                        <p:strVal val="visible"/>
                                      </p:to>
                                    </p:set>
                                    <p:anim calcmode="lin" valueType="num">
                                      <p:cBhvr additive="base">
                                        <p:cTn id="30" dur="500" fill="hold"/>
                                        <p:tgtEl>
                                          <p:spTgt spid="28675">
                                            <p:txEl>
                                              <p:pRg st="4" end="4"/>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86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28675">
                                            <p:txEl>
                                              <p:pRg st="5" end="5"/>
                                            </p:txEl>
                                          </p:spTgt>
                                        </p:tgtEl>
                                        <p:attrNameLst>
                                          <p:attrName>style.visibility</p:attrName>
                                        </p:attrNameLst>
                                      </p:cBhvr>
                                      <p:to>
                                        <p:strVal val="visible"/>
                                      </p:to>
                                    </p:set>
                                    <p:anim calcmode="lin" valueType="num">
                                      <p:cBhvr additive="base">
                                        <p:cTn id="36" dur="500" fill="hold"/>
                                        <p:tgtEl>
                                          <p:spTgt spid="28675">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286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nodeType="clickEffect">
                                  <p:stCondLst>
                                    <p:cond delay="0"/>
                                  </p:stCondLst>
                                  <p:childTnLst>
                                    <p:set>
                                      <p:cBhvr>
                                        <p:cTn id="41" dur="1" fill="hold">
                                          <p:stCondLst>
                                            <p:cond delay="0"/>
                                          </p:stCondLst>
                                        </p:cTn>
                                        <p:tgtEl>
                                          <p:spTgt spid="28675">
                                            <p:txEl>
                                              <p:pRg st="6" end="6"/>
                                            </p:txEl>
                                          </p:spTgt>
                                        </p:tgtEl>
                                        <p:attrNameLst>
                                          <p:attrName>style.visibility</p:attrName>
                                        </p:attrNameLst>
                                      </p:cBhvr>
                                      <p:to>
                                        <p:strVal val="visible"/>
                                      </p:to>
                                    </p:set>
                                    <p:anim calcmode="lin" valueType="num">
                                      <p:cBhvr additive="base">
                                        <p:cTn id="42" dur="500" fill="hold"/>
                                        <p:tgtEl>
                                          <p:spTgt spid="28675">
                                            <p:txEl>
                                              <p:pRg st="6" end="6"/>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867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nodeType="clickEffect">
                                  <p:stCondLst>
                                    <p:cond delay="0"/>
                                  </p:stCondLst>
                                  <p:childTnLst>
                                    <p:set>
                                      <p:cBhvr>
                                        <p:cTn id="47" dur="1" fill="hold">
                                          <p:stCondLst>
                                            <p:cond delay="0"/>
                                          </p:stCondLst>
                                        </p:cTn>
                                        <p:tgtEl>
                                          <p:spTgt spid="28675">
                                            <p:txEl>
                                              <p:pRg st="7" end="7"/>
                                            </p:txEl>
                                          </p:spTgt>
                                        </p:tgtEl>
                                        <p:attrNameLst>
                                          <p:attrName>style.visibility</p:attrName>
                                        </p:attrNameLst>
                                      </p:cBhvr>
                                      <p:to>
                                        <p:strVal val="visible"/>
                                      </p:to>
                                    </p:set>
                                    <p:anim calcmode="lin" valueType="num">
                                      <p:cBhvr additive="base">
                                        <p:cTn id="48" dur="500" fill="hold"/>
                                        <p:tgtEl>
                                          <p:spTgt spid="28675">
                                            <p:txEl>
                                              <p:pRg st="7" end="7"/>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2867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nodeType="clickEffect">
                                  <p:stCondLst>
                                    <p:cond delay="0"/>
                                  </p:stCondLst>
                                  <p:childTnLst>
                                    <p:set>
                                      <p:cBhvr>
                                        <p:cTn id="53" dur="1" fill="hold">
                                          <p:stCondLst>
                                            <p:cond delay="0"/>
                                          </p:stCondLst>
                                        </p:cTn>
                                        <p:tgtEl>
                                          <p:spTgt spid="28675">
                                            <p:txEl>
                                              <p:pRg st="8" end="8"/>
                                            </p:txEl>
                                          </p:spTgt>
                                        </p:tgtEl>
                                        <p:attrNameLst>
                                          <p:attrName>style.visibility</p:attrName>
                                        </p:attrNameLst>
                                      </p:cBhvr>
                                      <p:to>
                                        <p:strVal val="visible"/>
                                      </p:to>
                                    </p:set>
                                    <p:anim calcmode="lin" valueType="num">
                                      <p:cBhvr additive="base">
                                        <p:cTn id="54" dur="500" fill="hold"/>
                                        <p:tgtEl>
                                          <p:spTgt spid="28675">
                                            <p:txEl>
                                              <p:pRg st="8" end="8"/>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2867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8" fill="hold" nodeType="clickEffect">
                                  <p:stCondLst>
                                    <p:cond delay="0"/>
                                  </p:stCondLst>
                                  <p:childTnLst>
                                    <p:set>
                                      <p:cBhvr>
                                        <p:cTn id="59" dur="1" fill="hold">
                                          <p:stCondLst>
                                            <p:cond delay="0"/>
                                          </p:stCondLst>
                                        </p:cTn>
                                        <p:tgtEl>
                                          <p:spTgt spid="28675">
                                            <p:txEl>
                                              <p:pRg st="9" end="9"/>
                                            </p:txEl>
                                          </p:spTgt>
                                        </p:tgtEl>
                                        <p:attrNameLst>
                                          <p:attrName>style.visibility</p:attrName>
                                        </p:attrNameLst>
                                      </p:cBhvr>
                                      <p:to>
                                        <p:strVal val="visible"/>
                                      </p:to>
                                    </p:set>
                                    <p:anim calcmode="lin" valueType="num">
                                      <p:cBhvr additive="base">
                                        <p:cTn id="60" dur="500" fill="hold"/>
                                        <p:tgtEl>
                                          <p:spTgt spid="28675">
                                            <p:txEl>
                                              <p:pRg st="9" end="9"/>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286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8" fill="hold" nodeType="clickEffect">
                                  <p:stCondLst>
                                    <p:cond delay="0"/>
                                  </p:stCondLst>
                                  <p:childTnLst>
                                    <p:set>
                                      <p:cBhvr>
                                        <p:cTn id="65" dur="1" fill="hold">
                                          <p:stCondLst>
                                            <p:cond delay="0"/>
                                          </p:stCondLst>
                                        </p:cTn>
                                        <p:tgtEl>
                                          <p:spTgt spid="28675">
                                            <p:txEl>
                                              <p:pRg st="10" end="10"/>
                                            </p:txEl>
                                          </p:spTgt>
                                        </p:tgtEl>
                                        <p:attrNameLst>
                                          <p:attrName>style.visibility</p:attrName>
                                        </p:attrNameLst>
                                      </p:cBhvr>
                                      <p:to>
                                        <p:strVal val="visible"/>
                                      </p:to>
                                    </p:set>
                                    <p:anim calcmode="lin" valueType="num">
                                      <p:cBhvr additive="base">
                                        <p:cTn id="66" dur="500" fill="hold"/>
                                        <p:tgtEl>
                                          <p:spTgt spid="28675">
                                            <p:txEl>
                                              <p:pRg st="10" end="10"/>
                                            </p:txEl>
                                          </p:spTgt>
                                        </p:tgtEl>
                                        <p:attrNameLst>
                                          <p:attrName>ppt_x</p:attrName>
                                        </p:attrNameLst>
                                      </p:cBhvr>
                                      <p:tavLst>
                                        <p:tav tm="0">
                                          <p:val>
                                            <p:strVal val="0-#ppt_w/2"/>
                                          </p:val>
                                        </p:tav>
                                        <p:tav tm="100000">
                                          <p:val>
                                            <p:strVal val="#ppt_x"/>
                                          </p:val>
                                        </p:tav>
                                      </p:tavLst>
                                    </p:anim>
                                    <p:anim calcmode="lin" valueType="num">
                                      <p:cBhvr additive="base">
                                        <p:cTn id="67" dur="500" fill="hold"/>
                                        <p:tgtEl>
                                          <p:spTgt spid="2867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nodeType="clickEffect">
                                  <p:stCondLst>
                                    <p:cond delay="0"/>
                                  </p:stCondLst>
                                  <p:childTnLst>
                                    <p:set>
                                      <p:cBhvr>
                                        <p:cTn id="71" dur="1" fill="hold">
                                          <p:stCondLst>
                                            <p:cond delay="0"/>
                                          </p:stCondLst>
                                        </p:cTn>
                                        <p:tgtEl>
                                          <p:spTgt spid="28675">
                                            <p:txEl>
                                              <p:pRg st="11" end="11"/>
                                            </p:txEl>
                                          </p:spTgt>
                                        </p:tgtEl>
                                        <p:attrNameLst>
                                          <p:attrName>style.visibility</p:attrName>
                                        </p:attrNameLst>
                                      </p:cBhvr>
                                      <p:to>
                                        <p:strVal val="visible"/>
                                      </p:to>
                                    </p:set>
                                    <p:animEffect transition="in" filter="checkerboard(across)">
                                      <p:cBhvr>
                                        <p:cTn id="72" dur="2000"/>
                                        <p:tgtEl>
                                          <p:spTgt spid="28675">
                                            <p:txEl>
                                              <p:pRg st="11" end="11"/>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8" fill="hold" nodeType="clickEffect">
                                  <p:stCondLst>
                                    <p:cond delay="0"/>
                                  </p:stCondLst>
                                  <p:childTnLst>
                                    <p:set>
                                      <p:cBhvr>
                                        <p:cTn id="76" dur="1" fill="hold">
                                          <p:stCondLst>
                                            <p:cond delay="0"/>
                                          </p:stCondLst>
                                        </p:cTn>
                                        <p:tgtEl>
                                          <p:spTgt spid="28675">
                                            <p:txEl>
                                              <p:pRg st="12" end="12"/>
                                            </p:txEl>
                                          </p:spTgt>
                                        </p:tgtEl>
                                        <p:attrNameLst>
                                          <p:attrName>style.visibility</p:attrName>
                                        </p:attrNameLst>
                                      </p:cBhvr>
                                      <p:to>
                                        <p:strVal val="visible"/>
                                      </p:to>
                                    </p:set>
                                    <p:anim calcmode="lin" valueType="num">
                                      <p:cBhvr additive="base">
                                        <p:cTn id="77" dur="500" fill="hold"/>
                                        <p:tgtEl>
                                          <p:spTgt spid="28675">
                                            <p:txEl>
                                              <p:pRg st="12" end="12"/>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2867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nodeType="clickEffect">
                                  <p:stCondLst>
                                    <p:cond delay="0"/>
                                  </p:stCondLst>
                                  <p:childTnLst>
                                    <p:set>
                                      <p:cBhvr>
                                        <p:cTn id="82" dur="1" fill="hold">
                                          <p:stCondLst>
                                            <p:cond delay="0"/>
                                          </p:stCondLst>
                                        </p:cTn>
                                        <p:tgtEl>
                                          <p:spTgt spid="28675">
                                            <p:txEl>
                                              <p:pRg st="13" end="13"/>
                                            </p:txEl>
                                          </p:spTgt>
                                        </p:tgtEl>
                                        <p:attrNameLst>
                                          <p:attrName>style.visibility</p:attrName>
                                        </p:attrNameLst>
                                      </p:cBhvr>
                                      <p:to>
                                        <p:strVal val="visible"/>
                                      </p:to>
                                    </p:set>
                                    <p:anim calcmode="lin" valueType="num">
                                      <p:cBhvr additive="base">
                                        <p:cTn id="83" dur="500" fill="hold"/>
                                        <p:tgtEl>
                                          <p:spTgt spid="28675">
                                            <p:txEl>
                                              <p:pRg st="13" end="13"/>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28675">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8" fill="hold" nodeType="clickEffect">
                                  <p:stCondLst>
                                    <p:cond delay="0"/>
                                  </p:stCondLst>
                                  <p:childTnLst>
                                    <p:set>
                                      <p:cBhvr>
                                        <p:cTn id="88" dur="1" fill="hold">
                                          <p:stCondLst>
                                            <p:cond delay="0"/>
                                          </p:stCondLst>
                                        </p:cTn>
                                        <p:tgtEl>
                                          <p:spTgt spid="28675">
                                            <p:txEl>
                                              <p:pRg st="14" end="14"/>
                                            </p:txEl>
                                          </p:spTgt>
                                        </p:tgtEl>
                                        <p:attrNameLst>
                                          <p:attrName>style.visibility</p:attrName>
                                        </p:attrNameLst>
                                      </p:cBhvr>
                                      <p:to>
                                        <p:strVal val="visible"/>
                                      </p:to>
                                    </p:set>
                                    <p:anim calcmode="lin" valueType="num">
                                      <p:cBhvr additive="base">
                                        <p:cTn id="89" dur="500" fill="hold"/>
                                        <p:tgtEl>
                                          <p:spTgt spid="28675">
                                            <p:txEl>
                                              <p:pRg st="14" end="14"/>
                                            </p:txEl>
                                          </p:spTgt>
                                        </p:tgtEl>
                                        <p:attrNameLst>
                                          <p:attrName>ppt_x</p:attrName>
                                        </p:attrNameLst>
                                      </p:cBhvr>
                                      <p:tavLst>
                                        <p:tav tm="0">
                                          <p:val>
                                            <p:strVal val="0-#ppt_w/2"/>
                                          </p:val>
                                        </p:tav>
                                        <p:tav tm="100000">
                                          <p:val>
                                            <p:strVal val="#ppt_x"/>
                                          </p:val>
                                        </p:tav>
                                      </p:tavLst>
                                    </p:anim>
                                    <p:anim calcmode="lin" valueType="num">
                                      <p:cBhvr additive="base">
                                        <p:cTn id="90" dur="500" fill="hold"/>
                                        <p:tgtEl>
                                          <p:spTgt spid="28675">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dirty="0" err="1" smtClean="0"/>
              <a:t>WindowsInstaller</a:t>
            </a:r>
            <a:r>
              <a:rPr lang="en-US" altLang="ja-JP" dirty="0" smtClean="0"/>
              <a:t> </a:t>
            </a:r>
            <a:r>
              <a:rPr lang="ja-JP" altLang="en-US" dirty="0"/>
              <a:t>のメリットとデメリット</a:t>
            </a:r>
          </a:p>
        </p:txBody>
      </p:sp>
      <p:sp>
        <p:nvSpPr>
          <p:cNvPr id="28675" name="Rectangle 3"/>
          <p:cNvSpPr>
            <a:spLocks noGrp="1" noChangeArrowheads="1"/>
          </p:cNvSpPr>
          <p:nvPr>
            <p:ph idx="1"/>
          </p:nvPr>
        </p:nvSpPr>
        <p:spPr>
          <a:xfrm>
            <a:off x="468313" y="1052513"/>
            <a:ext cx="8229600" cy="5073650"/>
          </a:xfrm>
        </p:spPr>
        <p:txBody>
          <a:bodyPr/>
          <a:lstStyle/>
          <a:p>
            <a:pPr>
              <a:lnSpc>
                <a:spcPct val="90000"/>
              </a:lnSpc>
            </a:pPr>
            <a:r>
              <a:rPr lang="ja-JP" altLang="en-US" sz="2400" dirty="0"/>
              <a:t>メリット</a:t>
            </a:r>
          </a:p>
          <a:p>
            <a:pPr lvl="1">
              <a:lnSpc>
                <a:spcPct val="90000"/>
              </a:lnSpc>
            </a:pPr>
            <a:r>
              <a:rPr lang="ja-JP" altLang="en-US" sz="2000" dirty="0"/>
              <a:t>決まったファイル形式で提供されている</a:t>
            </a:r>
          </a:p>
          <a:p>
            <a:pPr lvl="1">
              <a:lnSpc>
                <a:spcPct val="90000"/>
              </a:lnSpc>
            </a:pPr>
            <a:r>
              <a:rPr lang="ja-JP" altLang="en-US" sz="2000" dirty="0"/>
              <a:t>コードを書かなくてもよい</a:t>
            </a:r>
          </a:p>
          <a:p>
            <a:pPr lvl="1">
              <a:lnSpc>
                <a:spcPct val="90000"/>
              </a:lnSpc>
            </a:pPr>
            <a:r>
              <a:rPr lang="ja-JP" altLang="en-US" sz="2000" dirty="0"/>
              <a:t>ロールバック可能なインストールシステム</a:t>
            </a:r>
          </a:p>
          <a:p>
            <a:pPr lvl="1">
              <a:lnSpc>
                <a:spcPct val="90000"/>
              </a:lnSpc>
            </a:pPr>
            <a:r>
              <a:rPr lang="en-US" altLang="ja-JP" sz="2000" dirty="0"/>
              <a:t>OS</a:t>
            </a:r>
            <a:r>
              <a:rPr lang="ja-JP" altLang="en-US" sz="2000" dirty="0"/>
              <a:t>によるサポート</a:t>
            </a:r>
          </a:p>
          <a:p>
            <a:pPr lvl="2">
              <a:lnSpc>
                <a:spcPct val="90000"/>
              </a:lnSpc>
            </a:pPr>
            <a:r>
              <a:rPr lang="ja-JP" altLang="en-US" sz="1800" dirty="0"/>
              <a:t>データ管理の一元化</a:t>
            </a:r>
          </a:p>
          <a:p>
            <a:pPr lvl="2">
              <a:lnSpc>
                <a:spcPct val="90000"/>
              </a:lnSpc>
            </a:pPr>
            <a:r>
              <a:rPr lang="ja-JP" altLang="en-US" sz="1800" dirty="0"/>
              <a:t>自動修復</a:t>
            </a:r>
          </a:p>
          <a:p>
            <a:pPr lvl="2">
              <a:lnSpc>
                <a:spcPct val="90000"/>
              </a:lnSpc>
            </a:pPr>
            <a:r>
              <a:rPr lang="ja-JP" altLang="en-US" sz="1800" dirty="0"/>
              <a:t>アドバタイズインストール</a:t>
            </a:r>
          </a:p>
          <a:p>
            <a:pPr lvl="2">
              <a:lnSpc>
                <a:spcPct val="90000"/>
              </a:lnSpc>
            </a:pPr>
            <a:r>
              <a:rPr lang="en-US" altLang="ja-JP" sz="1800" dirty="0" err="1"/>
              <a:t>RestartManager</a:t>
            </a:r>
            <a:endParaRPr lang="en-US" altLang="ja-JP" sz="1800" dirty="0"/>
          </a:p>
          <a:p>
            <a:pPr lvl="2">
              <a:lnSpc>
                <a:spcPct val="90000"/>
              </a:lnSpc>
            </a:pPr>
            <a:r>
              <a:rPr lang="ja-JP" altLang="en-US" sz="1800" dirty="0"/>
              <a:t>その他</a:t>
            </a:r>
          </a:p>
          <a:p>
            <a:pPr lvl="1">
              <a:lnSpc>
                <a:spcPct val="90000"/>
              </a:lnSpc>
            </a:pPr>
            <a:r>
              <a:rPr lang="en-US" altLang="ja-JP" sz="2000" dirty="0"/>
              <a:t>Certified for Windows </a:t>
            </a:r>
            <a:r>
              <a:rPr lang="ja-JP" altLang="en-US" sz="2000" dirty="0"/>
              <a:t>ロゴが取得可能</a:t>
            </a:r>
          </a:p>
          <a:p>
            <a:pPr>
              <a:lnSpc>
                <a:spcPct val="90000"/>
              </a:lnSpc>
            </a:pPr>
            <a:r>
              <a:rPr lang="ja-JP" altLang="en-US" sz="2400" dirty="0"/>
              <a:t>デメリット</a:t>
            </a:r>
          </a:p>
          <a:p>
            <a:pPr lvl="1">
              <a:lnSpc>
                <a:spcPct val="90000"/>
              </a:lnSpc>
            </a:pPr>
            <a:r>
              <a:rPr lang="ja-JP" altLang="en-US" sz="2000" dirty="0"/>
              <a:t>作法がうるさい</a:t>
            </a:r>
          </a:p>
          <a:p>
            <a:pPr lvl="1">
              <a:lnSpc>
                <a:spcPct val="90000"/>
              </a:lnSpc>
            </a:pPr>
            <a:r>
              <a:rPr lang="ja-JP" altLang="en-US" sz="2000" dirty="0"/>
              <a:t>日本語版ツールが高い</a:t>
            </a:r>
            <a:r>
              <a:rPr lang="en-US" altLang="ja-JP" sz="2000" dirty="0"/>
              <a:t>(</a:t>
            </a:r>
            <a:r>
              <a:rPr lang="ja-JP" altLang="en-US" sz="2000" dirty="0"/>
              <a:t>ローカライズされたものだけ</a:t>
            </a:r>
            <a:r>
              <a:rPr lang="en-US" altLang="ja-JP" sz="2000" dirty="0"/>
              <a:t>)</a:t>
            </a:r>
          </a:p>
          <a:p>
            <a:pPr lvl="1">
              <a:lnSpc>
                <a:spcPct val="90000"/>
              </a:lnSpc>
            </a:pPr>
            <a:r>
              <a:rPr lang="ja-JP" altLang="en-US" sz="2000" dirty="0"/>
              <a:t>日本語資料</a:t>
            </a:r>
            <a:r>
              <a:rPr lang="ja-JP" altLang="en-US" sz="2000" dirty="0" smtClean="0"/>
              <a:t>が</a:t>
            </a:r>
            <a:r>
              <a:rPr lang="ja-JP" altLang="en-US" sz="2000" b="1" dirty="0" smtClean="0">
                <a:solidFill>
                  <a:srgbClr val="FF0000"/>
                </a:solidFill>
              </a:rPr>
              <a:t>ない！</a:t>
            </a:r>
            <a:endParaRPr lang="ja-JP" altLang="en-US" sz="2000" b="1" dirty="0">
              <a:solidFill>
                <a:srgbClr val="FF0000"/>
              </a:solidFill>
            </a:endParaRPr>
          </a:p>
        </p:txBody>
      </p:sp>
    </p:spTree>
    <p:custDataLst>
      <p:tags r:id="rId1"/>
    </p:custData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5"/>
          <p:cNvSpPr>
            <a:spLocks noGrp="1" noChangeArrowheads="1"/>
          </p:cNvSpPr>
          <p:nvPr>
            <p:ph type="ctrTitle"/>
          </p:nvPr>
        </p:nvSpPr>
        <p:spPr/>
        <p:txBody>
          <a:bodyPr/>
          <a:lstStyle/>
          <a:p>
            <a:r>
              <a:rPr lang="en-US" altLang="ja-JP" sz="5400"/>
              <a:t>OS </a:t>
            </a:r>
            <a:r>
              <a:rPr lang="ja-JP" altLang="en-US" sz="5400"/>
              <a:t>によるサポートのデモ</a:t>
            </a:r>
          </a:p>
        </p:txBody>
      </p:sp>
      <p:sp>
        <p:nvSpPr>
          <p:cNvPr id="29702" name="Rectangle 6"/>
          <p:cNvSpPr>
            <a:spLocks noGrp="1" noChangeArrowheads="1"/>
          </p:cNvSpPr>
          <p:nvPr>
            <p:ph type="subTitle" idx="1"/>
          </p:nvPr>
        </p:nvSpPr>
        <p:spPr/>
        <p:txBody>
          <a:bodyPr/>
          <a:lstStyle/>
          <a:p>
            <a:endParaRPr lang="ja-JP" altLang="ja-JP"/>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7.7|2.8"/>
</p:tagLst>
</file>

<file path=ppt/tags/tag2.xml><?xml version="1.0" encoding="utf-8"?>
<p:tagLst xmlns:a="http://schemas.openxmlformats.org/drawingml/2006/main" xmlns:r="http://schemas.openxmlformats.org/officeDocument/2006/relationships" xmlns:p="http://schemas.openxmlformats.org/presentationml/2006/main">
  <p:tag name="TIMING" val="|3.2|12.8|16|14.7|3.3|3.8|2.5|3|11.6|14.9|12.5|3.9"/>
</p:tagLst>
</file>

<file path=ppt/tags/tag3.xml><?xml version="1.0" encoding="utf-8"?>
<p:tagLst xmlns:a="http://schemas.openxmlformats.org/drawingml/2006/main" xmlns:r="http://schemas.openxmlformats.org/officeDocument/2006/relationships" xmlns:p="http://schemas.openxmlformats.org/presentationml/2006/main">
  <p:tag name="TIMING" val="|3.2|12.8|16|14.7|3.3|3.8|2.5|3|11.6|14.9|12.5|3.9"/>
</p:tagLst>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ja-JP" altLang="en-US" sz="20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1182</TotalTime>
  <Words>1248</Words>
  <Application>Microsoft Office PowerPoint</Application>
  <PresentationFormat>画面に合わせる (4:3)</PresentationFormat>
  <Paragraphs>310</Paragraphs>
  <Slides>27</Slides>
  <Notes>27</Notes>
  <HiddenSlides>0</HiddenSlides>
  <MMClips>0</MMClips>
  <ScaleCrop>false</ScaleCrop>
  <HeadingPairs>
    <vt:vector size="6" baseType="variant">
      <vt:variant>
        <vt:lpstr>使用されているフォント</vt:lpstr>
      </vt:variant>
      <vt:variant>
        <vt:i4>3</vt:i4>
      </vt:variant>
      <vt:variant>
        <vt:lpstr>テーマ</vt:lpstr>
      </vt:variant>
      <vt:variant>
        <vt:i4>4</vt:i4>
      </vt:variant>
      <vt:variant>
        <vt:lpstr>スライド タイトル</vt:lpstr>
      </vt:variant>
      <vt:variant>
        <vt:i4>27</vt:i4>
      </vt:variant>
    </vt:vector>
  </HeadingPairs>
  <TitlesOfParts>
    <vt:vector size="34" baseType="lpstr">
      <vt:lpstr>Arial</vt:lpstr>
      <vt:lpstr>ＭＳ Ｐゴシック</vt:lpstr>
      <vt:lpstr>ＭＳ Ｐ明朝</vt:lpstr>
      <vt:lpstr>プレゼンテーション1</vt:lpstr>
      <vt:lpstr>スライドマスタT10</vt:lpstr>
      <vt:lpstr>1_スライドマスタT10</vt:lpstr>
      <vt:lpstr>2_スライドマスタT10</vt:lpstr>
      <vt:lpstr>Windows Installer 概要</vt:lpstr>
      <vt:lpstr>アジェンダ</vt:lpstr>
      <vt:lpstr>そもそもインストーラって？</vt:lpstr>
      <vt:lpstr>Windowsにおけるインストーラの役割の変遷</vt:lpstr>
      <vt:lpstr>今のご時勢に求められるもの</vt:lpstr>
      <vt:lpstr>従来のインストーラとの違い</vt:lpstr>
      <vt:lpstr>WindowsInstaller のメリットとデメリット</vt:lpstr>
      <vt:lpstr>WindowsInstaller のメリットとデメリット</vt:lpstr>
      <vt:lpstr>OS によるサポートのデモ</vt:lpstr>
      <vt:lpstr>Windows Installer の構造</vt:lpstr>
      <vt:lpstr>Windows Installer の構造</vt:lpstr>
      <vt:lpstr>実行ロジック</vt:lpstr>
      <vt:lpstr>構成データ</vt:lpstr>
      <vt:lpstr>管理データの論理階層</vt:lpstr>
      <vt:lpstr>Product(製品)</vt:lpstr>
      <vt:lpstr>Feature(機能)</vt:lpstr>
      <vt:lpstr>Component</vt:lpstr>
      <vt:lpstr>Windows Installer の識別子</vt:lpstr>
      <vt:lpstr>インストーラ開発時の注意点</vt:lpstr>
      <vt:lpstr>Windows Installer のバージョンアップの種類</vt:lpstr>
      <vt:lpstr>Update</vt:lpstr>
      <vt:lpstr>Upgrade</vt:lpstr>
      <vt:lpstr>更新タイプによる違いと管理コード</vt:lpstr>
      <vt:lpstr>ツールの紹介</vt:lpstr>
      <vt:lpstr>技術情報(Part.1)</vt:lpstr>
      <vt:lpstr>技術情報(Part.2)</vt:lpstr>
      <vt:lpstr>なにかご質問はありますか?</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45</cp:revision>
  <dcterms:created xsi:type="dcterms:W3CDTF">2006-05-15T04:25:02Z</dcterms:created>
  <dcterms:modified xsi:type="dcterms:W3CDTF">2007-09-21T11:11:23Z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