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10"/>
  </p:notesMasterIdLst>
  <p:handoutMasterIdLst>
    <p:handoutMasterId r:id="rId11"/>
  </p:handoutMasterIdLst>
  <p:sldIdLst>
    <p:sldId id="265" r:id="rId2"/>
    <p:sldId id="273" r:id="rId3"/>
    <p:sldId id="266" r:id="rId4"/>
    <p:sldId id="267" r:id="rId5"/>
    <p:sldId id="271" r:id="rId6"/>
    <p:sldId id="268" r:id="rId7"/>
    <p:sldId id="272" r:id="rId8"/>
    <p:sldId id="274" r:id="rId9"/>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775DCB02-9BB8-47FD-8907-85C794F793BA}" styleName="テーマ スタイル 1 - アクセント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5" d="100"/>
          <a:sy n="75" d="100"/>
        </p:scale>
        <p:origin x="-228" y="-4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14763" y="0"/>
            <a:ext cx="2919412" cy="493713"/>
          </a:xfrm>
          <a:prstGeom prst="rect">
            <a:avLst/>
          </a:prstGeom>
        </p:spPr>
        <p:txBody>
          <a:bodyPr vert="horz" lIns="91440" tIns="45720" rIns="91440" bIns="45720" rtlCol="0"/>
          <a:lstStyle>
            <a:lvl1pPr algn="r">
              <a:defRPr sz="1200"/>
            </a:lvl1pPr>
          </a:lstStyle>
          <a:p>
            <a:fld id="{906417CC-9DC9-4128-BAA6-08CC47DB4ADF}" type="datetimeFigureOut">
              <a:rPr kumimoji="1" lang="ja-JP" altLang="en-US" smtClean="0"/>
              <a:pPr/>
              <a:t>2007/9/21</a:t>
            </a:fld>
            <a:endParaRPr kumimoji="1" lang="ja-JP" altLang="en-US"/>
          </a:p>
        </p:txBody>
      </p:sp>
      <p:sp>
        <p:nvSpPr>
          <p:cNvPr id="4" name="フッター プレースホルダ 3"/>
          <p:cNvSpPr>
            <a:spLocks noGrp="1"/>
          </p:cNvSpPr>
          <p:nvPr>
            <p:ph type="ftr" sz="quarter" idx="2"/>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lvl1pPr>
          </a:lstStyle>
          <a:p>
            <a:fld id="{407CB8C5-E141-4851-927B-9CDC255FE92B}"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fld id="{7D9E7249-59A1-4456-8214-EB8B186A10A6}" type="datetimeFigureOut">
              <a:rPr kumimoji="1" lang="ja-JP" altLang="en-US" smtClean="0"/>
              <a:pPr/>
              <a:t>2007/9/21</a:t>
            </a:fld>
            <a:endParaRPr kumimoji="1"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9CA7ABE0-85ED-4B21-8184-F7D3B513735D}"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9CA7ABE0-85ED-4B21-8184-F7D3B513735D}" type="slidenum">
              <a:rPr kumimoji="1" lang="ja-JP" altLang="en-US" smtClean="0"/>
              <a:pPr/>
              <a:t>7</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a:t>
            </a:r>
            <a:r>
              <a:rPr kumimoji="0" lang="ja-JP" altLang="en-US" sz="2300" dirty="0" smtClean="0">
                <a:solidFill>
                  <a:schemeClr val="tx2"/>
                </a:solidFill>
                <a:ea typeface="ＭＳ Ｐゴシック" pitchFamily="50" charset="-128"/>
              </a:rPr>
              <a:t>大阪勉強会 </a:t>
            </a:r>
            <a:r>
              <a:rPr kumimoji="0" lang="en-US" altLang="ja-JP" sz="2300" dirty="0" smtClean="0">
                <a:solidFill>
                  <a:schemeClr val="tx2"/>
                </a:solidFill>
                <a:ea typeface="ＭＳ Ｐゴシック" pitchFamily="50" charset="-128"/>
              </a:rPr>
              <a:t>#12</a:t>
            </a:r>
            <a:endParaRPr kumimoji="0" lang="en-US" altLang="ja-JP" sz="2300" dirty="0">
              <a:solidFill>
                <a:schemeClr val="tx2"/>
              </a:solidFill>
              <a:ea typeface="ＭＳ Ｐゴシック" pitchFamily="50" charset="-128"/>
            </a:endParaRPr>
          </a:p>
        </p:txBody>
      </p:sp>
      <p:pic>
        <p:nvPicPr>
          <p:cNvPr id="7" name="Picture 3" descr="C:\Users\localnaka\Desktop\3.png"/>
          <p:cNvPicPr>
            <a:picLocks noChangeAspect="1" noChangeArrowheads="1"/>
          </p:cNvPicPr>
          <p:nvPr userDrawn="1"/>
        </p:nvPicPr>
        <p:blipFill>
          <a:blip r:embed="rId14"/>
          <a:srcRect/>
          <a:stretch>
            <a:fillRect/>
          </a:stretch>
        </p:blipFill>
        <p:spPr bwMode="auto">
          <a:xfrm>
            <a:off x="357158" y="293120"/>
            <a:ext cx="8286808" cy="5709181"/>
          </a:xfrm>
          <a:prstGeom prst="rect">
            <a:avLst/>
          </a:prstGeom>
          <a:noFill/>
        </p:spPr>
      </p:pic>
      <p:pic>
        <p:nvPicPr>
          <p:cNvPr id="10" name="Picture 2" descr="C:\Users\localnaka\Desktop\名称未設定1.png"/>
          <p:cNvPicPr>
            <a:picLocks noChangeAspect="1" noChangeArrowheads="1"/>
          </p:cNvPicPr>
          <p:nvPr/>
        </p:nvPicPr>
        <p:blipFill>
          <a:blip r:embed="rId15"/>
          <a:srcRect/>
          <a:stretch>
            <a:fillRect/>
          </a:stretch>
        </p:blipFill>
        <p:spPr bwMode="auto">
          <a:xfrm>
            <a:off x="428596" y="6165056"/>
            <a:ext cx="1643074" cy="572951"/>
          </a:xfrm>
          <a:prstGeom prst="rect">
            <a:avLst/>
          </a:prstGeom>
          <a:noFill/>
        </p:spPr>
      </p:pic>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d.hatena.ne.jp/Yamaki/" TargetMode="External"/><Relationship Id="rId7" Type="http://schemas.openxmlformats.org/officeDocument/2006/relationships/image" Target="../media/image4.png"/><Relationship Id="rId2" Type="http://schemas.openxmlformats.org/officeDocument/2006/relationships/hyperlink" Target="http://blogs.wankuma.com/naka/" TargetMode="External"/><Relationship Id="rId1" Type="http://schemas.openxmlformats.org/officeDocument/2006/relationships/slideLayout" Target="../slideLayouts/slideLayout12.xml"/><Relationship Id="rId6" Type="http://schemas.openxmlformats.org/officeDocument/2006/relationships/image" Target="../media/image3.jpeg"/><Relationship Id="rId5" Type="http://schemas.openxmlformats.org/officeDocument/2006/relationships/hyperlink" Target="http://blogs.wankuma.com/aqua/" TargetMode="External"/><Relationship Id="rId4" Type="http://schemas.openxmlformats.org/officeDocument/2006/relationships/hyperlink" Target="http://blogs.wankuma.com/tocchann/" TargetMode="External"/></Relationships>
</file>

<file path=ppt/slides/_rels/slide2.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hyperlink" Target="http://d.hatena.ne.jp/Yamaki/" TargetMode="External"/><Relationship Id="rId7" Type="http://schemas.openxmlformats.org/officeDocument/2006/relationships/image" Target="../media/image7.jpeg"/><Relationship Id="rId2" Type="http://schemas.openxmlformats.org/officeDocument/2006/relationships/hyperlink" Target="http://blogs.wankuma.com/naka/" TargetMode="External"/><Relationship Id="rId1" Type="http://schemas.openxmlformats.org/officeDocument/2006/relationships/slideLayout" Target="../slideLayouts/slideLayout1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hyperlink" Target="http://blogs.wankuma.com/aqua/"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b="1" dirty="0" smtClean="0"/>
              <a:t>わんくま同盟 大阪勉強会 </a:t>
            </a:r>
            <a:r>
              <a:rPr lang="en-US" altLang="ja-JP" b="1" dirty="0" smtClean="0"/>
              <a:t>#12</a:t>
            </a:r>
            <a:endParaRPr lang="ja-JP" altLang="ja-JP" dirty="0" smtClean="0"/>
          </a:p>
        </p:txBody>
      </p:sp>
      <p:sp>
        <p:nvSpPr>
          <p:cNvPr id="2051" name="Rectangle 3"/>
          <p:cNvSpPr>
            <a:spLocks noGrp="1" noChangeArrowheads="1"/>
          </p:cNvSpPr>
          <p:nvPr>
            <p:ph type="body" idx="1"/>
          </p:nvPr>
        </p:nvSpPr>
        <p:spPr>
          <a:xfrm>
            <a:off x="457200" y="1052513"/>
            <a:ext cx="8229600" cy="4233875"/>
          </a:xfrm>
        </p:spPr>
        <p:txBody>
          <a:bodyPr/>
          <a:lstStyle/>
          <a:p>
            <a:r>
              <a:rPr lang="en-US" altLang="ja-JP" sz="2000" dirty="0" smtClean="0"/>
              <a:t>11:30</a:t>
            </a:r>
            <a:r>
              <a:rPr lang="ja-JP" altLang="en-US" sz="2000" dirty="0" smtClean="0"/>
              <a:t>～</a:t>
            </a:r>
            <a:r>
              <a:rPr lang="en-US" altLang="ja-JP" sz="2000" dirty="0" smtClean="0"/>
              <a:t>11:40 </a:t>
            </a:r>
            <a:r>
              <a:rPr lang="ja-JP" altLang="en-US" sz="2000" dirty="0" err="1" smtClean="0"/>
              <a:t>わんくまにつ</a:t>
            </a:r>
            <a:r>
              <a:rPr lang="ja-JP" altLang="en-US" sz="2000" dirty="0" smtClean="0"/>
              <a:t>いて </a:t>
            </a:r>
          </a:p>
          <a:p>
            <a:r>
              <a:rPr lang="en-US" altLang="ja-JP" sz="2000" dirty="0" smtClean="0"/>
              <a:t>11:40</a:t>
            </a:r>
            <a:r>
              <a:rPr lang="ja-JP" altLang="en-US" sz="2000" dirty="0" smtClean="0"/>
              <a:t>～</a:t>
            </a:r>
            <a:r>
              <a:rPr lang="en-US" altLang="ja-JP" sz="2000" dirty="0" smtClean="0"/>
              <a:t>12:30 </a:t>
            </a:r>
            <a:r>
              <a:rPr lang="ja-JP" altLang="en-US" sz="2000" dirty="0" smtClean="0"/>
              <a:t>「</a:t>
            </a:r>
            <a:r>
              <a:rPr lang="en-US" altLang="ja-JP" sz="2000" dirty="0" smtClean="0"/>
              <a:t>Windows Workflow Foundation DSL</a:t>
            </a:r>
            <a:r>
              <a:rPr lang="ja-JP" altLang="en-US" sz="2000" dirty="0" smtClean="0"/>
              <a:t>シリーズ第</a:t>
            </a:r>
            <a:r>
              <a:rPr lang="en-US" altLang="ja-JP" sz="2000" dirty="0" smtClean="0"/>
              <a:t>3</a:t>
            </a:r>
            <a:r>
              <a:rPr lang="ja-JP" altLang="en-US" sz="2000" dirty="0" smtClean="0"/>
              <a:t>回」 </a:t>
            </a:r>
            <a:r>
              <a:rPr lang="en-US" altLang="ja-JP" sz="2000" dirty="0" smtClean="0"/>
              <a:t>Lv1</a:t>
            </a:r>
            <a:r>
              <a:rPr lang="ja-JP" altLang="en-US" sz="2000" dirty="0" smtClean="0"/>
              <a:t>くまー </a:t>
            </a:r>
            <a:r>
              <a:rPr lang="en-US" altLang="ja-JP" sz="2000" dirty="0" smtClean="0"/>
              <a:t>by </a:t>
            </a:r>
            <a:r>
              <a:rPr lang="ja-JP" altLang="en-US" sz="2000" dirty="0" smtClean="0">
                <a:hlinkClick r:id="rId2"/>
              </a:rPr>
              <a:t>中博俊</a:t>
            </a:r>
            <a:r>
              <a:rPr lang="ja-JP" altLang="en-US" sz="2000" dirty="0" smtClean="0"/>
              <a:t> </a:t>
            </a:r>
          </a:p>
          <a:p>
            <a:r>
              <a:rPr lang="en-US" altLang="ja-JP" sz="2000" dirty="0" smtClean="0"/>
              <a:t>13:30</a:t>
            </a:r>
            <a:r>
              <a:rPr lang="ja-JP" altLang="en-US" sz="2000" dirty="0" smtClean="0"/>
              <a:t>～</a:t>
            </a:r>
            <a:r>
              <a:rPr lang="en-US" altLang="ja-JP" sz="2000" dirty="0" smtClean="0"/>
              <a:t>14:20 </a:t>
            </a:r>
            <a:r>
              <a:rPr lang="ja-JP" altLang="en-US" sz="2000" dirty="0" smtClean="0"/>
              <a:t>「</a:t>
            </a:r>
            <a:r>
              <a:rPr lang="en-US" altLang="ja-JP" sz="2000" dirty="0" err="1" smtClean="0"/>
              <a:t>PowerTools</a:t>
            </a:r>
            <a:r>
              <a:rPr lang="ja-JP" altLang="en-US" sz="2000" dirty="0" smtClean="0"/>
              <a:t>の過去、現在、未来 前半」</a:t>
            </a:r>
            <a:r>
              <a:rPr lang="en-US" altLang="ja-JP" sz="2000" dirty="0" smtClean="0"/>
              <a:t>by </a:t>
            </a:r>
            <a:r>
              <a:rPr lang="ja-JP" altLang="en-US" sz="2000" dirty="0" smtClean="0">
                <a:hlinkClick r:id="rId3"/>
              </a:rPr>
              <a:t>グレープシティ 八巻 雄哉さん</a:t>
            </a:r>
            <a:r>
              <a:rPr lang="ja-JP" altLang="en-US" sz="2000" dirty="0" smtClean="0"/>
              <a:t> </a:t>
            </a:r>
          </a:p>
          <a:p>
            <a:r>
              <a:rPr lang="en-US" altLang="ja-JP" sz="2000" dirty="0" smtClean="0"/>
              <a:t>14:20</a:t>
            </a:r>
            <a:r>
              <a:rPr lang="ja-JP" altLang="en-US" sz="2000" dirty="0" smtClean="0"/>
              <a:t>～</a:t>
            </a:r>
            <a:r>
              <a:rPr lang="en-US" altLang="ja-JP" sz="2000" dirty="0" smtClean="0"/>
              <a:t>15:10 </a:t>
            </a:r>
            <a:r>
              <a:rPr lang="ja-JP" altLang="en-US" sz="2000" dirty="0" smtClean="0"/>
              <a:t>「</a:t>
            </a:r>
            <a:r>
              <a:rPr lang="en-US" altLang="ja-JP" sz="2000" dirty="0" err="1" smtClean="0"/>
              <a:t>PowerTools</a:t>
            </a:r>
            <a:r>
              <a:rPr lang="ja-JP" altLang="en-US" sz="2000" dirty="0" smtClean="0"/>
              <a:t>の過去、現在、未来 後半」</a:t>
            </a:r>
            <a:r>
              <a:rPr lang="en-US" altLang="ja-JP" sz="2000" dirty="0" smtClean="0"/>
              <a:t>by </a:t>
            </a:r>
            <a:r>
              <a:rPr lang="ja-JP" altLang="en-US" sz="2000" dirty="0" smtClean="0">
                <a:hlinkClick r:id="rId3"/>
              </a:rPr>
              <a:t>グレープシティ 八巻 雄哉さん</a:t>
            </a:r>
            <a:r>
              <a:rPr lang="ja-JP" altLang="en-US" sz="2000" dirty="0" smtClean="0"/>
              <a:t> </a:t>
            </a:r>
          </a:p>
          <a:p>
            <a:r>
              <a:rPr lang="en-US" altLang="ja-JP" sz="2000" dirty="0" smtClean="0"/>
              <a:t>15:20</a:t>
            </a:r>
            <a:r>
              <a:rPr lang="ja-JP" altLang="en-US" sz="2000" dirty="0" smtClean="0"/>
              <a:t>～</a:t>
            </a:r>
            <a:r>
              <a:rPr lang="en-US" altLang="ja-JP" sz="2000" dirty="0" smtClean="0"/>
              <a:t>16:10 </a:t>
            </a:r>
            <a:r>
              <a:rPr lang="ja-JP" altLang="en-US" sz="2000" dirty="0" smtClean="0"/>
              <a:t>「</a:t>
            </a:r>
            <a:r>
              <a:rPr lang="en-US" altLang="ja-JP" sz="2000" dirty="0" err="1" smtClean="0"/>
              <a:t>WindowsInstaller</a:t>
            </a:r>
            <a:r>
              <a:rPr lang="ja-JP" altLang="en-US" sz="2000" dirty="0" smtClean="0"/>
              <a:t>概要」</a:t>
            </a:r>
            <a:r>
              <a:rPr lang="en-US" altLang="ja-JP" sz="2000" dirty="0" err="1" smtClean="0"/>
              <a:t>Lv</a:t>
            </a:r>
            <a:r>
              <a:rPr lang="ja-JP" altLang="en-US" sz="2000" dirty="0" smtClean="0"/>
              <a:t>１くまー </a:t>
            </a:r>
            <a:r>
              <a:rPr lang="en-US" altLang="ja-JP" sz="2000" dirty="0" smtClean="0"/>
              <a:t>by </a:t>
            </a:r>
            <a:r>
              <a:rPr lang="ja-JP" altLang="en-US" sz="2000" dirty="0" smtClean="0">
                <a:hlinkClick r:id="rId4"/>
              </a:rPr>
              <a:t>とっちゃん</a:t>
            </a:r>
            <a:r>
              <a:rPr lang="ja-JP" altLang="en-US" sz="2000" dirty="0" smtClean="0"/>
              <a:t> </a:t>
            </a:r>
          </a:p>
          <a:p>
            <a:r>
              <a:rPr lang="en-US" altLang="ja-JP" sz="2000" dirty="0" smtClean="0"/>
              <a:t>16:10</a:t>
            </a:r>
            <a:r>
              <a:rPr lang="ja-JP" altLang="en-US" sz="2000" dirty="0" smtClean="0"/>
              <a:t>～</a:t>
            </a:r>
            <a:r>
              <a:rPr lang="en-US" altLang="ja-JP" sz="2000" dirty="0" smtClean="0"/>
              <a:t>16:40 </a:t>
            </a:r>
            <a:r>
              <a:rPr lang="ja-JP" altLang="en-US" sz="2000" dirty="0" smtClean="0"/>
              <a:t>「</a:t>
            </a:r>
            <a:r>
              <a:rPr lang="en-US" altLang="ja-JP" sz="2000" dirty="0" smtClean="0"/>
              <a:t>『 The </a:t>
            </a:r>
            <a:r>
              <a:rPr lang="ja-JP" altLang="en-US" sz="2000" dirty="0" smtClean="0"/>
              <a:t>祭り </a:t>
            </a:r>
            <a:r>
              <a:rPr lang="en-US" altLang="ja-JP" sz="2000" dirty="0" smtClean="0"/>
              <a:t>』</a:t>
            </a:r>
            <a:r>
              <a:rPr lang="ja-JP" altLang="en-US" sz="2000" dirty="0" smtClean="0"/>
              <a:t>電卓アプリを作ろう</a:t>
            </a:r>
            <a:r>
              <a:rPr lang="en-US" altLang="ja-JP" sz="2000" dirty="0" smtClean="0"/>
              <a:t>!</a:t>
            </a:r>
            <a:r>
              <a:rPr lang="ja-JP" altLang="en-US" sz="2000" dirty="0" smtClean="0"/>
              <a:t>まとめ」 </a:t>
            </a:r>
            <a:r>
              <a:rPr lang="en-US" altLang="ja-JP" sz="2000" dirty="0" smtClean="0"/>
              <a:t>by </a:t>
            </a:r>
            <a:r>
              <a:rPr lang="ja-JP" altLang="en-US" sz="2000" dirty="0" smtClean="0">
                <a:hlinkClick r:id="rId5"/>
              </a:rPr>
              <a:t>アクア</a:t>
            </a:r>
            <a:r>
              <a:rPr lang="ja-JP" altLang="en-US" sz="2000" dirty="0" smtClean="0"/>
              <a:t> </a:t>
            </a:r>
          </a:p>
          <a:p>
            <a:r>
              <a:rPr lang="en-US" altLang="ja-JP" sz="2000" dirty="0" smtClean="0"/>
              <a:t>16:40</a:t>
            </a:r>
            <a:r>
              <a:rPr lang="ja-JP" altLang="en-US" sz="2000" dirty="0" smtClean="0"/>
              <a:t>～</a:t>
            </a:r>
            <a:r>
              <a:rPr lang="en-US" altLang="ja-JP" sz="2000" dirty="0" smtClean="0"/>
              <a:t>17:30 </a:t>
            </a:r>
            <a:r>
              <a:rPr lang="ja-JP" altLang="en-US" sz="2000" dirty="0" smtClean="0"/>
              <a:t>「メモリ管理の基礎知識</a:t>
            </a:r>
            <a:r>
              <a:rPr lang="en-US" altLang="ja-JP" sz="2000" dirty="0" smtClean="0"/>
              <a:t>-</a:t>
            </a:r>
            <a:r>
              <a:rPr lang="ja-JP" altLang="en-US" sz="2000" dirty="0" smtClean="0"/>
              <a:t>ここはだれ？わたしはどこ？とならないために</a:t>
            </a:r>
            <a:r>
              <a:rPr lang="en-US" altLang="ja-JP" sz="2000" dirty="0" smtClean="0"/>
              <a:t>-</a:t>
            </a:r>
            <a:r>
              <a:rPr lang="ja-JP" altLang="en-US" sz="2000" dirty="0" smtClean="0"/>
              <a:t>」</a:t>
            </a:r>
            <a:r>
              <a:rPr lang="en-US" altLang="ja-JP" sz="2000" dirty="0" err="1" smtClean="0"/>
              <a:t>Lv</a:t>
            </a:r>
            <a:r>
              <a:rPr lang="ja-JP" altLang="en-US" sz="2000" dirty="0" smtClean="0"/>
              <a:t>３くまー </a:t>
            </a:r>
            <a:r>
              <a:rPr lang="en-US" altLang="ja-JP" sz="2000" dirty="0" smtClean="0"/>
              <a:t>by </a:t>
            </a:r>
            <a:r>
              <a:rPr lang="ja-JP" altLang="en-US" sz="2000" dirty="0" smtClean="0">
                <a:hlinkClick r:id="rId4"/>
              </a:rPr>
              <a:t>とっちゃん</a:t>
            </a:r>
            <a:endParaRPr lang="ja-JP" altLang="en-US" sz="2000" dirty="0" smtClean="0"/>
          </a:p>
          <a:p>
            <a:endParaRPr lang="ja-JP" altLang="en-US" sz="2000" dirty="0" smtClean="0"/>
          </a:p>
          <a:p>
            <a:pPr eaLnBrk="1" hangingPunct="1"/>
            <a:endParaRPr lang="ja-JP" altLang="ja-JP" sz="2000" dirty="0" smtClean="0"/>
          </a:p>
        </p:txBody>
      </p:sp>
      <p:sp>
        <p:nvSpPr>
          <p:cNvPr id="4" name="Text Box 4"/>
          <p:cNvSpPr txBox="1">
            <a:spLocks noChangeArrowheads="1"/>
          </p:cNvSpPr>
          <p:nvPr/>
        </p:nvSpPr>
        <p:spPr bwMode="auto">
          <a:xfrm>
            <a:off x="1187450" y="5302250"/>
            <a:ext cx="3892550" cy="366713"/>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dirty="0"/>
              <a:t>後援：</a:t>
            </a:r>
            <a:r>
              <a:rPr lang="en-US" altLang="ja-JP" dirty="0"/>
              <a:t>INETA                         </a:t>
            </a:r>
            <a:r>
              <a:rPr lang="en-US" altLang="ja-JP" dirty="0" err="1"/>
              <a:t>Culminis</a:t>
            </a:r>
            <a:endParaRPr lang="en-US" altLang="ja-JP" dirty="0"/>
          </a:p>
        </p:txBody>
      </p:sp>
      <p:sp>
        <p:nvSpPr>
          <p:cNvPr id="5" name="Text Box 5"/>
          <p:cNvSpPr txBox="1">
            <a:spLocks noChangeArrowheads="1"/>
          </p:cNvSpPr>
          <p:nvPr/>
        </p:nvSpPr>
        <p:spPr bwMode="auto">
          <a:xfrm>
            <a:off x="1187450" y="5734050"/>
            <a:ext cx="1682750" cy="366713"/>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a:t>協力：</a:t>
            </a:r>
            <a:r>
              <a:rPr lang="en-US" altLang="ja-JP"/>
              <a:t>Microsoft</a:t>
            </a:r>
          </a:p>
        </p:txBody>
      </p:sp>
      <p:pic>
        <p:nvPicPr>
          <p:cNvPr id="7" name="Picture 9" descr="alliance_member_apac_eng"/>
          <p:cNvPicPr>
            <a:picLocks noChangeAspect="1" noChangeArrowheads="1"/>
          </p:cNvPicPr>
          <p:nvPr/>
        </p:nvPicPr>
        <p:blipFill>
          <a:blip r:embed="rId6" cstate="print"/>
          <a:srcRect/>
          <a:stretch>
            <a:fillRect/>
          </a:stretch>
        </p:blipFill>
        <p:spPr bwMode="auto">
          <a:xfrm>
            <a:off x="5148263" y="5229225"/>
            <a:ext cx="2087562" cy="661988"/>
          </a:xfrm>
          <a:prstGeom prst="rect">
            <a:avLst/>
          </a:prstGeom>
          <a:noFill/>
        </p:spPr>
      </p:pic>
      <p:pic>
        <p:nvPicPr>
          <p:cNvPr id="1026" name="Picture 2" descr="C:\Users\localnaka\Desktop\名称未設定2.png"/>
          <p:cNvPicPr>
            <a:picLocks noChangeAspect="1" noChangeArrowheads="1"/>
          </p:cNvPicPr>
          <p:nvPr/>
        </p:nvPicPr>
        <p:blipFill>
          <a:blip r:embed="rId7"/>
          <a:srcRect/>
          <a:stretch>
            <a:fillRect/>
          </a:stretch>
        </p:blipFill>
        <p:spPr bwMode="auto">
          <a:xfrm>
            <a:off x="2928926" y="5214950"/>
            <a:ext cx="812797" cy="571498"/>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表 8"/>
          <p:cNvGraphicFramePr>
            <a:graphicFrameLocks noGrp="1"/>
          </p:cNvGraphicFramePr>
          <p:nvPr/>
        </p:nvGraphicFramePr>
        <p:xfrm>
          <a:off x="571472" y="857232"/>
          <a:ext cx="8072494" cy="5206113"/>
        </p:xfrm>
        <a:graphic>
          <a:graphicData uri="http://schemas.openxmlformats.org/drawingml/2006/table">
            <a:tbl>
              <a:tblPr>
                <a:tableStyleId>{ED083AE6-46FA-4A59-8FB0-9F97EB10719F}</a:tableStyleId>
              </a:tblPr>
              <a:tblGrid>
                <a:gridCol w="2571768"/>
                <a:gridCol w="5500726"/>
              </a:tblGrid>
              <a:tr h="213562">
                <a:tc>
                  <a:txBody>
                    <a:bodyPr/>
                    <a:lstStyle/>
                    <a:p>
                      <a:r>
                        <a:rPr lang="ja-JP" altLang="en-US" sz="2000" dirty="0"/>
                        <a:t>名前 </a:t>
                      </a:r>
                    </a:p>
                  </a:txBody>
                  <a:tcPr marL="42779" marR="42779" marT="21389" marB="21389" anchor="ctr"/>
                </a:tc>
                <a:tc>
                  <a:txBody>
                    <a:bodyPr/>
                    <a:lstStyle/>
                    <a:p>
                      <a:r>
                        <a:rPr lang="ja-JP" altLang="en-US" sz="2000" dirty="0"/>
                        <a:t>一言 </a:t>
                      </a:r>
                    </a:p>
                  </a:txBody>
                  <a:tcPr marL="42779" marR="42779" marT="21389" marB="21389" anchor="ctr"/>
                </a:tc>
              </a:tr>
              <a:tr h="1174591">
                <a:tc>
                  <a:txBody>
                    <a:bodyPr/>
                    <a:lstStyle/>
                    <a:p>
                      <a:r>
                        <a:rPr lang="ja-JP" altLang="en-US" sz="2000" dirty="0">
                          <a:hlinkClick r:id="rId2"/>
                        </a:rPr>
                        <a:t>中博俊</a:t>
                      </a:r>
                      <a:endParaRPr lang="ja-JP" altLang="en-US" sz="2000" dirty="0"/>
                    </a:p>
                  </a:txBody>
                  <a:tcPr marL="42779" marR="42779" marT="21389" marB="21389" anchor="ctr"/>
                </a:tc>
                <a:tc>
                  <a:txBody>
                    <a:bodyPr/>
                    <a:lstStyle/>
                    <a:p>
                      <a:r>
                        <a:rPr lang="ja-JP" altLang="en-US" sz="2000" dirty="0" err="1"/>
                        <a:t>わんくま</a:t>
                      </a:r>
                      <a:r>
                        <a:rPr lang="ja-JP" altLang="en-US" sz="2000" dirty="0"/>
                        <a:t>代表やってます。仕事は主にアーキテクトですが、いろんな最新技術が大好きでいろいろと取り上げています。</a:t>
                      </a:r>
                    </a:p>
                  </a:txBody>
                  <a:tcPr marL="42779" marR="42779" marT="21389" marB="21389" anchor="ctr"/>
                </a:tc>
              </a:tr>
              <a:tr h="1174591">
                <a:tc>
                  <a:txBody>
                    <a:bodyPr/>
                    <a:lstStyle/>
                    <a:p>
                      <a:r>
                        <a:rPr lang="ja-JP" altLang="en-US" sz="2000" dirty="0">
                          <a:hlinkClick r:id="rId3"/>
                        </a:rPr>
                        <a:t>グレープシティ </a:t>
                      </a:r>
                      <a:endParaRPr lang="en-US" altLang="ja-JP" sz="2000" dirty="0" smtClean="0">
                        <a:hlinkClick r:id="rId3"/>
                      </a:endParaRPr>
                    </a:p>
                    <a:p>
                      <a:r>
                        <a:rPr lang="ja-JP" altLang="en-US" sz="2000" dirty="0" smtClean="0">
                          <a:hlinkClick r:id="rId3"/>
                        </a:rPr>
                        <a:t>八巻 </a:t>
                      </a:r>
                      <a:r>
                        <a:rPr lang="ja-JP" altLang="en-US" sz="2000" dirty="0">
                          <a:hlinkClick r:id="rId3"/>
                        </a:rPr>
                        <a:t>雄哉さん</a:t>
                      </a:r>
                      <a:endParaRPr lang="ja-JP" altLang="en-US" sz="2000" dirty="0"/>
                    </a:p>
                  </a:txBody>
                  <a:tcPr marL="42779" marR="42779" marT="21389" marB="21389" anchor="ctr"/>
                </a:tc>
                <a:tc>
                  <a:txBody>
                    <a:bodyPr/>
                    <a:lstStyle/>
                    <a:p>
                      <a:r>
                        <a:rPr lang="ja-JP" altLang="en-US" sz="2000" dirty="0"/>
                        <a:t>グレープシティでテクニカルエバンジェリストを担当しています。仕事的にも個人的にも</a:t>
                      </a:r>
                      <a:r>
                        <a:rPr lang="en-US" altLang="ja-JP" sz="2000" dirty="0"/>
                        <a:t>WPF</a:t>
                      </a:r>
                      <a:r>
                        <a:rPr lang="ja-JP" altLang="en-US" sz="2000" dirty="0"/>
                        <a:t>に非常に期待しています。 </a:t>
                      </a:r>
                    </a:p>
                  </a:txBody>
                  <a:tcPr marL="42779" marR="42779" marT="21389" marB="21389" anchor="ctr"/>
                </a:tc>
              </a:tr>
              <a:tr h="1494933">
                <a:tc>
                  <a:txBody>
                    <a:bodyPr/>
                    <a:lstStyle/>
                    <a:p>
                      <a:r>
                        <a:rPr lang="ja-JP" altLang="en-US" sz="2000" dirty="0">
                          <a:hlinkClick r:id="rId2"/>
                        </a:rPr>
                        <a:t>とっちゃん</a:t>
                      </a:r>
                      <a:endParaRPr lang="ja-JP" altLang="en-US" sz="2000" dirty="0"/>
                    </a:p>
                  </a:txBody>
                  <a:tcPr marL="42779" marR="42779" marT="21389" marB="21389" anchor="ctr"/>
                </a:tc>
                <a:tc>
                  <a:txBody>
                    <a:bodyPr/>
                    <a:lstStyle/>
                    <a:p>
                      <a:r>
                        <a:rPr lang="ja-JP" altLang="en-US" sz="2000" dirty="0"/>
                        <a:t>インストーラが縁で </a:t>
                      </a:r>
                      <a:r>
                        <a:rPr lang="en-US" altLang="ja-JP" sz="2000" dirty="0"/>
                        <a:t>MSMVP for Windows-SDK </a:t>
                      </a:r>
                      <a:r>
                        <a:rPr lang="ja-JP" altLang="en-US" sz="2000" dirty="0" err="1"/>
                        <a:t>を受</a:t>
                      </a:r>
                      <a:r>
                        <a:rPr lang="ja-JP" altLang="en-US" sz="2000" dirty="0"/>
                        <a:t>賞しました。仕事ではインストーラにかぎらず、いろいろと人目に触れることの少ない部分のコードを書いてます </a:t>
                      </a:r>
                    </a:p>
                  </a:txBody>
                  <a:tcPr marL="42779" marR="42779" marT="21389" marB="21389" anchor="ctr"/>
                </a:tc>
              </a:tr>
              <a:tr h="1014420">
                <a:tc>
                  <a:txBody>
                    <a:bodyPr/>
                    <a:lstStyle/>
                    <a:p>
                      <a:r>
                        <a:rPr lang="ja-JP" altLang="en-US" sz="2000">
                          <a:hlinkClick r:id="rId4"/>
                        </a:rPr>
                        <a:t>アクア</a:t>
                      </a:r>
                      <a:endParaRPr lang="ja-JP" altLang="en-US" sz="2000"/>
                    </a:p>
                  </a:txBody>
                  <a:tcPr marL="42779" marR="42779" marT="21389" marB="21389" anchor="ctr"/>
                </a:tc>
                <a:tc>
                  <a:txBody>
                    <a:bodyPr/>
                    <a:lstStyle/>
                    <a:p>
                      <a:r>
                        <a:rPr lang="ja-JP" altLang="en-US" sz="2000" dirty="0" err="1"/>
                        <a:t>わんくま</a:t>
                      </a:r>
                      <a:r>
                        <a:rPr lang="ja-JP" altLang="en-US" sz="2000" dirty="0"/>
                        <a:t>同盟を通じて</a:t>
                      </a:r>
                      <a:r>
                        <a:rPr lang="en-US" altLang="ja-JP" sz="2000" dirty="0"/>
                        <a:t>.NET</a:t>
                      </a:r>
                      <a:r>
                        <a:rPr lang="ja-JP" altLang="en-US" sz="2000" dirty="0"/>
                        <a:t>の世界を楽しんでます。御覧になられてる全ての皆さんが私の目標です。</a:t>
                      </a:r>
                    </a:p>
                  </a:txBody>
                  <a:tcPr marL="42779" marR="42779" marT="21389" marB="21389" anchor="ctr"/>
                </a:tc>
              </a:tr>
            </a:tbl>
          </a:graphicData>
        </a:graphic>
      </p:graphicFrame>
      <p:sp>
        <p:nvSpPr>
          <p:cNvPr id="2" name="タイトル 1"/>
          <p:cNvSpPr>
            <a:spLocks noGrp="1"/>
          </p:cNvSpPr>
          <p:nvPr>
            <p:ph type="title"/>
          </p:nvPr>
        </p:nvSpPr>
        <p:spPr/>
        <p:txBody>
          <a:bodyPr/>
          <a:lstStyle/>
          <a:p>
            <a:r>
              <a:rPr lang="ja-JP" altLang="en-US" sz="2800" dirty="0" smtClean="0"/>
              <a:t>スピーカー紹介</a:t>
            </a:r>
            <a:endParaRPr kumimoji="1" lang="ja-JP" altLang="en-US" sz="2800" dirty="0"/>
          </a:p>
        </p:txBody>
      </p:sp>
      <p:pic>
        <p:nvPicPr>
          <p:cNvPr id="1028" name="Picture 4" descr="http://www.wankuma.com/seminar/speaker/yamaki.jpg"/>
          <p:cNvPicPr>
            <a:picLocks noChangeAspect="1" noChangeArrowheads="1"/>
          </p:cNvPicPr>
          <p:nvPr/>
        </p:nvPicPr>
        <p:blipFill>
          <a:blip r:embed="rId5"/>
          <a:srcRect/>
          <a:stretch>
            <a:fillRect/>
          </a:stretch>
        </p:blipFill>
        <p:spPr bwMode="auto">
          <a:xfrm>
            <a:off x="2428860" y="2643182"/>
            <a:ext cx="590550" cy="762001"/>
          </a:xfrm>
          <a:prstGeom prst="rect">
            <a:avLst/>
          </a:prstGeom>
          <a:noFill/>
        </p:spPr>
      </p:pic>
      <p:pic>
        <p:nvPicPr>
          <p:cNvPr id="1029" name="Picture 5" descr="http://www.wankuma.com/seminar/speaker/naka.JPG"/>
          <p:cNvPicPr>
            <a:picLocks noChangeAspect="1" noChangeArrowheads="1"/>
          </p:cNvPicPr>
          <p:nvPr/>
        </p:nvPicPr>
        <p:blipFill>
          <a:blip r:embed="rId6"/>
          <a:srcRect/>
          <a:stretch>
            <a:fillRect/>
          </a:stretch>
        </p:blipFill>
        <p:spPr bwMode="auto">
          <a:xfrm>
            <a:off x="2214546" y="1428736"/>
            <a:ext cx="819150" cy="762001"/>
          </a:xfrm>
          <a:prstGeom prst="rect">
            <a:avLst/>
          </a:prstGeom>
          <a:noFill/>
        </p:spPr>
      </p:pic>
      <p:pic>
        <p:nvPicPr>
          <p:cNvPr id="8195" name="Picture 3" descr="http://www.wankuma.com/seminar/speaker/tocchann.jpg"/>
          <p:cNvPicPr>
            <a:picLocks noChangeAspect="1" noChangeArrowheads="1"/>
          </p:cNvPicPr>
          <p:nvPr/>
        </p:nvPicPr>
        <p:blipFill>
          <a:blip r:embed="rId7"/>
          <a:srcRect/>
          <a:stretch>
            <a:fillRect/>
          </a:stretch>
        </p:blipFill>
        <p:spPr bwMode="auto">
          <a:xfrm>
            <a:off x="2428860" y="3857628"/>
            <a:ext cx="590550" cy="762000"/>
          </a:xfrm>
          <a:prstGeom prst="rect">
            <a:avLst/>
          </a:prstGeom>
          <a:noFill/>
        </p:spPr>
      </p:pic>
      <p:pic>
        <p:nvPicPr>
          <p:cNvPr id="8196" name="Picture 4" descr="http://www.wankuma.com/seminar/speaker/aqua.jpg"/>
          <p:cNvPicPr>
            <a:picLocks noChangeAspect="1" noChangeArrowheads="1"/>
          </p:cNvPicPr>
          <p:nvPr/>
        </p:nvPicPr>
        <p:blipFill>
          <a:blip r:embed="rId8" cstate="print"/>
          <a:srcRect/>
          <a:stretch>
            <a:fillRect/>
          </a:stretch>
        </p:blipFill>
        <p:spPr bwMode="auto">
          <a:xfrm>
            <a:off x="2428860" y="5214950"/>
            <a:ext cx="571500" cy="7620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わんくま同盟って何？</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わんくま同盟は、コミュニティで活動している者たちの集団です。 </a:t>
            </a:r>
          </a:p>
          <a:p>
            <a:r>
              <a:rPr lang="ja-JP" altLang="en-US" dirty="0" smtClean="0"/>
              <a:t>縦の繋がりはなく、横の繋がりで成り立っています。</a:t>
            </a:r>
          </a:p>
          <a:p>
            <a:endParaRPr lang="ja-JP" altLang="en-US" dirty="0" smtClean="0"/>
          </a:p>
          <a:p>
            <a:r>
              <a:rPr lang="ja-JP" altLang="en-US" b="1" dirty="0" smtClean="0"/>
              <a:t>各自</a:t>
            </a:r>
            <a:r>
              <a:rPr lang="ja-JP" altLang="en-US" dirty="0" smtClean="0"/>
              <a:t>のスタイルで情報提供などをしています</a:t>
            </a:r>
            <a:r>
              <a:rPr lang="en-US" altLang="ja-JP" dirty="0" smtClean="0"/>
              <a:t/>
            </a:r>
            <a:br>
              <a:rPr lang="en-US" altLang="ja-JP" dirty="0" smtClean="0"/>
            </a:br>
            <a:endParaRPr lang="en-US" altLang="ja-JP" dirty="0" smtClean="0"/>
          </a:p>
          <a:p>
            <a:r>
              <a:rPr lang="ja-JP" altLang="en-US" dirty="0" smtClean="0"/>
              <a:t>あなたも一緒に情報発信しませんか？</a:t>
            </a:r>
          </a:p>
          <a:p>
            <a:endParaRPr lang="ja-JP" altLang="en-US" dirty="0" smtClean="0"/>
          </a:p>
          <a:p>
            <a:endParaRPr kumimoji="1" lang="ja-JP"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わんくま同盟にはどんな人が参加しているの？</a:t>
            </a:r>
            <a:endParaRPr kumimoji="1" lang="ja-JP" altLang="en-US" dirty="0"/>
          </a:p>
        </p:txBody>
      </p:sp>
      <p:sp>
        <p:nvSpPr>
          <p:cNvPr id="4" name="Text Box 18"/>
          <p:cNvSpPr txBox="1">
            <a:spLocks noChangeArrowheads="1"/>
          </p:cNvSpPr>
          <p:nvPr/>
        </p:nvSpPr>
        <p:spPr bwMode="auto">
          <a:xfrm>
            <a:off x="592138" y="4868863"/>
            <a:ext cx="3711272" cy="369332"/>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dirty="0"/>
              <a:t>前回イベント以降の</a:t>
            </a:r>
            <a:r>
              <a:rPr lang="ja-JP" altLang="en-US" dirty="0" smtClean="0"/>
              <a:t>参加者（敬称略）</a:t>
            </a:r>
            <a:endParaRPr lang="ja-JP" altLang="en-US" dirty="0"/>
          </a:p>
        </p:txBody>
      </p:sp>
      <p:sp>
        <p:nvSpPr>
          <p:cNvPr id="5" name="Text Box 19"/>
          <p:cNvSpPr txBox="1">
            <a:spLocks noChangeArrowheads="1"/>
          </p:cNvSpPr>
          <p:nvPr/>
        </p:nvSpPr>
        <p:spPr bwMode="auto">
          <a:xfrm>
            <a:off x="857224" y="5214950"/>
            <a:ext cx="7561262" cy="64633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r>
              <a:rPr lang="en-US" altLang="ja-JP" dirty="0" err="1" smtClean="0"/>
              <a:t>haraChan</a:t>
            </a:r>
            <a:r>
              <a:rPr lang="en-US" altLang="ja-JP" dirty="0" smtClean="0"/>
              <a:t>, </a:t>
            </a:r>
            <a:r>
              <a:rPr lang="ja-JP" altLang="en-US" dirty="0" smtClean="0"/>
              <a:t>いしだ</a:t>
            </a:r>
            <a:r>
              <a:rPr lang="en-US" altLang="ja-JP" dirty="0" smtClean="0"/>
              <a:t>, </a:t>
            </a:r>
            <a:r>
              <a:rPr lang="en-US" altLang="ja-JP" dirty="0" err="1" smtClean="0"/>
              <a:t>barlog</a:t>
            </a:r>
            <a:r>
              <a:rPr lang="en-US" altLang="ja-JP" dirty="0" smtClean="0"/>
              <a:t>, </a:t>
            </a:r>
            <a:r>
              <a:rPr lang="ja-JP" altLang="en-US" dirty="0" smtClean="0"/>
              <a:t>まー</a:t>
            </a:r>
            <a:r>
              <a:rPr lang="ja-JP" altLang="en-US" dirty="0" err="1" smtClean="0"/>
              <a:t>る</a:t>
            </a:r>
            <a:r>
              <a:rPr lang="en-US" altLang="ja-JP" dirty="0" smtClean="0"/>
              <a:t>, </a:t>
            </a:r>
            <a:r>
              <a:rPr lang="en-US" altLang="ja-JP" dirty="0" err="1" smtClean="0"/>
              <a:t>mxb</a:t>
            </a:r>
            <a:r>
              <a:rPr lang="en-US" altLang="ja-JP" dirty="0" smtClean="0"/>
              <a:t>, f, IIJIMAS, k, </a:t>
            </a:r>
            <a:r>
              <a:rPr lang="ja-JP" altLang="en-US" dirty="0" smtClean="0"/>
              <a:t>ちとし</a:t>
            </a:r>
            <a:r>
              <a:rPr lang="en-US" altLang="ja-JP" dirty="0" smtClean="0"/>
              <a:t>, </a:t>
            </a:r>
            <a:r>
              <a:rPr lang="ja-JP" altLang="en-US" dirty="0" smtClean="0"/>
              <a:t>花子</a:t>
            </a:r>
            <a:r>
              <a:rPr lang="en-US" altLang="ja-JP" dirty="0" smtClean="0"/>
              <a:t>, n, j, </a:t>
            </a:r>
            <a:r>
              <a:rPr lang="en-US" altLang="ja-JP" dirty="0" err="1" smtClean="0"/>
              <a:t>kox</a:t>
            </a:r>
            <a:r>
              <a:rPr lang="en-US" altLang="ja-JP" dirty="0" smtClean="0"/>
              <a:t>, </a:t>
            </a:r>
            <a:r>
              <a:rPr lang="en-US" altLang="ja-JP" dirty="0" err="1" smtClean="0"/>
              <a:t>Chica</a:t>
            </a:r>
            <a:r>
              <a:rPr lang="en-US" altLang="ja-JP" dirty="0" smtClean="0"/>
              <a:t>, </a:t>
            </a:r>
            <a:r>
              <a:rPr lang="ja-JP" altLang="en-US" dirty="0" smtClean="0"/>
              <a:t>むら</a:t>
            </a:r>
            <a:r>
              <a:rPr lang="en-US" altLang="ja-JP" dirty="0" smtClean="0"/>
              <a:t>, </a:t>
            </a:r>
            <a:r>
              <a:rPr lang="ja-JP" altLang="en-US" dirty="0" smtClean="0"/>
              <a:t>やまだ</a:t>
            </a:r>
            <a:endParaRPr lang="en-US" altLang="ja-JP" dirty="0"/>
          </a:p>
        </p:txBody>
      </p:sp>
      <p:sp>
        <p:nvSpPr>
          <p:cNvPr id="6" name="Text Box 19"/>
          <p:cNvSpPr txBox="1">
            <a:spLocks noChangeArrowheads="1"/>
          </p:cNvSpPr>
          <p:nvPr/>
        </p:nvSpPr>
        <p:spPr bwMode="auto">
          <a:xfrm>
            <a:off x="571472" y="1000109"/>
            <a:ext cx="8042303" cy="34163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r>
              <a:rPr lang="ja-JP" altLang="en-US" dirty="0" smtClean="0"/>
              <a:t>中博俊</a:t>
            </a:r>
            <a:r>
              <a:rPr lang="en-US" altLang="ja-JP" dirty="0" smtClean="0"/>
              <a:t>, </a:t>
            </a:r>
            <a:r>
              <a:rPr lang="ja-JP" altLang="en-US" dirty="0" err="1" smtClean="0"/>
              <a:t>じゃんぬねっ</a:t>
            </a:r>
            <a:r>
              <a:rPr lang="ja-JP" altLang="en-US" dirty="0" smtClean="0"/>
              <a:t>と</a:t>
            </a:r>
            <a:r>
              <a:rPr lang="en-US" altLang="ja-JP" dirty="0" smtClean="0"/>
              <a:t>, </a:t>
            </a:r>
            <a:r>
              <a:rPr lang="ja-JP" altLang="en-US" dirty="0" smtClean="0"/>
              <a:t>夏椰</a:t>
            </a:r>
            <a:r>
              <a:rPr lang="en-US" altLang="ja-JP" dirty="0" smtClean="0"/>
              <a:t>, </a:t>
            </a:r>
            <a:r>
              <a:rPr lang="ja-JP" altLang="en-US" dirty="0" smtClean="0"/>
              <a:t>なおこ</a:t>
            </a:r>
            <a:r>
              <a:rPr lang="en-US" altLang="ja-JP" dirty="0" smtClean="0"/>
              <a:t>(</a:t>
            </a:r>
            <a:r>
              <a:rPr lang="ja-JP" altLang="en-US" dirty="0" smtClean="0"/>
              <a:t>・∀・</a:t>
            </a:r>
            <a:r>
              <a:rPr lang="en-US" altLang="ja-JP" dirty="0" smtClean="0"/>
              <a:t>), </a:t>
            </a:r>
            <a:r>
              <a:rPr lang="ja-JP" altLang="en-US" dirty="0" smtClean="0"/>
              <a:t>まゆり</a:t>
            </a:r>
            <a:r>
              <a:rPr lang="ja-JP" altLang="en-US" dirty="0" err="1" smtClean="0"/>
              <a:t>ん</a:t>
            </a:r>
            <a:r>
              <a:rPr lang="en-US" altLang="ja-JP" dirty="0" smtClean="0"/>
              <a:t>, </a:t>
            </a:r>
            <a:r>
              <a:rPr lang="ja-JP" altLang="en-US" dirty="0" smtClean="0"/>
              <a:t>はなおか </a:t>
            </a:r>
            <a:r>
              <a:rPr lang="ja-JP" altLang="en-US" dirty="0" err="1" smtClean="0"/>
              <a:t>じった</a:t>
            </a:r>
            <a:r>
              <a:rPr lang="en-US" altLang="ja-JP" dirty="0" smtClean="0"/>
              <a:t>, </a:t>
            </a:r>
            <a:r>
              <a:rPr lang="en-US" altLang="ja-JP" dirty="0" err="1" smtClean="0"/>
              <a:t>trapemiya</a:t>
            </a:r>
            <a:r>
              <a:rPr lang="en-US" altLang="ja-JP" dirty="0" smtClean="0"/>
              <a:t>, , </a:t>
            </a:r>
            <a:r>
              <a:rPr lang="ja-JP" altLang="en-US" dirty="0" smtClean="0"/>
              <a:t>やねうらお</a:t>
            </a:r>
            <a:r>
              <a:rPr lang="en-US" altLang="ja-JP" dirty="0" smtClean="0"/>
              <a:t>, </a:t>
            </a:r>
            <a:r>
              <a:rPr lang="ja-JP" altLang="en-US" dirty="0" smtClean="0"/>
              <a:t>囚人</a:t>
            </a:r>
            <a:r>
              <a:rPr lang="en-US" altLang="ja-JP" dirty="0" smtClean="0"/>
              <a:t>, Moo, </a:t>
            </a:r>
            <a:r>
              <a:rPr lang="en-US" altLang="ja-JP" dirty="0" err="1" smtClean="0"/>
              <a:t>maint</a:t>
            </a:r>
            <a:r>
              <a:rPr lang="en-US" altLang="ja-JP" dirty="0" smtClean="0"/>
              <a:t>, </a:t>
            </a:r>
            <a:r>
              <a:rPr lang="en-US" altLang="ja-JP" dirty="0" err="1" smtClean="0"/>
              <a:t>επιστημη</a:t>
            </a:r>
            <a:r>
              <a:rPr lang="en-US" altLang="ja-JP" dirty="0" smtClean="0"/>
              <a:t>, (</a:t>
            </a:r>
            <a:r>
              <a:rPr lang="ja-JP" altLang="en-US" dirty="0" err="1" smtClean="0"/>
              <a:t>えぴ</a:t>
            </a:r>
            <a:r>
              <a:rPr lang="ja-JP" altLang="en-US" dirty="0" smtClean="0"/>
              <a:t>すてー</a:t>
            </a:r>
            <a:r>
              <a:rPr lang="ja-JP" altLang="en-US" dirty="0" err="1" smtClean="0"/>
              <a:t>めー</a:t>
            </a:r>
            <a:r>
              <a:rPr lang="en-US" altLang="ja-JP" dirty="0" smtClean="0"/>
              <a:t>), </a:t>
            </a:r>
            <a:r>
              <a:rPr lang="ja-JP" altLang="en-US" dirty="0" smtClean="0"/>
              <a:t>とっちゃん</a:t>
            </a:r>
            <a:r>
              <a:rPr lang="en-US" altLang="ja-JP" dirty="0" smtClean="0"/>
              <a:t>, </a:t>
            </a:r>
            <a:r>
              <a:rPr lang="ja-JP" altLang="en-US" dirty="0" smtClean="0"/>
              <a:t>おぎわら</a:t>
            </a:r>
            <a:r>
              <a:rPr lang="en-US" altLang="ja-JP" dirty="0" smtClean="0"/>
              <a:t>, </a:t>
            </a:r>
            <a:r>
              <a:rPr lang="ja-JP" altLang="en-US" dirty="0" smtClean="0"/>
              <a:t>えムナウ</a:t>
            </a:r>
            <a:r>
              <a:rPr lang="en-US" altLang="ja-JP" dirty="0" smtClean="0"/>
              <a:t>, </a:t>
            </a:r>
            <a:r>
              <a:rPr lang="ja-JP" altLang="en-US" dirty="0" smtClean="0"/>
              <a:t>買太郎</a:t>
            </a:r>
            <a:r>
              <a:rPr lang="en-US" altLang="ja-JP" dirty="0" smtClean="0"/>
              <a:t>, </a:t>
            </a:r>
            <a:r>
              <a:rPr lang="ja-JP" altLang="en-US" dirty="0" smtClean="0"/>
              <a:t>むたぐち</a:t>
            </a:r>
            <a:r>
              <a:rPr lang="en-US" altLang="ja-JP" dirty="0" smtClean="0"/>
              <a:t>, </a:t>
            </a:r>
            <a:r>
              <a:rPr lang="en-US" altLang="ja-JP" dirty="0" err="1" smtClean="0"/>
              <a:t>aera</a:t>
            </a:r>
            <a:r>
              <a:rPr lang="en-US" altLang="ja-JP" dirty="0" smtClean="0"/>
              <a:t>, </a:t>
            </a:r>
            <a:r>
              <a:rPr lang="en-US" altLang="ja-JP" dirty="0" err="1" smtClean="0"/>
              <a:t>taos</a:t>
            </a:r>
            <a:r>
              <a:rPr lang="en-US" altLang="ja-JP" dirty="0" smtClean="0"/>
              <a:t>, </a:t>
            </a:r>
            <a:r>
              <a:rPr lang="en-US" altLang="ja-JP" dirty="0" err="1" smtClean="0"/>
              <a:t>ue</a:t>
            </a:r>
            <a:r>
              <a:rPr lang="en-US" altLang="ja-JP" dirty="0" smtClean="0"/>
              <a:t>, </a:t>
            </a:r>
            <a:r>
              <a:rPr lang="en-US" altLang="ja-JP" dirty="0" err="1" smtClean="0"/>
              <a:t>ognac</a:t>
            </a:r>
            <a:r>
              <a:rPr lang="en-US" altLang="ja-JP" dirty="0" smtClean="0"/>
              <a:t>, 108bones, </a:t>
            </a:r>
            <a:r>
              <a:rPr lang="en-US" altLang="ja-JP" dirty="0" err="1" smtClean="0"/>
              <a:t>ghost_shell</a:t>
            </a:r>
            <a:r>
              <a:rPr lang="en-US" altLang="ja-JP" dirty="0" smtClean="0"/>
              <a:t>, </a:t>
            </a:r>
            <a:r>
              <a:rPr lang="ja-JP" altLang="en-US" dirty="0" smtClean="0"/>
              <a:t>黒龍</a:t>
            </a:r>
            <a:r>
              <a:rPr lang="en-US" altLang="ja-JP" dirty="0" smtClean="0"/>
              <a:t>, </a:t>
            </a:r>
            <a:r>
              <a:rPr lang="en-US" altLang="ja-JP" dirty="0" err="1" smtClean="0"/>
              <a:t>koka</a:t>
            </a:r>
            <a:r>
              <a:rPr lang="en-US" altLang="ja-JP" dirty="0" smtClean="0"/>
              <a:t>, </a:t>
            </a:r>
            <a:r>
              <a:rPr lang="en-US" altLang="ja-JP" dirty="0" err="1" smtClean="0"/>
              <a:t>inogucci</a:t>
            </a:r>
            <a:r>
              <a:rPr lang="en-US" altLang="ja-JP" dirty="0" smtClean="0"/>
              <a:t>, </a:t>
            </a:r>
            <a:r>
              <a:rPr lang="ja-JP" altLang="en-US" dirty="0" smtClean="0"/>
              <a:t>ヽ</a:t>
            </a:r>
            <a:r>
              <a:rPr lang="en-US" altLang="ja-JP" dirty="0" smtClean="0"/>
              <a:t>(</a:t>
            </a:r>
            <a:r>
              <a:rPr lang="ja-JP" altLang="en-US" dirty="0" smtClean="0"/>
              <a:t>ﾟ∀</a:t>
            </a:r>
            <a:r>
              <a:rPr lang="en-US" altLang="ja-JP" dirty="0" smtClean="0"/>
              <a:t>｡)</a:t>
            </a:r>
            <a:r>
              <a:rPr lang="ja-JP" altLang="en-US" dirty="0" smtClean="0"/>
              <a:t>ﾉうぇね</a:t>
            </a:r>
            <a:r>
              <a:rPr lang="en-US" altLang="ja-JP" dirty="0" smtClean="0"/>
              <a:t>, </a:t>
            </a:r>
            <a:r>
              <a:rPr lang="ja-JP" altLang="en-US" dirty="0" smtClean="0"/>
              <a:t>アクア</a:t>
            </a:r>
            <a:r>
              <a:rPr lang="en-US" altLang="ja-JP" dirty="0" smtClean="0"/>
              <a:t>, </a:t>
            </a:r>
            <a:r>
              <a:rPr lang="en-US" altLang="ja-JP" dirty="0" err="1" smtClean="0"/>
              <a:t>newpops</a:t>
            </a:r>
            <a:r>
              <a:rPr lang="en-US" altLang="ja-JP" dirty="0" smtClean="0"/>
              <a:t>, zee, </a:t>
            </a:r>
            <a:r>
              <a:rPr lang="ja-JP" altLang="en-US" dirty="0" smtClean="0"/>
              <a:t>十郎</a:t>
            </a:r>
            <a:r>
              <a:rPr lang="en-US" altLang="ja-JP" dirty="0" smtClean="0"/>
              <a:t>, Pandora, </a:t>
            </a:r>
            <a:r>
              <a:rPr lang="ja-JP" altLang="en-US" dirty="0" smtClean="0"/>
              <a:t>刈歩 菜良</a:t>
            </a:r>
            <a:r>
              <a:rPr lang="en-US" altLang="ja-JP" dirty="0" smtClean="0"/>
              <a:t>, R</a:t>
            </a:r>
            <a:r>
              <a:rPr lang="ja-JP" altLang="en-US" dirty="0" smtClean="0"/>
              <a:t>・田中一郎</a:t>
            </a:r>
            <a:r>
              <a:rPr lang="en-US" altLang="ja-JP" dirty="0" smtClean="0"/>
              <a:t>, </a:t>
            </a:r>
            <a:r>
              <a:rPr lang="ja-JP" altLang="en-US" dirty="0" smtClean="0"/>
              <a:t>十兵衛（諸農）</a:t>
            </a:r>
            <a:r>
              <a:rPr lang="en-US" altLang="ja-JP" dirty="0" smtClean="0"/>
              <a:t>, </a:t>
            </a:r>
            <a:r>
              <a:rPr lang="ja-JP" altLang="en-US" dirty="0" err="1" smtClean="0"/>
              <a:t>まさぶん</a:t>
            </a:r>
            <a:r>
              <a:rPr lang="en-US" altLang="ja-JP" dirty="0" smtClean="0"/>
              <a:t>, </a:t>
            </a:r>
            <a:r>
              <a:rPr lang="ja-JP" altLang="en-US" dirty="0" smtClean="0"/>
              <a:t>まどか</a:t>
            </a:r>
            <a:r>
              <a:rPr lang="en-US" altLang="ja-JP" dirty="0" smtClean="0"/>
              <a:t>, </a:t>
            </a:r>
            <a:r>
              <a:rPr lang="ja-JP" altLang="en-US" dirty="0" smtClean="0"/>
              <a:t>ゆき</a:t>
            </a:r>
            <a:r>
              <a:rPr lang="en-US" altLang="ja-JP" dirty="0" smtClean="0"/>
              <a:t>, </a:t>
            </a:r>
            <a:r>
              <a:rPr lang="ja-JP" altLang="en-US" dirty="0" smtClean="0"/>
              <a:t>恣意の</a:t>
            </a:r>
            <a:r>
              <a:rPr lang="en-US" altLang="ja-JP" dirty="0" smtClean="0"/>
              <a:t>, </a:t>
            </a:r>
            <a:r>
              <a:rPr lang="ja-JP" altLang="en-US" dirty="0" err="1" smtClean="0"/>
              <a:t>ひろ</a:t>
            </a:r>
            <a:r>
              <a:rPr lang="ja-JP" altLang="en-US" dirty="0" smtClean="0"/>
              <a:t>えむ</a:t>
            </a:r>
            <a:r>
              <a:rPr lang="en-US" altLang="ja-JP" dirty="0" smtClean="0"/>
              <a:t>, taka, </a:t>
            </a:r>
            <a:r>
              <a:rPr lang="ja-JP" altLang="en-US" dirty="0" err="1" smtClean="0"/>
              <a:t>ちゅ</a:t>
            </a:r>
            <a:r>
              <a:rPr lang="ja-JP" altLang="en-US" dirty="0" smtClean="0"/>
              <a:t>き</a:t>
            </a:r>
            <a:r>
              <a:rPr lang="en-US" altLang="ja-JP" dirty="0" smtClean="0"/>
              <a:t>, DS7, </a:t>
            </a:r>
            <a:r>
              <a:rPr lang="ja-JP" altLang="en-US" dirty="0" smtClean="0"/>
              <a:t>なか</a:t>
            </a:r>
            <a:r>
              <a:rPr lang="en-US" altLang="ja-JP" dirty="0" smtClean="0"/>
              <a:t>-</a:t>
            </a:r>
            <a:r>
              <a:rPr lang="en-US" altLang="ja-JP" dirty="0" err="1" smtClean="0"/>
              <a:t>chan</a:t>
            </a:r>
            <a:r>
              <a:rPr lang="en-US" altLang="ja-JP" dirty="0" smtClean="0"/>
              <a:t>@</a:t>
            </a:r>
            <a:r>
              <a:rPr lang="ja-JP" altLang="en-US" dirty="0" smtClean="0"/>
              <a:t>最愛の</a:t>
            </a:r>
            <a:r>
              <a:rPr lang="en-US" altLang="ja-JP" dirty="0" smtClean="0"/>
              <a:t>iMac, </a:t>
            </a:r>
            <a:r>
              <a:rPr lang="ja-JP" altLang="en-US" dirty="0" smtClean="0"/>
              <a:t>沢渡真雪</a:t>
            </a:r>
            <a:r>
              <a:rPr lang="en-US" altLang="ja-JP" dirty="0" smtClean="0"/>
              <a:t>, THREE-ONE, Blue, RAPT, </a:t>
            </a:r>
            <a:r>
              <a:rPr lang="ja-JP" altLang="en-US" dirty="0" smtClean="0"/>
              <a:t>初音玲</a:t>
            </a:r>
            <a:r>
              <a:rPr lang="en-US" altLang="ja-JP" dirty="0" smtClean="0"/>
              <a:t>, </a:t>
            </a:r>
            <a:r>
              <a:rPr lang="ja-JP" altLang="en-US" dirty="0" smtClean="0"/>
              <a:t>のぶさん</a:t>
            </a:r>
            <a:r>
              <a:rPr lang="en-US" altLang="ja-JP" dirty="0" smtClean="0"/>
              <a:t>, </a:t>
            </a:r>
            <a:r>
              <a:rPr lang="ja-JP" altLang="en-US" dirty="0" err="1" smtClean="0"/>
              <a:t>ぽぴ</a:t>
            </a:r>
            <a:r>
              <a:rPr lang="ja-JP" altLang="en-US" dirty="0" smtClean="0"/>
              <a:t>王子</a:t>
            </a:r>
            <a:r>
              <a:rPr lang="en-US" altLang="ja-JP" dirty="0" smtClean="0"/>
              <a:t>, </a:t>
            </a:r>
            <a:r>
              <a:rPr lang="ja-JP" altLang="en-US" dirty="0" smtClean="0"/>
              <a:t>がんふぃー</a:t>
            </a:r>
            <a:r>
              <a:rPr lang="ja-JP" altLang="en-US" dirty="0" err="1" smtClean="0"/>
              <a:t>るど</a:t>
            </a:r>
            <a:r>
              <a:rPr lang="en-US" altLang="ja-JP" dirty="0" smtClean="0"/>
              <a:t>, </a:t>
            </a:r>
            <a:r>
              <a:rPr lang="ja-JP" altLang="en-US" dirty="0" smtClean="0"/>
              <a:t>スーパーあんどちん</a:t>
            </a:r>
            <a:r>
              <a:rPr lang="en-US" altLang="ja-JP" dirty="0" smtClean="0"/>
              <a:t>, </a:t>
            </a:r>
            <a:r>
              <a:rPr lang="ja-JP" altLang="en-US" dirty="0" smtClean="0"/>
              <a:t>シャノン</a:t>
            </a:r>
            <a:r>
              <a:rPr lang="en-US" altLang="ja-JP" dirty="0" smtClean="0"/>
              <a:t>, HIROTOW, </a:t>
            </a:r>
            <a:r>
              <a:rPr lang="ja-JP" altLang="en-US" dirty="0" err="1" smtClean="0"/>
              <a:t>まるぼろまん</a:t>
            </a:r>
            <a:r>
              <a:rPr lang="en-US" altLang="ja-JP" dirty="0" smtClean="0"/>
              <a:t>, Melt, f, u, </a:t>
            </a:r>
            <a:r>
              <a:rPr lang="ja-JP" altLang="en-US" dirty="0" smtClean="0"/>
              <a:t>まきなす</a:t>
            </a:r>
            <a:r>
              <a:rPr lang="en-US" altLang="ja-JP" dirty="0" smtClean="0"/>
              <a:t>, </a:t>
            </a:r>
            <a:r>
              <a:rPr lang="ja-JP" altLang="en-US" dirty="0" smtClean="0"/>
              <a:t>梅林</a:t>
            </a:r>
            <a:r>
              <a:rPr lang="en-US" altLang="ja-JP" dirty="0" smtClean="0"/>
              <a:t>, </a:t>
            </a:r>
            <a:r>
              <a:rPr lang="ja-JP" altLang="en-US" dirty="0" smtClean="0"/>
              <a:t>オノデラ</a:t>
            </a:r>
            <a:r>
              <a:rPr lang="en-US" altLang="ja-JP" dirty="0" smtClean="0"/>
              <a:t>, TOM, h, HIRO, </a:t>
            </a:r>
            <a:r>
              <a:rPr lang="en-US" altLang="ja-JP" dirty="0" err="1" smtClean="0"/>
              <a:t>HiJun</a:t>
            </a:r>
            <a:r>
              <a:rPr lang="en-US" altLang="ja-JP" dirty="0" smtClean="0"/>
              <a:t>, </a:t>
            </a:r>
            <a:r>
              <a:rPr lang="ja-JP" altLang="en-US" dirty="0" err="1" smtClean="0"/>
              <a:t>ちゃっぴ</a:t>
            </a:r>
            <a:r>
              <a:rPr lang="en-US" altLang="ja-JP" dirty="0" smtClean="0"/>
              <a:t>, </a:t>
            </a:r>
            <a:r>
              <a:rPr lang="ja-JP" altLang="en-US" dirty="0" smtClean="0"/>
              <a:t>ダッチ</a:t>
            </a:r>
            <a:r>
              <a:rPr lang="en-US" altLang="ja-JP" dirty="0" smtClean="0"/>
              <a:t>, </a:t>
            </a:r>
            <a:r>
              <a:rPr lang="ja-JP" altLang="en-US" dirty="0" smtClean="0"/>
              <a:t>キヨ</a:t>
            </a:r>
            <a:r>
              <a:rPr lang="en-US" altLang="ja-JP" dirty="0" smtClean="0"/>
              <a:t>, t, </a:t>
            </a:r>
            <a:r>
              <a:rPr lang="ja-JP" altLang="en-US" dirty="0" smtClean="0"/>
              <a:t>ふ</a:t>
            </a:r>
            <a:r>
              <a:rPr lang="en-US" altLang="ja-JP" dirty="0" smtClean="0"/>
              <a:t>, </a:t>
            </a:r>
            <a:r>
              <a:rPr lang="ja-JP" altLang="en-US" dirty="0" smtClean="0"/>
              <a:t>ゆー</a:t>
            </a:r>
            <a:r>
              <a:rPr lang="ja-JP" altLang="en-US" dirty="0" err="1" smtClean="0"/>
              <a:t>ち</a:t>
            </a:r>
            <a:r>
              <a:rPr lang="en-US" altLang="ja-JP" dirty="0" smtClean="0"/>
              <a:t>, </a:t>
            </a:r>
            <a:r>
              <a:rPr lang="ja-JP" altLang="en-US" dirty="0" smtClean="0"/>
              <a:t>長月葵</a:t>
            </a:r>
            <a:r>
              <a:rPr lang="en-US" altLang="ja-JP" dirty="0" smtClean="0"/>
              <a:t>, </a:t>
            </a:r>
            <a:r>
              <a:rPr lang="ja-JP" altLang="en-US" dirty="0" smtClean="0"/>
              <a:t>ながせ</a:t>
            </a:r>
            <a:r>
              <a:rPr lang="en-US" altLang="ja-JP" dirty="0" smtClean="0"/>
              <a:t>, s, </a:t>
            </a:r>
            <a:r>
              <a:rPr lang="ja-JP" altLang="en-US" dirty="0" smtClean="0"/>
              <a:t>とりこびと</a:t>
            </a:r>
            <a:r>
              <a:rPr lang="en-US" altLang="ja-JP" dirty="0" smtClean="0"/>
              <a:t>, s, fox, </a:t>
            </a:r>
            <a:r>
              <a:rPr lang="ja-JP" altLang="en-US" dirty="0" smtClean="0"/>
              <a:t>かつのり</a:t>
            </a:r>
            <a:r>
              <a:rPr lang="en-US" altLang="ja-JP" dirty="0" smtClean="0"/>
              <a:t>, </a:t>
            </a:r>
            <a:r>
              <a:rPr lang="en-US" altLang="ja-JP" dirty="0" err="1" smtClean="0"/>
              <a:t>kzt</a:t>
            </a:r>
            <a:r>
              <a:rPr lang="en-US" altLang="ja-JP" dirty="0" smtClean="0"/>
              <a:t>, </a:t>
            </a:r>
            <a:r>
              <a:rPr lang="ja-JP" altLang="en-US" dirty="0" smtClean="0"/>
              <a:t>虚蝉</a:t>
            </a:r>
            <a:r>
              <a:rPr lang="en-US" altLang="ja-JP" dirty="0" smtClean="0"/>
              <a:t>, </a:t>
            </a:r>
            <a:r>
              <a:rPr lang="ja-JP" altLang="en-US" dirty="0" err="1" smtClean="0"/>
              <a:t>けろ</a:t>
            </a:r>
            <a:r>
              <a:rPr lang="en-US" altLang="ja-JP" dirty="0" smtClean="0"/>
              <a:t>, CH3COOH, x, w, </a:t>
            </a:r>
            <a:r>
              <a:rPr lang="ja-JP" altLang="en-US" dirty="0" err="1" smtClean="0"/>
              <a:t>やじゅ</a:t>
            </a:r>
            <a:r>
              <a:rPr lang="en-US" altLang="ja-JP" dirty="0" smtClean="0"/>
              <a:t>, </a:t>
            </a:r>
            <a:r>
              <a:rPr lang="en-US" altLang="ja-JP" dirty="0" err="1" smtClean="0"/>
              <a:t>harusame</a:t>
            </a:r>
            <a:r>
              <a:rPr lang="en-US" altLang="ja-JP" dirty="0" smtClean="0"/>
              <a:t>, h, c, </a:t>
            </a:r>
            <a:r>
              <a:rPr lang="ja-JP" altLang="en-US" dirty="0" smtClean="0"/>
              <a:t>ふじさき</a:t>
            </a:r>
            <a:r>
              <a:rPr lang="en-US" altLang="ja-JP" dirty="0" smtClean="0"/>
              <a:t>, </a:t>
            </a:r>
            <a:r>
              <a:rPr lang="en-US" altLang="ja-JP" dirty="0" err="1" smtClean="0"/>
              <a:t>usay</a:t>
            </a:r>
            <a:r>
              <a:rPr lang="en-US" altLang="ja-JP" dirty="0" smtClean="0"/>
              <a:t>, </a:t>
            </a:r>
            <a:r>
              <a:rPr lang="ja-JP" altLang="en-US" dirty="0" smtClean="0"/>
              <a:t>まさる</a:t>
            </a:r>
            <a:r>
              <a:rPr lang="en-US" altLang="ja-JP" dirty="0" smtClean="0"/>
              <a:t>, </a:t>
            </a:r>
            <a:r>
              <a:rPr lang="en-US" altLang="ja-JP" dirty="0" err="1" smtClean="0"/>
              <a:t>sanderi</a:t>
            </a:r>
            <a:r>
              <a:rPr lang="en-US" altLang="ja-JP" dirty="0" smtClean="0"/>
              <a:t>, </a:t>
            </a:r>
            <a:r>
              <a:rPr lang="ja-JP" altLang="en-US" dirty="0" err="1" smtClean="0"/>
              <a:t>りょーいち</a:t>
            </a:r>
            <a:r>
              <a:rPr lang="en-US" altLang="ja-JP" dirty="0" smtClean="0"/>
              <a:t>, </a:t>
            </a:r>
            <a:r>
              <a:rPr lang="ja-JP" altLang="en-US" dirty="0" smtClean="0"/>
              <a:t>片桐 継</a:t>
            </a:r>
            <a:r>
              <a:rPr lang="en-US" altLang="ja-JP" dirty="0" smtClean="0"/>
              <a:t>, </a:t>
            </a:r>
            <a:r>
              <a:rPr lang="ja-JP" altLang="en-US" dirty="0" smtClean="0"/>
              <a:t>未記入</a:t>
            </a:r>
            <a:r>
              <a:rPr lang="en-US" altLang="ja-JP" dirty="0" smtClean="0"/>
              <a:t>, m, </a:t>
            </a:r>
            <a:r>
              <a:rPr lang="en-US" altLang="ja-JP" dirty="0" err="1" smtClean="0"/>
              <a:t>tatsumihr</a:t>
            </a:r>
            <a:r>
              <a:rPr lang="en-US" altLang="ja-JP" dirty="0" smtClean="0"/>
              <a:t>, b, </a:t>
            </a:r>
            <a:r>
              <a:rPr lang="ja-JP" altLang="en-US" dirty="0" err="1" smtClean="0"/>
              <a:t>きょろ</a:t>
            </a:r>
            <a:r>
              <a:rPr lang="en-US" altLang="ja-JP" dirty="0" smtClean="0"/>
              <a:t>, m, </a:t>
            </a:r>
            <a:r>
              <a:rPr lang="en-US" altLang="ja-JP" dirty="0" err="1" smtClean="0"/>
              <a:t>ddnp</a:t>
            </a:r>
            <a:r>
              <a:rPr lang="en-US" altLang="ja-JP" dirty="0" smtClean="0"/>
              <a:t>, </a:t>
            </a:r>
            <a:r>
              <a:rPr lang="ja-JP" altLang="en-US" dirty="0" smtClean="0"/>
              <a:t>はね</a:t>
            </a:r>
            <a:r>
              <a:rPr lang="en-US" altLang="ja-JP" dirty="0" smtClean="0"/>
              <a:t>, t, </a:t>
            </a:r>
            <a:endParaRPr lang="en-US" altLang="ja-JP" dirty="0"/>
          </a:p>
        </p:txBody>
      </p:sp>
      <p:sp>
        <p:nvSpPr>
          <p:cNvPr id="7" name="WordArt 20"/>
          <p:cNvSpPr>
            <a:spLocks noChangeArrowheads="1" noChangeShapeType="1" noTextEdit="1"/>
          </p:cNvSpPr>
          <p:nvPr/>
        </p:nvSpPr>
        <p:spPr bwMode="auto">
          <a:xfrm>
            <a:off x="755650" y="2071678"/>
            <a:ext cx="7561263" cy="1728798"/>
          </a:xfrm>
          <a:prstGeom prst="rect">
            <a:avLst/>
          </a:prstGeom>
        </p:spPr>
        <p:txBody>
          <a:bodyPr wrap="none" fromWordArt="1">
            <a:prstTxWarp prst="textPlain">
              <a:avLst>
                <a:gd name="adj" fmla="val 50000"/>
              </a:avLst>
            </a:prstTxWarp>
          </a:bodyPr>
          <a:lstStyle/>
          <a:p>
            <a:pPr algn="ctr"/>
            <a:r>
              <a:rPr lang="ja-JP" altLang="en-US" sz="3600" i="1" kern="10" dirty="0">
                <a:ln w="9525">
                  <a:solidFill>
                    <a:srgbClr val="000000"/>
                  </a:solidFill>
                  <a:round/>
                  <a:headEnd/>
                  <a:tailEnd/>
                </a:ln>
                <a:solidFill>
                  <a:schemeClr val="accent1"/>
                </a:solidFill>
                <a:effectLst>
                  <a:outerShdw dist="35921" dir="2700000" algn="ctr" rotWithShape="0">
                    <a:srgbClr val="808080">
                      <a:alpha val="80000"/>
                    </a:srgbClr>
                  </a:outerShdw>
                </a:effectLst>
                <a:latin typeface="ＭＳ Ｐゴシック"/>
                <a:ea typeface="ＭＳ Ｐゴシック"/>
              </a:rPr>
              <a:t>ぜひご参加ください</a:t>
            </a:r>
            <a:r>
              <a:rPr lang="en-US" altLang="ja-JP" sz="3600" i="1" kern="10" dirty="0">
                <a:ln w="9525">
                  <a:solidFill>
                    <a:srgbClr val="000000"/>
                  </a:solidFill>
                  <a:round/>
                  <a:headEnd/>
                  <a:tailEnd/>
                </a:ln>
                <a:solidFill>
                  <a:schemeClr val="accent1"/>
                </a:solidFill>
                <a:effectLst>
                  <a:outerShdw dist="35921" dir="2700000" algn="ctr" rotWithShape="0">
                    <a:srgbClr val="808080">
                      <a:alpha val="80000"/>
                    </a:srgbClr>
                  </a:outerShdw>
                </a:effectLst>
                <a:latin typeface="ＭＳ Ｐゴシック"/>
                <a:ea typeface="ＭＳ Ｐゴシック"/>
              </a:rPr>
              <a:t>!!</a:t>
            </a:r>
            <a:endParaRPr lang="ja-JP" altLang="en-US" sz="3600" i="1" kern="10" dirty="0">
              <a:ln w="9525">
                <a:solidFill>
                  <a:srgbClr val="000000"/>
                </a:solidFill>
                <a:round/>
                <a:headEnd/>
                <a:tailEnd/>
              </a:ln>
              <a:solidFill>
                <a:schemeClr val="accent1"/>
              </a:solidFill>
              <a:effectLst>
                <a:outerShdw dist="35921" dir="2700000" algn="ctr" rotWithShape="0">
                  <a:srgbClr val="808080">
                    <a:alpha val="80000"/>
                  </a:srgbClr>
                </a:outerShdw>
              </a:effectLst>
              <a:latin typeface="ＭＳ Ｐゴシック"/>
              <a:ea typeface="ＭＳ Ｐゴシック"/>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amond(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p:txBody>
          <a:bodyPr/>
          <a:lstStyle/>
          <a:p>
            <a:r>
              <a:rPr lang="en-US" altLang="ja-JP"/>
              <a:t>Culminis</a:t>
            </a:r>
            <a:r>
              <a:rPr lang="ja-JP" altLang="en-US"/>
              <a:t>って何？</a:t>
            </a:r>
          </a:p>
        </p:txBody>
      </p:sp>
      <p:sp>
        <p:nvSpPr>
          <p:cNvPr id="5" name="Rectangle 3"/>
          <p:cNvSpPr>
            <a:spLocks noGrp="1" noChangeArrowheads="1"/>
          </p:cNvSpPr>
          <p:nvPr>
            <p:ph type="body" idx="1"/>
          </p:nvPr>
        </p:nvSpPr>
        <p:spPr/>
        <p:txBody>
          <a:bodyPr/>
          <a:lstStyle/>
          <a:p>
            <a:pPr>
              <a:lnSpc>
                <a:spcPct val="90000"/>
              </a:lnSpc>
            </a:pPr>
            <a:r>
              <a:rPr lang="en-US" altLang="ja-JP" b="1"/>
              <a:t>Culminis</a:t>
            </a:r>
            <a:r>
              <a:rPr lang="en-US" altLang="ja-JP"/>
              <a:t> </a:t>
            </a:r>
            <a:r>
              <a:rPr lang="ja-JP" altLang="en-US"/>
              <a:t>は、国際的な非営利組織で、</a:t>
            </a:r>
            <a:r>
              <a:rPr lang="en-US" altLang="ja-JP"/>
              <a:t>IT</a:t>
            </a:r>
            <a:r>
              <a:rPr lang="ja-JP" altLang="en-US"/>
              <a:t>コミュニティの発展と成長に力を注いでいます。過去２年余り、プロのユーザーグループや団体、学生組織、ソリューションプロバイダーへの支援や関係構築を行うことにより、それぞれの目標やニーズ、共有すべきリソースが分かってきました。これをもとに、そのようなリソースを有意義かつ公平に交換できるプログラムを</a:t>
            </a:r>
            <a:r>
              <a:rPr lang="en-US" altLang="ja-JP"/>
              <a:t>Culminis</a:t>
            </a:r>
            <a:r>
              <a:rPr lang="ja-JP" altLang="en-US"/>
              <a:t>は開発し、最終的に </a:t>
            </a:r>
            <a:r>
              <a:rPr lang="en-US" altLang="ja-JP"/>
              <a:t>IT</a:t>
            </a:r>
            <a:r>
              <a:rPr lang="ja-JP" altLang="en-US"/>
              <a:t>プロ のステータスを業界でもコミュニティでも高めようとしています。 </a:t>
            </a:r>
          </a:p>
        </p:txBody>
      </p:sp>
      <p:pic>
        <p:nvPicPr>
          <p:cNvPr id="6" name="Picture 4" descr="alliance_member_apac_eng"/>
          <p:cNvPicPr>
            <a:picLocks noChangeAspect="1" noChangeArrowheads="1"/>
          </p:cNvPicPr>
          <p:nvPr/>
        </p:nvPicPr>
        <p:blipFill>
          <a:blip r:embed="rId2" cstate="print"/>
          <a:srcRect/>
          <a:stretch>
            <a:fillRect/>
          </a:stretch>
        </p:blipFill>
        <p:spPr bwMode="auto">
          <a:xfrm>
            <a:off x="1258888" y="333375"/>
            <a:ext cx="2087562" cy="661988"/>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p:txBody>
          <a:bodyPr/>
          <a:lstStyle/>
          <a:p>
            <a:r>
              <a:rPr lang="ja-JP" altLang="en-US"/>
              <a:t>参加料について</a:t>
            </a:r>
          </a:p>
        </p:txBody>
      </p:sp>
      <p:sp>
        <p:nvSpPr>
          <p:cNvPr id="7" name="Rectangle 3"/>
          <p:cNvSpPr>
            <a:spLocks noGrp="1" noChangeArrowheads="1"/>
          </p:cNvSpPr>
          <p:nvPr>
            <p:ph type="body" idx="1"/>
          </p:nvPr>
        </p:nvSpPr>
        <p:spPr/>
        <p:txBody>
          <a:bodyPr/>
          <a:lstStyle/>
          <a:p>
            <a:pPr>
              <a:lnSpc>
                <a:spcPct val="90000"/>
              </a:lnSpc>
            </a:pPr>
            <a:r>
              <a:rPr lang="ja-JP" altLang="en-US" sz="2800" dirty="0"/>
              <a:t>今日のイベントが面白かったとおもったら以下の口座に振り込んでください。</a:t>
            </a:r>
          </a:p>
          <a:p>
            <a:pPr>
              <a:lnSpc>
                <a:spcPct val="90000"/>
              </a:lnSpc>
            </a:pPr>
            <a:r>
              <a:rPr lang="ja-JP" altLang="en-US" sz="2800" dirty="0"/>
              <a:t>振り込まれたかどうかの追跡も行いません。</a:t>
            </a:r>
          </a:p>
          <a:p>
            <a:pPr>
              <a:lnSpc>
                <a:spcPct val="90000"/>
              </a:lnSpc>
            </a:pPr>
            <a:r>
              <a:rPr lang="ja-JP" altLang="en-US" sz="2800" dirty="0"/>
              <a:t>振り込んでいただいたお金はサーバ購入費、通信費、イベント交通費等に利用します。</a:t>
            </a:r>
          </a:p>
          <a:p>
            <a:pPr>
              <a:lnSpc>
                <a:spcPct val="90000"/>
              </a:lnSpc>
            </a:pPr>
            <a:r>
              <a:rPr lang="ja-JP" altLang="en-US" sz="2800" dirty="0"/>
              <a:t>懇親会でも受け付けます。</a:t>
            </a:r>
          </a:p>
          <a:p>
            <a:pPr>
              <a:lnSpc>
                <a:spcPct val="90000"/>
              </a:lnSpc>
            </a:pPr>
            <a:endParaRPr lang="ja-JP" altLang="en-US" sz="2800" dirty="0"/>
          </a:p>
          <a:p>
            <a:pPr lvl="1">
              <a:lnSpc>
                <a:spcPct val="90000"/>
              </a:lnSpc>
            </a:pPr>
            <a:r>
              <a:rPr lang="ja-JP" altLang="en-US" sz="2400" dirty="0"/>
              <a:t>みずほ銀行</a:t>
            </a:r>
          </a:p>
          <a:p>
            <a:pPr lvl="1">
              <a:lnSpc>
                <a:spcPct val="90000"/>
              </a:lnSpc>
            </a:pPr>
            <a:r>
              <a:rPr lang="ja-JP" altLang="en-US" sz="2400" dirty="0"/>
              <a:t>西野田支店</a:t>
            </a:r>
          </a:p>
          <a:p>
            <a:pPr lvl="1">
              <a:lnSpc>
                <a:spcPct val="90000"/>
              </a:lnSpc>
            </a:pPr>
            <a:r>
              <a:rPr lang="ja-JP" altLang="en-US" sz="2400" dirty="0"/>
              <a:t>普通 </a:t>
            </a:r>
            <a:r>
              <a:rPr lang="en-US" altLang="ja-JP" sz="2400" dirty="0"/>
              <a:t>1597161</a:t>
            </a:r>
          </a:p>
          <a:p>
            <a:pPr lvl="1">
              <a:lnSpc>
                <a:spcPct val="90000"/>
              </a:lnSpc>
            </a:pPr>
            <a:r>
              <a:rPr lang="ja-JP" altLang="en-US" sz="2400" dirty="0"/>
              <a:t>ナカ ヒロトシ</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p:cNvPicPr>
            <a:picLocks noChangeAspect="1" noChangeArrowheads="1"/>
          </p:cNvPicPr>
          <p:nvPr/>
        </p:nvPicPr>
        <p:blipFill>
          <a:blip r:embed="rId3"/>
          <a:srcRect/>
          <a:stretch>
            <a:fillRect/>
          </a:stretch>
        </p:blipFill>
        <p:spPr bwMode="auto">
          <a:xfrm>
            <a:off x="1000100" y="3071811"/>
            <a:ext cx="6708212" cy="3024194"/>
          </a:xfrm>
          <a:prstGeom prst="rect">
            <a:avLst/>
          </a:prstGeom>
          <a:noFill/>
          <a:ln w="9525">
            <a:noFill/>
            <a:miter lim="800000"/>
            <a:headEnd/>
            <a:tailEnd/>
          </a:ln>
          <a:effectLst/>
        </p:spPr>
      </p:pic>
      <p:sp>
        <p:nvSpPr>
          <p:cNvPr id="14" name="Rectangle 2"/>
          <p:cNvSpPr>
            <a:spLocks noGrp="1" noChangeArrowheads="1"/>
          </p:cNvSpPr>
          <p:nvPr>
            <p:ph type="title"/>
          </p:nvPr>
        </p:nvSpPr>
        <p:spPr>
          <a:xfrm>
            <a:off x="457200" y="274638"/>
            <a:ext cx="8229600" cy="706437"/>
          </a:xfrm>
        </p:spPr>
        <p:txBody>
          <a:bodyPr/>
          <a:lstStyle/>
          <a:p>
            <a:r>
              <a:rPr lang="ja-JP" altLang="en-US"/>
              <a:t>懇親会について</a:t>
            </a:r>
          </a:p>
        </p:txBody>
      </p:sp>
      <p:sp>
        <p:nvSpPr>
          <p:cNvPr id="18" name="Rectangle 3"/>
          <p:cNvSpPr>
            <a:spLocks noGrp="1" noChangeArrowheads="1"/>
          </p:cNvSpPr>
          <p:nvPr>
            <p:ph type="body" idx="1"/>
          </p:nvPr>
        </p:nvSpPr>
        <p:spPr>
          <a:xfrm>
            <a:off x="457200" y="1052513"/>
            <a:ext cx="8401080" cy="5073650"/>
          </a:xfrm>
        </p:spPr>
        <p:txBody>
          <a:bodyPr/>
          <a:lstStyle/>
          <a:p>
            <a:r>
              <a:rPr lang="ja-JP" altLang="en-US" dirty="0"/>
              <a:t>この後懇親会を行います。</a:t>
            </a:r>
          </a:p>
          <a:p>
            <a:pPr lvl="1"/>
            <a:r>
              <a:rPr lang="zh-TW" altLang="en-US" dirty="0" smtClean="0"/>
              <a:t>新和食 蓮家福島店</a:t>
            </a:r>
            <a:endParaRPr lang="en-US" altLang="zh-TW" dirty="0" smtClean="0"/>
          </a:p>
          <a:p>
            <a:pPr lvl="1"/>
            <a:r>
              <a:rPr lang="en-US" altLang="ja-JP" dirty="0" smtClean="0"/>
              <a:t>Tel:06-4795-1470</a:t>
            </a:r>
          </a:p>
          <a:p>
            <a:pPr lvl="1"/>
            <a:r>
              <a:rPr lang="ja-JP" altLang="en-US" dirty="0" smtClean="0"/>
              <a:t>予算</a:t>
            </a:r>
            <a:r>
              <a:rPr lang="ja-JP" altLang="en-US" dirty="0"/>
              <a:t>：</a:t>
            </a:r>
            <a:r>
              <a:rPr lang="en-US" altLang="ja-JP" dirty="0"/>
              <a:t>4000</a:t>
            </a:r>
            <a:r>
              <a:rPr lang="ja-JP" altLang="en-US" dirty="0" smtClean="0"/>
              <a:t>円</a:t>
            </a:r>
            <a:endParaRPr lang="ja-JP" altLang="en-US" dirty="0"/>
          </a:p>
        </p:txBody>
      </p:sp>
      <p:sp>
        <p:nvSpPr>
          <p:cNvPr id="19" name="ドーナツ 18"/>
          <p:cNvSpPr/>
          <p:nvPr/>
        </p:nvSpPr>
        <p:spPr>
          <a:xfrm>
            <a:off x="2357422" y="4214818"/>
            <a:ext cx="857256" cy="785818"/>
          </a:xfrm>
          <a:prstGeom prst="donut">
            <a:avLst>
              <a:gd name="adj" fmla="val 14573"/>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0" name="ドーナツ 19"/>
          <p:cNvSpPr/>
          <p:nvPr/>
        </p:nvSpPr>
        <p:spPr>
          <a:xfrm>
            <a:off x="6215074" y="3714752"/>
            <a:ext cx="857256" cy="785818"/>
          </a:xfrm>
          <a:prstGeom prst="donut">
            <a:avLst>
              <a:gd name="adj" fmla="val 14573"/>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1" name="右矢印 20"/>
          <p:cNvSpPr/>
          <p:nvPr/>
        </p:nvSpPr>
        <p:spPr>
          <a:xfrm rot="10489082">
            <a:off x="3414956" y="3936367"/>
            <a:ext cx="2647788" cy="92869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テキスト プレースホルダ 2"/>
          <p:cNvSpPr>
            <a:spLocks noGrp="1"/>
          </p:cNvSpPr>
          <p:nvPr>
            <p:ph type="body" idx="1"/>
          </p:nvPr>
        </p:nvSpPr>
        <p:spPr/>
        <p:txBody>
          <a:bodyPr/>
          <a:lstStyle/>
          <a:p>
            <a:endParaRPr kumimoji="1" lang="ja-JP" altLang="en-US"/>
          </a:p>
        </p:txBody>
      </p:sp>
    </p:spTree>
  </p:cSld>
  <p:clrMapOvr>
    <a:masterClrMapping/>
  </p:clrMapOvr>
</p:sld>
</file>

<file path=ppt/theme/theme1.xml><?xml version="1.0" encoding="utf-8"?>
<a:theme xmlns:a="http://schemas.openxmlformats.org/drawingml/2006/main" name="1_プレゼンテーション1">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410</TotalTime>
  <Words>795</Words>
  <Application>Microsoft Office PowerPoint</Application>
  <PresentationFormat>画面に合わせる (4:3)</PresentationFormat>
  <Paragraphs>51</Paragraphs>
  <Slides>8</Slides>
  <Notes>1</Notes>
  <HiddenSlides>0</HiddenSlides>
  <MMClips>0</MMClips>
  <ScaleCrop>false</ScaleCrop>
  <HeadingPairs>
    <vt:vector size="4" baseType="variant">
      <vt:variant>
        <vt:lpstr>テーマ</vt:lpstr>
      </vt:variant>
      <vt:variant>
        <vt:i4>1</vt:i4>
      </vt:variant>
      <vt:variant>
        <vt:lpstr>スライド タイトル</vt:lpstr>
      </vt:variant>
      <vt:variant>
        <vt:i4>8</vt:i4>
      </vt:variant>
    </vt:vector>
  </HeadingPairs>
  <TitlesOfParts>
    <vt:vector size="9" baseType="lpstr">
      <vt:lpstr>1_プレゼンテーション1</vt:lpstr>
      <vt:lpstr>わんくま同盟 大阪勉強会 #12</vt:lpstr>
      <vt:lpstr>スピーカー紹介</vt:lpstr>
      <vt:lpstr>わんくま同盟って何？</vt:lpstr>
      <vt:lpstr>わんくま同盟にはどんな人が参加しているの？</vt:lpstr>
      <vt:lpstr>Culminisって何？</vt:lpstr>
      <vt:lpstr>参加料について</vt:lpstr>
      <vt:lpstr>懇親会について</vt:lpstr>
      <vt:lpstr>スライド 8</vt:lpstr>
    </vt:vector>
  </TitlesOfParts>
  <Company>UG Software.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わんくま同盟 大阪勉強会 #1</dc:title>
  <dc:creator>中 博俊</dc:creator>
  <cp:lastModifiedBy>中　博俊</cp:lastModifiedBy>
  <cp:revision>38</cp:revision>
  <dcterms:created xsi:type="dcterms:W3CDTF">2006-05-15T04:25:02Z</dcterms:created>
  <dcterms:modified xsi:type="dcterms:W3CDTF">2007-09-21T11:07:35Z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