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265" r:id="rId2"/>
    <p:sldId id="266" r:id="rId3"/>
    <p:sldId id="290" r:id="rId4"/>
    <p:sldId id="267" r:id="rId5"/>
    <p:sldId id="268" r:id="rId6"/>
    <p:sldId id="274" r:id="rId7"/>
    <p:sldId id="269" r:id="rId8"/>
    <p:sldId id="270" r:id="rId9"/>
    <p:sldId id="271" r:id="rId10"/>
    <p:sldId id="272" r:id="rId11"/>
    <p:sldId id="273" r:id="rId12"/>
    <p:sldId id="285" r:id="rId13"/>
    <p:sldId id="275" r:id="rId14"/>
    <p:sldId id="276" r:id="rId15"/>
    <p:sldId id="286" r:id="rId16"/>
    <p:sldId id="287" r:id="rId17"/>
    <p:sldId id="288" r:id="rId18"/>
    <p:sldId id="277" r:id="rId19"/>
    <p:sldId id="278" r:id="rId20"/>
    <p:sldId id="279" r:id="rId21"/>
    <p:sldId id="280" r:id="rId22"/>
    <p:sldId id="282" r:id="rId23"/>
    <p:sldId id="281" r:id="rId24"/>
    <p:sldId id="283" r:id="rId25"/>
    <p:sldId id="284" r:id="rId26"/>
    <p:sldId id="289" r:id="rId27"/>
    <p:sldId id="291" r:id="rId28"/>
    <p:sldId id="292" r:id="rId29"/>
    <p:sldId id="293" r:id="rId30"/>
    <p:sldId id="294" r:id="rId31"/>
    <p:sldId id="295" r:id="rId32"/>
    <p:sldId id="296" r:id="rId33"/>
    <p:sldId id="298" r:id="rId34"/>
    <p:sldId id="297" r:id="rId35"/>
    <p:sldId id="299" r:id="rId36"/>
    <p:sldId id="300" r:id="rId37"/>
  </p:sldIdLst>
  <p:sldSz cx="9144000" cy="6858000" type="screen4x3"/>
  <p:notesSz cx="6888163" cy="100203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16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741761-5959-4FE6-840A-F9CB241BB5CF}" type="doc">
      <dgm:prSet loTypeId="urn:microsoft.com/office/officeart/2005/8/layout/vProcess5" loCatId="process" qsTypeId="urn:microsoft.com/office/officeart/2005/8/quickstyle/3d4" qsCatId="3D" csTypeId="urn:microsoft.com/office/officeart/2005/8/colors/accent2_3" csCatId="accent2" phldr="1"/>
      <dgm:spPr/>
      <dgm:t>
        <a:bodyPr/>
        <a:lstStyle/>
        <a:p>
          <a:endParaRPr kumimoji="1" lang="ja-JP" altLang="en-US"/>
        </a:p>
      </dgm:t>
    </dgm:pt>
    <dgm:pt modelId="{44B1ECCE-4301-4EE7-99D8-AB21AC7C8BA3}">
      <dgm:prSet phldrT="[テキスト]"/>
      <dgm:spPr/>
      <dgm:t>
        <a:bodyPr/>
        <a:lstStyle/>
        <a:p>
          <a:r>
            <a:rPr kumimoji="1" lang="ja-JP" altLang="en-US" dirty="0" smtClean="0"/>
            <a:t>データベース</a:t>
          </a:r>
          <a:endParaRPr kumimoji="1" lang="ja-JP" altLang="en-US" dirty="0"/>
        </a:p>
      </dgm:t>
    </dgm:pt>
    <dgm:pt modelId="{AB8F436E-BF2C-4E66-B73F-1A932353EF63}" type="parTrans" cxnId="{5F854840-891A-46C0-8E82-7A8CF898B714}">
      <dgm:prSet/>
      <dgm:spPr/>
      <dgm:t>
        <a:bodyPr/>
        <a:lstStyle/>
        <a:p>
          <a:endParaRPr kumimoji="1" lang="ja-JP" altLang="en-US"/>
        </a:p>
      </dgm:t>
    </dgm:pt>
    <dgm:pt modelId="{7082106D-22C9-4DBA-90F1-0A69BA26E2E3}" type="sibTrans" cxnId="{5F854840-891A-46C0-8E82-7A8CF898B714}">
      <dgm:prSet/>
      <dgm:spPr/>
      <dgm:t>
        <a:bodyPr/>
        <a:lstStyle/>
        <a:p>
          <a:endParaRPr kumimoji="1" lang="ja-JP" altLang="en-US"/>
        </a:p>
      </dgm:t>
    </dgm:pt>
    <dgm:pt modelId="{3AF86AE8-2F92-4855-A851-CAD9DF2367E8}">
      <dgm:prSet phldrT="[テキスト]"/>
      <dgm:spPr/>
      <dgm:t>
        <a:bodyPr/>
        <a:lstStyle/>
        <a:p>
          <a:r>
            <a:rPr kumimoji="1" lang="ja-JP" altLang="en-US" dirty="0" smtClean="0"/>
            <a:t>オブジェクト</a:t>
          </a:r>
          <a:endParaRPr kumimoji="1" lang="ja-JP" altLang="en-US" dirty="0"/>
        </a:p>
      </dgm:t>
    </dgm:pt>
    <dgm:pt modelId="{DC4F22D2-0688-42E6-82F4-4BE31683188C}" type="parTrans" cxnId="{305BB7EE-19EA-4F52-AD61-A1730C084498}">
      <dgm:prSet/>
      <dgm:spPr/>
      <dgm:t>
        <a:bodyPr/>
        <a:lstStyle/>
        <a:p>
          <a:endParaRPr kumimoji="1" lang="ja-JP" altLang="en-US"/>
        </a:p>
      </dgm:t>
    </dgm:pt>
    <dgm:pt modelId="{A68E543F-D575-4599-AAAC-2BBB9E835AE4}" type="sibTrans" cxnId="{305BB7EE-19EA-4F52-AD61-A1730C084498}">
      <dgm:prSet/>
      <dgm:spPr/>
      <dgm:t>
        <a:bodyPr/>
        <a:lstStyle/>
        <a:p>
          <a:endParaRPr kumimoji="1" lang="ja-JP" altLang="en-US"/>
        </a:p>
      </dgm:t>
    </dgm:pt>
    <dgm:pt modelId="{1AD85BD9-16C1-4864-A5D8-9F0475D61566}" type="pres">
      <dgm:prSet presAssocID="{8C741761-5959-4FE6-840A-F9CB241BB5CF}" presName="outerComposite" presStyleCnt="0">
        <dgm:presLayoutVars>
          <dgm:chMax val="5"/>
          <dgm:dir/>
          <dgm:resizeHandles val="exact"/>
        </dgm:presLayoutVars>
      </dgm:prSet>
      <dgm:spPr/>
      <dgm:t>
        <a:bodyPr/>
        <a:lstStyle/>
        <a:p>
          <a:endParaRPr kumimoji="1" lang="ja-JP" altLang="en-US"/>
        </a:p>
      </dgm:t>
    </dgm:pt>
    <dgm:pt modelId="{22B1D79F-048B-4DB5-839D-5EA700CD5BC4}" type="pres">
      <dgm:prSet presAssocID="{8C741761-5959-4FE6-840A-F9CB241BB5CF}" presName="dummyMaxCanvas" presStyleCnt="0">
        <dgm:presLayoutVars/>
      </dgm:prSet>
      <dgm:spPr/>
    </dgm:pt>
    <dgm:pt modelId="{2AF75D25-EF6B-4E59-9E01-02D5CA0E733D}" type="pres">
      <dgm:prSet presAssocID="{8C741761-5959-4FE6-840A-F9CB241BB5CF}" presName="TwoNodes_1" presStyleLbl="node1" presStyleIdx="0" presStyleCnt="2" custScaleX="114155">
        <dgm:presLayoutVars>
          <dgm:bulletEnabled val="1"/>
        </dgm:presLayoutVars>
      </dgm:prSet>
      <dgm:spPr/>
      <dgm:t>
        <a:bodyPr/>
        <a:lstStyle/>
        <a:p>
          <a:endParaRPr kumimoji="1" lang="ja-JP" altLang="en-US"/>
        </a:p>
      </dgm:t>
    </dgm:pt>
    <dgm:pt modelId="{6B0885DD-808D-4DD6-819E-76AC240C330E}" type="pres">
      <dgm:prSet presAssocID="{8C741761-5959-4FE6-840A-F9CB241BB5CF}" presName="TwoNodes_2" presStyleLbl="node1" presStyleIdx="1" presStyleCnt="2" custScaleX="113144">
        <dgm:presLayoutVars>
          <dgm:bulletEnabled val="1"/>
        </dgm:presLayoutVars>
      </dgm:prSet>
      <dgm:spPr/>
      <dgm:t>
        <a:bodyPr/>
        <a:lstStyle/>
        <a:p>
          <a:endParaRPr kumimoji="1" lang="ja-JP" altLang="en-US"/>
        </a:p>
      </dgm:t>
    </dgm:pt>
    <dgm:pt modelId="{A36D945B-01A8-4107-849E-F9526CBC26C7}" type="pres">
      <dgm:prSet presAssocID="{8C741761-5959-4FE6-840A-F9CB241BB5CF}" presName="TwoConn_1-2" presStyleLbl="fgAccFollowNode1" presStyleIdx="0" presStyleCnt="1">
        <dgm:presLayoutVars>
          <dgm:bulletEnabled val="1"/>
        </dgm:presLayoutVars>
      </dgm:prSet>
      <dgm:spPr/>
      <dgm:t>
        <a:bodyPr/>
        <a:lstStyle/>
        <a:p>
          <a:endParaRPr kumimoji="1" lang="ja-JP" altLang="en-US"/>
        </a:p>
      </dgm:t>
    </dgm:pt>
    <dgm:pt modelId="{0ADFACEC-CD58-44DE-A3AC-F1DFAFDBFD3F}" type="pres">
      <dgm:prSet presAssocID="{8C741761-5959-4FE6-840A-F9CB241BB5CF}" presName="TwoNodes_1_text" presStyleLbl="node1" presStyleIdx="1" presStyleCnt="2">
        <dgm:presLayoutVars>
          <dgm:bulletEnabled val="1"/>
        </dgm:presLayoutVars>
      </dgm:prSet>
      <dgm:spPr/>
      <dgm:t>
        <a:bodyPr/>
        <a:lstStyle/>
        <a:p>
          <a:endParaRPr kumimoji="1" lang="ja-JP" altLang="en-US"/>
        </a:p>
      </dgm:t>
    </dgm:pt>
    <dgm:pt modelId="{227525F9-55BB-4B78-A913-C91682EE4D26}" type="pres">
      <dgm:prSet presAssocID="{8C741761-5959-4FE6-840A-F9CB241BB5CF}" presName="TwoNodes_2_text" presStyleLbl="node1" presStyleIdx="1" presStyleCnt="2">
        <dgm:presLayoutVars>
          <dgm:bulletEnabled val="1"/>
        </dgm:presLayoutVars>
      </dgm:prSet>
      <dgm:spPr/>
      <dgm:t>
        <a:bodyPr/>
        <a:lstStyle/>
        <a:p>
          <a:endParaRPr kumimoji="1" lang="ja-JP" altLang="en-US"/>
        </a:p>
      </dgm:t>
    </dgm:pt>
  </dgm:ptLst>
  <dgm:cxnLst>
    <dgm:cxn modelId="{305BB7EE-19EA-4F52-AD61-A1730C084498}" srcId="{8C741761-5959-4FE6-840A-F9CB241BB5CF}" destId="{3AF86AE8-2F92-4855-A851-CAD9DF2367E8}" srcOrd="1" destOrd="0" parTransId="{DC4F22D2-0688-42E6-82F4-4BE31683188C}" sibTransId="{A68E543F-D575-4599-AAAC-2BBB9E835AE4}"/>
    <dgm:cxn modelId="{73F476A9-DE2E-42A5-BBCE-68F88EE31E29}" type="presOf" srcId="{44B1ECCE-4301-4EE7-99D8-AB21AC7C8BA3}" destId="{0ADFACEC-CD58-44DE-A3AC-F1DFAFDBFD3F}" srcOrd="1" destOrd="0" presId="urn:microsoft.com/office/officeart/2005/8/layout/vProcess5"/>
    <dgm:cxn modelId="{DB9BC516-66D8-43E7-9FCF-5293A20A7537}" type="presOf" srcId="{3AF86AE8-2F92-4855-A851-CAD9DF2367E8}" destId="{227525F9-55BB-4B78-A913-C91682EE4D26}" srcOrd="1" destOrd="0" presId="urn:microsoft.com/office/officeart/2005/8/layout/vProcess5"/>
    <dgm:cxn modelId="{DC5EDD3A-7086-4994-882E-0654220F6396}" type="presOf" srcId="{7082106D-22C9-4DBA-90F1-0A69BA26E2E3}" destId="{A36D945B-01A8-4107-849E-F9526CBC26C7}" srcOrd="0" destOrd="0" presId="urn:microsoft.com/office/officeart/2005/8/layout/vProcess5"/>
    <dgm:cxn modelId="{D4651C7D-D1A1-4A74-B0D1-1E03195C9655}" type="presOf" srcId="{3AF86AE8-2F92-4855-A851-CAD9DF2367E8}" destId="{6B0885DD-808D-4DD6-819E-76AC240C330E}" srcOrd="0" destOrd="0" presId="urn:microsoft.com/office/officeart/2005/8/layout/vProcess5"/>
    <dgm:cxn modelId="{5F854840-891A-46C0-8E82-7A8CF898B714}" srcId="{8C741761-5959-4FE6-840A-F9CB241BB5CF}" destId="{44B1ECCE-4301-4EE7-99D8-AB21AC7C8BA3}" srcOrd="0" destOrd="0" parTransId="{AB8F436E-BF2C-4E66-B73F-1A932353EF63}" sibTransId="{7082106D-22C9-4DBA-90F1-0A69BA26E2E3}"/>
    <dgm:cxn modelId="{22D2819F-DEE1-4813-A7B6-F17F87FDC8DE}" type="presOf" srcId="{44B1ECCE-4301-4EE7-99D8-AB21AC7C8BA3}" destId="{2AF75D25-EF6B-4E59-9E01-02D5CA0E733D}" srcOrd="0" destOrd="0" presId="urn:microsoft.com/office/officeart/2005/8/layout/vProcess5"/>
    <dgm:cxn modelId="{18A57E57-B1AF-470A-B75E-C77457ADC4B6}" type="presOf" srcId="{8C741761-5959-4FE6-840A-F9CB241BB5CF}" destId="{1AD85BD9-16C1-4864-A5D8-9F0475D61566}" srcOrd="0" destOrd="0" presId="urn:microsoft.com/office/officeart/2005/8/layout/vProcess5"/>
    <dgm:cxn modelId="{6EA612C7-EE21-4492-8863-2EF60E93BDD3}" type="presParOf" srcId="{1AD85BD9-16C1-4864-A5D8-9F0475D61566}" destId="{22B1D79F-048B-4DB5-839D-5EA700CD5BC4}" srcOrd="0" destOrd="0" presId="urn:microsoft.com/office/officeart/2005/8/layout/vProcess5"/>
    <dgm:cxn modelId="{E6A106E2-E05C-4DAE-8160-AC8A30B1CC1C}" type="presParOf" srcId="{1AD85BD9-16C1-4864-A5D8-9F0475D61566}" destId="{2AF75D25-EF6B-4E59-9E01-02D5CA0E733D}" srcOrd="1" destOrd="0" presId="urn:microsoft.com/office/officeart/2005/8/layout/vProcess5"/>
    <dgm:cxn modelId="{AB4B69CC-B457-4955-97E6-79F82ABA3950}" type="presParOf" srcId="{1AD85BD9-16C1-4864-A5D8-9F0475D61566}" destId="{6B0885DD-808D-4DD6-819E-76AC240C330E}" srcOrd="2" destOrd="0" presId="urn:microsoft.com/office/officeart/2005/8/layout/vProcess5"/>
    <dgm:cxn modelId="{654A3913-A13C-457C-8447-65A51D6BA5FD}" type="presParOf" srcId="{1AD85BD9-16C1-4864-A5D8-9F0475D61566}" destId="{A36D945B-01A8-4107-849E-F9526CBC26C7}" srcOrd="3" destOrd="0" presId="urn:microsoft.com/office/officeart/2005/8/layout/vProcess5"/>
    <dgm:cxn modelId="{0F306936-D8DB-437B-86C6-C99A6592570A}" type="presParOf" srcId="{1AD85BD9-16C1-4864-A5D8-9F0475D61566}" destId="{0ADFACEC-CD58-44DE-A3AC-F1DFAFDBFD3F}" srcOrd="4" destOrd="0" presId="urn:microsoft.com/office/officeart/2005/8/layout/vProcess5"/>
    <dgm:cxn modelId="{1C3ED384-A93E-4664-8FA8-C45B177A6AD4}" type="presParOf" srcId="{1AD85BD9-16C1-4864-A5D8-9F0475D61566}" destId="{227525F9-55BB-4B78-A913-C91682EE4D26}" srcOrd="5"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2E272275-064D-429F-881E-E6B6E770D907}" type="doc">
      <dgm:prSet loTypeId="urn:microsoft.com/office/officeart/2005/8/layout/vProcess5" loCatId="process" qsTypeId="urn:microsoft.com/office/officeart/2005/8/quickstyle/3d4" qsCatId="3D" csTypeId="urn:microsoft.com/office/officeart/2005/8/colors/accent2_3" csCatId="accent2" phldr="1"/>
      <dgm:spPr/>
      <dgm:t>
        <a:bodyPr/>
        <a:lstStyle/>
        <a:p>
          <a:endParaRPr kumimoji="1" lang="ja-JP" altLang="en-US"/>
        </a:p>
      </dgm:t>
    </dgm:pt>
    <dgm:pt modelId="{F8263BFC-28A1-4CA2-A497-9930EF150C96}">
      <dgm:prSet phldrT="[テキスト]"/>
      <dgm:spPr/>
      <dgm:t>
        <a:bodyPr/>
        <a:lstStyle/>
        <a:p>
          <a:r>
            <a:rPr lang="ja-JP" altLang="en-US" dirty="0" smtClean="0"/>
            <a:t>物理データモデル</a:t>
          </a:r>
          <a:endParaRPr kumimoji="1" lang="ja-JP" altLang="en-US" dirty="0"/>
        </a:p>
      </dgm:t>
    </dgm:pt>
    <dgm:pt modelId="{2C27EB64-7E44-4C66-A3B1-F4153EE81B78}" type="parTrans" cxnId="{A9D795A1-D297-40BD-BDEE-7B1395915F81}">
      <dgm:prSet/>
      <dgm:spPr/>
      <dgm:t>
        <a:bodyPr/>
        <a:lstStyle/>
        <a:p>
          <a:endParaRPr kumimoji="1" lang="ja-JP" altLang="en-US"/>
        </a:p>
      </dgm:t>
    </dgm:pt>
    <dgm:pt modelId="{2B37FE0A-A8FA-4438-8513-6CC4435D9871}" type="sibTrans" cxnId="{A9D795A1-D297-40BD-BDEE-7B1395915F81}">
      <dgm:prSet/>
      <dgm:spPr/>
      <dgm:t>
        <a:bodyPr/>
        <a:lstStyle/>
        <a:p>
          <a:endParaRPr kumimoji="1" lang="ja-JP" altLang="en-US"/>
        </a:p>
      </dgm:t>
    </dgm:pt>
    <dgm:pt modelId="{62A87B61-C956-4A49-99EE-2816B9C54B50}">
      <dgm:prSet phldrT="[テキスト]"/>
      <dgm:spPr/>
      <dgm:t>
        <a:bodyPr/>
        <a:lstStyle/>
        <a:p>
          <a:r>
            <a:rPr lang="ja-JP" altLang="en-US" dirty="0" smtClean="0"/>
            <a:t>論理データモデル</a:t>
          </a:r>
          <a:endParaRPr kumimoji="1" lang="ja-JP" altLang="en-US" dirty="0"/>
        </a:p>
      </dgm:t>
    </dgm:pt>
    <dgm:pt modelId="{F7342C17-4FC5-4D20-9A7A-DA9DC1576B9B}" type="parTrans" cxnId="{F53E6C1C-F0DB-4915-8495-F33DF25D27AF}">
      <dgm:prSet/>
      <dgm:spPr/>
      <dgm:t>
        <a:bodyPr/>
        <a:lstStyle/>
        <a:p>
          <a:endParaRPr kumimoji="1" lang="ja-JP" altLang="en-US"/>
        </a:p>
      </dgm:t>
    </dgm:pt>
    <dgm:pt modelId="{C7B68D33-A1F8-4A7B-8B5C-B8EDCC3FFACB}" type="sibTrans" cxnId="{F53E6C1C-F0DB-4915-8495-F33DF25D27AF}">
      <dgm:prSet/>
      <dgm:spPr/>
      <dgm:t>
        <a:bodyPr/>
        <a:lstStyle/>
        <a:p>
          <a:endParaRPr kumimoji="1" lang="ja-JP" altLang="en-US"/>
        </a:p>
      </dgm:t>
    </dgm:pt>
    <dgm:pt modelId="{3C989C1A-BBED-4B97-98B2-D66A776E7BAA}">
      <dgm:prSet phldrT="[テキスト]"/>
      <dgm:spPr/>
      <dgm:t>
        <a:bodyPr/>
        <a:lstStyle/>
        <a:p>
          <a:r>
            <a:rPr kumimoji="1" lang="ja-JP" altLang="en-US" dirty="0" smtClean="0"/>
            <a:t>概念データモデル</a:t>
          </a:r>
          <a:endParaRPr kumimoji="1" lang="ja-JP" altLang="en-US" dirty="0"/>
        </a:p>
      </dgm:t>
    </dgm:pt>
    <dgm:pt modelId="{E9409EF8-F273-4010-A175-EB1FEA2F66A9}" type="parTrans" cxnId="{8BACB950-93FF-4147-BEF8-52115801BF34}">
      <dgm:prSet/>
      <dgm:spPr/>
      <dgm:t>
        <a:bodyPr/>
        <a:lstStyle/>
        <a:p>
          <a:endParaRPr kumimoji="1" lang="ja-JP" altLang="en-US"/>
        </a:p>
      </dgm:t>
    </dgm:pt>
    <dgm:pt modelId="{95161D83-047B-4E8A-8444-57A3DB51F599}" type="sibTrans" cxnId="{8BACB950-93FF-4147-BEF8-52115801BF34}">
      <dgm:prSet/>
      <dgm:spPr/>
      <dgm:t>
        <a:bodyPr/>
        <a:lstStyle/>
        <a:p>
          <a:endParaRPr kumimoji="1" lang="ja-JP" altLang="en-US"/>
        </a:p>
      </dgm:t>
    </dgm:pt>
    <dgm:pt modelId="{DC76E323-7CF8-4D48-B45E-A5702BC894D1}">
      <dgm:prSet phldrT="[テキスト]"/>
      <dgm:spPr/>
      <dgm:t>
        <a:bodyPr/>
        <a:lstStyle/>
        <a:p>
          <a:r>
            <a:rPr lang="ja-JP" altLang="en-US" dirty="0" smtClean="0"/>
            <a:t>概念データクエリ</a:t>
          </a:r>
          <a:endParaRPr kumimoji="1" lang="ja-JP" altLang="en-US" dirty="0"/>
        </a:p>
      </dgm:t>
    </dgm:pt>
    <dgm:pt modelId="{B497E904-99D5-489F-A9F4-175AC84AF78F}" type="parTrans" cxnId="{D13D3614-B8BD-4F5A-97E8-5DD3BB019ADB}">
      <dgm:prSet/>
      <dgm:spPr/>
      <dgm:t>
        <a:bodyPr/>
        <a:lstStyle/>
        <a:p>
          <a:endParaRPr kumimoji="1" lang="ja-JP" altLang="en-US"/>
        </a:p>
      </dgm:t>
    </dgm:pt>
    <dgm:pt modelId="{DADAE56B-9232-4484-8C10-5D1434AFBD0B}" type="sibTrans" cxnId="{D13D3614-B8BD-4F5A-97E8-5DD3BB019ADB}">
      <dgm:prSet/>
      <dgm:spPr/>
      <dgm:t>
        <a:bodyPr/>
        <a:lstStyle/>
        <a:p>
          <a:endParaRPr kumimoji="1" lang="ja-JP" altLang="en-US"/>
        </a:p>
      </dgm:t>
    </dgm:pt>
    <dgm:pt modelId="{0BA5BEF2-9C01-4616-9650-13CAEEEE686F}" type="pres">
      <dgm:prSet presAssocID="{2E272275-064D-429F-881E-E6B6E770D907}" presName="outerComposite" presStyleCnt="0">
        <dgm:presLayoutVars>
          <dgm:chMax val="5"/>
          <dgm:dir/>
          <dgm:resizeHandles val="exact"/>
        </dgm:presLayoutVars>
      </dgm:prSet>
      <dgm:spPr/>
      <dgm:t>
        <a:bodyPr/>
        <a:lstStyle/>
        <a:p>
          <a:endParaRPr kumimoji="1" lang="ja-JP" altLang="en-US"/>
        </a:p>
      </dgm:t>
    </dgm:pt>
    <dgm:pt modelId="{8F17E07F-4671-42A7-9360-D378572B1CBA}" type="pres">
      <dgm:prSet presAssocID="{2E272275-064D-429F-881E-E6B6E770D907}" presName="dummyMaxCanvas" presStyleCnt="0">
        <dgm:presLayoutVars/>
      </dgm:prSet>
      <dgm:spPr/>
    </dgm:pt>
    <dgm:pt modelId="{BD7BEEFB-F758-464B-B388-5A284E0B8F6C}" type="pres">
      <dgm:prSet presAssocID="{2E272275-064D-429F-881E-E6B6E770D907}" presName="FourNodes_1" presStyleLbl="node1" presStyleIdx="0" presStyleCnt="4">
        <dgm:presLayoutVars>
          <dgm:bulletEnabled val="1"/>
        </dgm:presLayoutVars>
      </dgm:prSet>
      <dgm:spPr/>
      <dgm:t>
        <a:bodyPr/>
        <a:lstStyle/>
        <a:p>
          <a:endParaRPr kumimoji="1" lang="ja-JP" altLang="en-US"/>
        </a:p>
      </dgm:t>
    </dgm:pt>
    <dgm:pt modelId="{3FFCFE85-3818-4339-B669-AE9CCA87ECA7}" type="pres">
      <dgm:prSet presAssocID="{2E272275-064D-429F-881E-E6B6E770D907}" presName="FourNodes_2" presStyleLbl="node1" presStyleIdx="1" presStyleCnt="4">
        <dgm:presLayoutVars>
          <dgm:bulletEnabled val="1"/>
        </dgm:presLayoutVars>
      </dgm:prSet>
      <dgm:spPr/>
      <dgm:t>
        <a:bodyPr/>
        <a:lstStyle/>
        <a:p>
          <a:endParaRPr kumimoji="1" lang="ja-JP" altLang="en-US"/>
        </a:p>
      </dgm:t>
    </dgm:pt>
    <dgm:pt modelId="{AB2D04BC-03F6-4B3E-8DAF-1606AEF5E6BF}" type="pres">
      <dgm:prSet presAssocID="{2E272275-064D-429F-881E-E6B6E770D907}" presName="FourNodes_3" presStyleLbl="node1" presStyleIdx="2" presStyleCnt="4">
        <dgm:presLayoutVars>
          <dgm:bulletEnabled val="1"/>
        </dgm:presLayoutVars>
      </dgm:prSet>
      <dgm:spPr/>
      <dgm:t>
        <a:bodyPr/>
        <a:lstStyle/>
        <a:p>
          <a:endParaRPr kumimoji="1" lang="ja-JP" altLang="en-US"/>
        </a:p>
      </dgm:t>
    </dgm:pt>
    <dgm:pt modelId="{18B0FB7B-9DC7-4A8F-A4C7-3C925AC8B23D}" type="pres">
      <dgm:prSet presAssocID="{2E272275-064D-429F-881E-E6B6E770D907}" presName="FourNodes_4" presStyleLbl="node1" presStyleIdx="3" presStyleCnt="4">
        <dgm:presLayoutVars>
          <dgm:bulletEnabled val="1"/>
        </dgm:presLayoutVars>
      </dgm:prSet>
      <dgm:spPr/>
      <dgm:t>
        <a:bodyPr/>
        <a:lstStyle/>
        <a:p>
          <a:endParaRPr kumimoji="1" lang="ja-JP" altLang="en-US"/>
        </a:p>
      </dgm:t>
    </dgm:pt>
    <dgm:pt modelId="{8CDE4AB4-E044-468F-A804-21E25979401C}" type="pres">
      <dgm:prSet presAssocID="{2E272275-064D-429F-881E-E6B6E770D907}" presName="FourConn_1-2" presStyleLbl="fgAccFollowNode1" presStyleIdx="0" presStyleCnt="3">
        <dgm:presLayoutVars>
          <dgm:bulletEnabled val="1"/>
        </dgm:presLayoutVars>
      </dgm:prSet>
      <dgm:spPr/>
      <dgm:t>
        <a:bodyPr/>
        <a:lstStyle/>
        <a:p>
          <a:endParaRPr kumimoji="1" lang="ja-JP" altLang="en-US"/>
        </a:p>
      </dgm:t>
    </dgm:pt>
    <dgm:pt modelId="{624D5AB3-74A8-4D9B-98D3-2C4A08AF107F}" type="pres">
      <dgm:prSet presAssocID="{2E272275-064D-429F-881E-E6B6E770D907}" presName="FourConn_2-3" presStyleLbl="fgAccFollowNode1" presStyleIdx="1" presStyleCnt="3">
        <dgm:presLayoutVars>
          <dgm:bulletEnabled val="1"/>
        </dgm:presLayoutVars>
      </dgm:prSet>
      <dgm:spPr/>
      <dgm:t>
        <a:bodyPr/>
        <a:lstStyle/>
        <a:p>
          <a:endParaRPr kumimoji="1" lang="ja-JP" altLang="en-US"/>
        </a:p>
      </dgm:t>
    </dgm:pt>
    <dgm:pt modelId="{E2A90821-7CF9-4EE4-9374-ABAE3D969BFE}" type="pres">
      <dgm:prSet presAssocID="{2E272275-064D-429F-881E-E6B6E770D907}" presName="FourConn_3-4" presStyleLbl="fgAccFollowNode1" presStyleIdx="2" presStyleCnt="3">
        <dgm:presLayoutVars>
          <dgm:bulletEnabled val="1"/>
        </dgm:presLayoutVars>
      </dgm:prSet>
      <dgm:spPr/>
      <dgm:t>
        <a:bodyPr/>
        <a:lstStyle/>
        <a:p>
          <a:endParaRPr kumimoji="1" lang="ja-JP" altLang="en-US"/>
        </a:p>
      </dgm:t>
    </dgm:pt>
    <dgm:pt modelId="{A4BF4750-A841-4C0B-AA17-D97AE5F8D954}" type="pres">
      <dgm:prSet presAssocID="{2E272275-064D-429F-881E-E6B6E770D907}" presName="FourNodes_1_text" presStyleLbl="node1" presStyleIdx="3" presStyleCnt="4">
        <dgm:presLayoutVars>
          <dgm:bulletEnabled val="1"/>
        </dgm:presLayoutVars>
      </dgm:prSet>
      <dgm:spPr/>
      <dgm:t>
        <a:bodyPr/>
        <a:lstStyle/>
        <a:p>
          <a:endParaRPr kumimoji="1" lang="ja-JP" altLang="en-US"/>
        </a:p>
      </dgm:t>
    </dgm:pt>
    <dgm:pt modelId="{E03FB8EC-4A63-4F00-A4FB-E14322173B14}" type="pres">
      <dgm:prSet presAssocID="{2E272275-064D-429F-881E-E6B6E770D907}" presName="FourNodes_2_text" presStyleLbl="node1" presStyleIdx="3" presStyleCnt="4">
        <dgm:presLayoutVars>
          <dgm:bulletEnabled val="1"/>
        </dgm:presLayoutVars>
      </dgm:prSet>
      <dgm:spPr/>
      <dgm:t>
        <a:bodyPr/>
        <a:lstStyle/>
        <a:p>
          <a:endParaRPr kumimoji="1" lang="ja-JP" altLang="en-US"/>
        </a:p>
      </dgm:t>
    </dgm:pt>
    <dgm:pt modelId="{6DBC3137-95AD-443F-BA47-BE73C038047F}" type="pres">
      <dgm:prSet presAssocID="{2E272275-064D-429F-881E-E6B6E770D907}" presName="FourNodes_3_text" presStyleLbl="node1" presStyleIdx="3" presStyleCnt="4">
        <dgm:presLayoutVars>
          <dgm:bulletEnabled val="1"/>
        </dgm:presLayoutVars>
      </dgm:prSet>
      <dgm:spPr/>
      <dgm:t>
        <a:bodyPr/>
        <a:lstStyle/>
        <a:p>
          <a:endParaRPr kumimoji="1" lang="ja-JP" altLang="en-US"/>
        </a:p>
      </dgm:t>
    </dgm:pt>
    <dgm:pt modelId="{404E9E78-8B0A-4219-9352-74EC0605B194}" type="pres">
      <dgm:prSet presAssocID="{2E272275-064D-429F-881E-E6B6E770D907}" presName="FourNodes_4_text" presStyleLbl="node1" presStyleIdx="3" presStyleCnt="4">
        <dgm:presLayoutVars>
          <dgm:bulletEnabled val="1"/>
        </dgm:presLayoutVars>
      </dgm:prSet>
      <dgm:spPr/>
      <dgm:t>
        <a:bodyPr/>
        <a:lstStyle/>
        <a:p>
          <a:endParaRPr kumimoji="1" lang="ja-JP" altLang="en-US"/>
        </a:p>
      </dgm:t>
    </dgm:pt>
  </dgm:ptLst>
  <dgm:cxnLst>
    <dgm:cxn modelId="{1D070358-DDEB-45EE-90E2-1401E00E9385}" type="presOf" srcId="{F8263BFC-28A1-4CA2-A497-9930EF150C96}" destId="{A4BF4750-A841-4C0B-AA17-D97AE5F8D954}" srcOrd="1" destOrd="0" presId="urn:microsoft.com/office/officeart/2005/8/layout/vProcess5"/>
    <dgm:cxn modelId="{8BACB950-93FF-4147-BEF8-52115801BF34}" srcId="{2E272275-064D-429F-881E-E6B6E770D907}" destId="{3C989C1A-BBED-4B97-98B2-D66A776E7BAA}" srcOrd="2" destOrd="0" parTransId="{E9409EF8-F273-4010-A175-EB1FEA2F66A9}" sibTransId="{95161D83-047B-4E8A-8444-57A3DB51F599}"/>
    <dgm:cxn modelId="{D13D3614-B8BD-4F5A-97E8-5DD3BB019ADB}" srcId="{2E272275-064D-429F-881E-E6B6E770D907}" destId="{DC76E323-7CF8-4D48-B45E-A5702BC894D1}" srcOrd="3" destOrd="0" parTransId="{B497E904-99D5-489F-A9F4-175AC84AF78F}" sibTransId="{DADAE56B-9232-4484-8C10-5D1434AFBD0B}"/>
    <dgm:cxn modelId="{D4836C44-43B4-4F69-99CA-251E71280ADE}" type="presOf" srcId="{DC76E323-7CF8-4D48-B45E-A5702BC894D1}" destId="{404E9E78-8B0A-4219-9352-74EC0605B194}" srcOrd="1" destOrd="0" presId="urn:microsoft.com/office/officeart/2005/8/layout/vProcess5"/>
    <dgm:cxn modelId="{72B8CDDD-5668-4277-98F7-561C066539BF}" type="presOf" srcId="{DC76E323-7CF8-4D48-B45E-A5702BC894D1}" destId="{18B0FB7B-9DC7-4A8F-A4C7-3C925AC8B23D}" srcOrd="0" destOrd="0" presId="urn:microsoft.com/office/officeart/2005/8/layout/vProcess5"/>
    <dgm:cxn modelId="{F53E6C1C-F0DB-4915-8495-F33DF25D27AF}" srcId="{2E272275-064D-429F-881E-E6B6E770D907}" destId="{62A87B61-C956-4A49-99EE-2816B9C54B50}" srcOrd="1" destOrd="0" parTransId="{F7342C17-4FC5-4D20-9A7A-DA9DC1576B9B}" sibTransId="{C7B68D33-A1F8-4A7B-8B5C-B8EDCC3FFACB}"/>
    <dgm:cxn modelId="{545B251B-5A68-480D-8D39-77BC6F8D3758}" type="presOf" srcId="{62A87B61-C956-4A49-99EE-2816B9C54B50}" destId="{3FFCFE85-3818-4339-B669-AE9CCA87ECA7}" srcOrd="0" destOrd="0" presId="urn:microsoft.com/office/officeart/2005/8/layout/vProcess5"/>
    <dgm:cxn modelId="{F4FFD352-5089-43AA-B752-EAD63325D79F}" type="presOf" srcId="{3C989C1A-BBED-4B97-98B2-D66A776E7BAA}" destId="{AB2D04BC-03F6-4B3E-8DAF-1606AEF5E6BF}" srcOrd="0" destOrd="0" presId="urn:microsoft.com/office/officeart/2005/8/layout/vProcess5"/>
    <dgm:cxn modelId="{53339F33-9F47-48F5-A0E5-396CB7F7A13D}" type="presOf" srcId="{95161D83-047B-4E8A-8444-57A3DB51F599}" destId="{E2A90821-7CF9-4EE4-9374-ABAE3D969BFE}" srcOrd="0" destOrd="0" presId="urn:microsoft.com/office/officeart/2005/8/layout/vProcess5"/>
    <dgm:cxn modelId="{03C57A2B-CB97-48E3-BE8A-FA4A6172EEF1}" type="presOf" srcId="{F8263BFC-28A1-4CA2-A497-9930EF150C96}" destId="{BD7BEEFB-F758-464B-B388-5A284E0B8F6C}" srcOrd="0" destOrd="0" presId="urn:microsoft.com/office/officeart/2005/8/layout/vProcess5"/>
    <dgm:cxn modelId="{544C6DB5-945F-4284-BBEF-6CECD43B4658}" type="presOf" srcId="{3C989C1A-BBED-4B97-98B2-D66A776E7BAA}" destId="{6DBC3137-95AD-443F-BA47-BE73C038047F}" srcOrd="1" destOrd="0" presId="urn:microsoft.com/office/officeart/2005/8/layout/vProcess5"/>
    <dgm:cxn modelId="{574331F9-553A-4638-AB98-17711487C4E5}" type="presOf" srcId="{2E272275-064D-429F-881E-E6B6E770D907}" destId="{0BA5BEF2-9C01-4616-9650-13CAEEEE686F}" srcOrd="0" destOrd="0" presId="urn:microsoft.com/office/officeart/2005/8/layout/vProcess5"/>
    <dgm:cxn modelId="{85D3F6B5-578D-40AE-9F79-37250406D5DD}" type="presOf" srcId="{2B37FE0A-A8FA-4438-8513-6CC4435D9871}" destId="{8CDE4AB4-E044-468F-A804-21E25979401C}" srcOrd="0" destOrd="0" presId="urn:microsoft.com/office/officeart/2005/8/layout/vProcess5"/>
    <dgm:cxn modelId="{4CEE3ACE-ED1E-45B5-B649-FB273194AB88}" type="presOf" srcId="{62A87B61-C956-4A49-99EE-2816B9C54B50}" destId="{E03FB8EC-4A63-4F00-A4FB-E14322173B14}" srcOrd="1" destOrd="0" presId="urn:microsoft.com/office/officeart/2005/8/layout/vProcess5"/>
    <dgm:cxn modelId="{13C06DEC-9D30-404D-80FF-D2005B21F4BF}" type="presOf" srcId="{C7B68D33-A1F8-4A7B-8B5C-B8EDCC3FFACB}" destId="{624D5AB3-74A8-4D9B-98D3-2C4A08AF107F}" srcOrd="0" destOrd="0" presId="urn:microsoft.com/office/officeart/2005/8/layout/vProcess5"/>
    <dgm:cxn modelId="{A9D795A1-D297-40BD-BDEE-7B1395915F81}" srcId="{2E272275-064D-429F-881E-E6B6E770D907}" destId="{F8263BFC-28A1-4CA2-A497-9930EF150C96}" srcOrd="0" destOrd="0" parTransId="{2C27EB64-7E44-4C66-A3B1-F4153EE81B78}" sibTransId="{2B37FE0A-A8FA-4438-8513-6CC4435D9871}"/>
    <dgm:cxn modelId="{94E5A6AD-E663-443E-ADCC-8AE3EF89EEA1}" type="presParOf" srcId="{0BA5BEF2-9C01-4616-9650-13CAEEEE686F}" destId="{8F17E07F-4671-42A7-9360-D378572B1CBA}" srcOrd="0" destOrd="0" presId="urn:microsoft.com/office/officeart/2005/8/layout/vProcess5"/>
    <dgm:cxn modelId="{6D231C44-D2B1-4E54-95F7-7CDDCF04A4D7}" type="presParOf" srcId="{0BA5BEF2-9C01-4616-9650-13CAEEEE686F}" destId="{BD7BEEFB-F758-464B-B388-5A284E0B8F6C}" srcOrd="1" destOrd="0" presId="urn:microsoft.com/office/officeart/2005/8/layout/vProcess5"/>
    <dgm:cxn modelId="{1179DB09-6276-4966-8008-E026321D1A4A}" type="presParOf" srcId="{0BA5BEF2-9C01-4616-9650-13CAEEEE686F}" destId="{3FFCFE85-3818-4339-B669-AE9CCA87ECA7}" srcOrd="2" destOrd="0" presId="urn:microsoft.com/office/officeart/2005/8/layout/vProcess5"/>
    <dgm:cxn modelId="{FCC7DAD7-8FC9-450C-9AAE-179C5726D63D}" type="presParOf" srcId="{0BA5BEF2-9C01-4616-9650-13CAEEEE686F}" destId="{AB2D04BC-03F6-4B3E-8DAF-1606AEF5E6BF}" srcOrd="3" destOrd="0" presId="urn:microsoft.com/office/officeart/2005/8/layout/vProcess5"/>
    <dgm:cxn modelId="{4A4CC4BC-897D-4B4C-BF6A-EC04CCAFADD3}" type="presParOf" srcId="{0BA5BEF2-9C01-4616-9650-13CAEEEE686F}" destId="{18B0FB7B-9DC7-4A8F-A4C7-3C925AC8B23D}" srcOrd="4" destOrd="0" presId="urn:microsoft.com/office/officeart/2005/8/layout/vProcess5"/>
    <dgm:cxn modelId="{D4B476DA-95C2-45DE-A19A-278C9532D438}" type="presParOf" srcId="{0BA5BEF2-9C01-4616-9650-13CAEEEE686F}" destId="{8CDE4AB4-E044-468F-A804-21E25979401C}" srcOrd="5" destOrd="0" presId="urn:microsoft.com/office/officeart/2005/8/layout/vProcess5"/>
    <dgm:cxn modelId="{4C4D4C5D-75EC-4231-B58F-E2E2DA58510E}" type="presParOf" srcId="{0BA5BEF2-9C01-4616-9650-13CAEEEE686F}" destId="{624D5AB3-74A8-4D9B-98D3-2C4A08AF107F}" srcOrd="6" destOrd="0" presId="urn:microsoft.com/office/officeart/2005/8/layout/vProcess5"/>
    <dgm:cxn modelId="{BBC5690C-B6FE-4473-9912-F5CCAB6A1802}" type="presParOf" srcId="{0BA5BEF2-9C01-4616-9650-13CAEEEE686F}" destId="{E2A90821-7CF9-4EE4-9374-ABAE3D969BFE}" srcOrd="7" destOrd="0" presId="urn:microsoft.com/office/officeart/2005/8/layout/vProcess5"/>
    <dgm:cxn modelId="{421EE1F0-6DBF-42BB-B021-CBB68FCEF309}" type="presParOf" srcId="{0BA5BEF2-9C01-4616-9650-13CAEEEE686F}" destId="{A4BF4750-A841-4C0B-AA17-D97AE5F8D954}" srcOrd="8" destOrd="0" presId="urn:microsoft.com/office/officeart/2005/8/layout/vProcess5"/>
    <dgm:cxn modelId="{45C7C03E-F910-4F6F-A074-B0EE5DEB41C8}" type="presParOf" srcId="{0BA5BEF2-9C01-4616-9650-13CAEEEE686F}" destId="{E03FB8EC-4A63-4F00-A4FB-E14322173B14}" srcOrd="9" destOrd="0" presId="urn:microsoft.com/office/officeart/2005/8/layout/vProcess5"/>
    <dgm:cxn modelId="{66F03D8A-C7E9-410C-848B-ECAF79B5DA75}" type="presParOf" srcId="{0BA5BEF2-9C01-4616-9650-13CAEEEE686F}" destId="{6DBC3137-95AD-443F-BA47-BE73C038047F}" srcOrd="10" destOrd="0" presId="urn:microsoft.com/office/officeart/2005/8/layout/vProcess5"/>
    <dgm:cxn modelId="{B8F6FA16-8D78-486D-8A48-E4880332B29A}" type="presParOf" srcId="{0BA5BEF2-9C01-4616-9650-13CAEEEE686F}" destId="{404E9E78-8B0A-4219-9352-74EC0605B194}" srcOrd="11" destOrd="0" presId="urn:microsoft.com/office/officeart/2005/8/layout/vProcess5"/>
  </dgm:cxnLst>
  <dgm:bg/>
  <dgm:whole/>
</dgm:dataModel>
</file>

<file path=ppt/diagrams/data3.xml><?xml version="1.0" encoding="utf-8"?>
<dgm:dataModel xmlns:dgm="http://schemas.openxmlformats.org/drawingml/2006/diagram" xmlns:a="http://schemas.openxmlformats.org/drawingml/2006/main">
  <dgm:ptLst>
    <dgm:pt modelId="{4DFBD82C-AE13-4F29-9D3D-20A9AD3F7974}" type="doc">
      <dgm:prSet loTypeId="urn:microsoft.com/office/officeart/2005/8/layout/hProcess7" loCatId="process" qsTypeId="urn:microsoft.com/office/officeart/2005/8/quickstyle/simple1" qsCatId="simple" csTypeId="urn:microsoft.com/office/officeart/2005/8/colors/accent2_3" csCatId="accent2" phldr="1"/>
      <dgm:spPr/>
      <dgm:t>
        <a:bodyPr/>
        <a:lstStyle/>
        <a:p>
          <a:endParaRPr kumimoji="1" lang="ja-JP" altLang="en-US"/>
        </a:p>
      </dgm:t>
    </dgm:pt>
    <dgm:pt modelId="{FFF9AC96-8CF2-4433-8EE4-D09F8128872A}">
      <dgm:prSet phldrT="[テキスト]"/>
      <dgm:spPr/>
      <dgm:t>
        <a:bodyPr/>
        <a:lstStyle/>
        <a:p>
          <a:r>
            <a:rPr kumimoji="1" lang="en-US" altLang="ja-JP" dirty="0" smtClean="0"/>
            <a:t>CSDL</a:t>
          </a:r>
          <a:endParaRPr kumimoji="1" lang="ja-JP" altLang="en-US" dirty="0"/>
        </a:p>
      </dgm:t>
    </dgm:pt>
    <dgm:pt modelId="{9B8C5413-3480-4C49-B819-F1371951DA51}" type="parTrans" cxnId="{019CE51A-089D-4A69-8CAE-7062EE4AFFD6}">
      <dgm:prSet/>
      <dgm:spPr/>
      <dgm:t>
        <a:bodyPr/>
        <a:lstStyle/>
        <a:p>
          <a:endParaRPr kumimoji="1" lang="ja-JP" altLang="en-US"/>
        </a:p>
      </dgm:t>
    </dgm:pt>
    <dgm:pt modelId="{C5F84271-0BA9-4FC7-A6D9-D57C9DBB209A}" type="sibTrans" cxnId="{019CE51A-089D-4A69-8CAE-7062EE4AFFD6}">
      <dgm:prSet/>
      <dgm:spPr/>
      <dgm:t>
        <a:bodyPr/>
        <a:lstStyle/>
        <a:p>
          <a:endParaRPr kumimoji="1" lang="ja-JP" altLang="en-US"/>
        </a:p>
      </dgm:t>
    </dgm:pt>
    <dgm:pt modelId="{475AC3F9-044F-4F17-A663-AAB8FB23B8FE}">
      <dgm:prSet phldrT="[テキスト]"/>
      <dgm:spPr/>
      <dgm:t>
        <a:bodyPr/>
        <a:lstStyle/>
        <a:p>
          <a:r>
            <a:rPr kumimoji="1" lang="ja-JP" altLang="en-US" dirty="0" smtClean="0"/>
            <a:t>概念</a:t>
          </a:r>
          <a:endParaRPr kumimoji="1" lang="ja-JP" altLang="en-US" dirty="0"/>
        </a:p>
      </dgm:t>
    </dgm:pt>
    <dgm:pt modelId="{51AF96B6-DC65-4C19-9E0C-BA95BFEA48AE}" type="parTrans" cxnId="{7F961541-03C4-4C40-8967-5C505E56129E}">
      <dgm:prSet/>
      <dgm:spPr/>
      <dgm:t>
        <a:bodyPr/>
        <a:lstStyle/>
        <a:p>
          <a:endParaRPr kumimoji="1" lang="ja-JP" altLang="en-US"/>
        </a:p>
      </dgm:t>
    </dgm:pt>
    <dgm:pt modelId="{71EEB0F9-A6D1-470C-9957-F091F67E8682}" type="sibTrans" cxnId="{7F961541-03C4-4C40-8967-5C505E56129E}">
      <dgm:prSet/>
      <dgm:spPr/>
      <dgm:t>
        <a:bodyPr/>
        <a:lstStyle/>
        <a:p>
          <a:endParaRPr kumimoji="1" lang="ja-JP" altLang="en-US"/>
        </a:p>
      </dgm:t>
    </dgm:pt>
    <dgm:pt modelId="{E1D3217E-DA8C-45BE-AC65-4DB79CCB5DEC}">
      <dgm:prSet phldrT="[テキスト]"/>
      <dgm:spPr/>
      <dgm:t>
        <a:bodyPr/>
        <a:lstStyle/>
        <a:p>
          <a:r>
            <a:rPr kumimoji="1" lang="en-US" altLang="ja-JP" dirty="0" smtClean="0"/>
            <a:t>MSL</a:t>
          </a:r>
          <a:endParaRPr kumimoji="1" lang="ja-JP" altLang="en-US" dirty="0"/>
        </a:p>
      </dgm:t>
    </dgm:pt>
    <dgm:pt modelId="{C92D722D-9136-47AD-8BBF-FD7FEF0AC248}" type="parTrans" cxnId="{322897F8-27AE-43D9-AD8B-F3D679213A12}">
      <dgm:prSet/>
      <dgm:spPr/>
      <dgm:t>
        <a:bodyPr/>
        <a:lstStyle/>
        <a:p>
          <a:endParaRPr kumimoji="1" lang="ja-JP" altLang="en-US"/>
        </a:p>
      </dgm:t>
    </dgm:pt>
    <dgm:pt modelId="{3FE3CD6A-72D9-42D0-B9FF-09F06E534CD9}" type="sibTrans" cxnId="{322897F8-27AE-43D9-AD8B-F3D679213A12}">
      <dgm:prSet/>
      <dgm:spPr/>
      <dgm:t>
        <a:bodyPr/>
        <a:lstStyle/>
        <a:p>
          <a:endParaRPr kumimoji="1" lang="ja-JP" altLang="en-US"/>
        </a:p>
      </dgm:t>
    </dgm:pt>
    <dgm:pt modelId="{6C506A2A-3566-4E1C-866C-9C661095537A}">
      <dgm:prSet phldrT="[テキスト]"/>
      <dgm:spPr/>
      <dgm:t>
        <a:bodyPr/>
        <a:lstStyle/>
        <a:p>
          <a:r>
            <a:rPr kumimoji="1" lang="ja-JP" altLang="en-US" dirty="0" smtClean="0"/>
            <a:t>マッピング</a:t>
          </a:r>
          <a:endParaRPr kumimoji="1" lang="ja-JP" altLang="en-US" dirty="0"/>
        </a:p>
      </dgm:t>
    </dgm:pt>
    <dgm:pt modelId="{2A5391EA-CF52-4730-AB00-5E6967401DC3}" type="parTrans" cxnId="{5A7DA16B-0A69-48C2-9968-564CB29EBEBB}">
      <dgm:prSet/>
      <dgm:spPr/>
      <dgm:t>
        <a:bodyPr/>
        <a:lstStyle/>
        <a:p>
          <a:endParaRPr kumimoji="1" lang="ja-JP" altLang="en-US"/>
        </a:p>
      </dgm:t>
    </dgm:pt>
    <dgm:pt modelId="{DCCC3C3B-1195-44B6-B99F-D8FD63027227}" type="sibTrans" cxnId="{5A7DA16B-0A69-48C2-9968-564CB29EBEBB}">
      <dgm:prSet/>
      <dgm:spPr/>
      <dgm:t>
        <a:bodyPr/>
        <a:lstStyle/>
        <a:p>
          <a:endParaRPr kumimoji="1" lang="ja-JP" altLang="en-US"/>
        </a:p>
      </dgm:t>
    </dgm:pt>
    <dgm:pt modelId="{73457094-EE1F-4E96-BCA4-576335D97690}">
      <dgm:prSet phldrT="[テキスト]"/>
      <dgm:spPr/>
      <dgm:t>
        <a:bodyPr/>
        <a:lstStyle/>
        <a:p>
          <a:r>
            <a:rPr kumimoji="1" lang="en-US" altLang="ja-JP" dirty="0" smtClean="0"/>
            <a:t>SSDL</a:t>
          </a:r>
          <a:endParaRPr kumimoji="1" lang="ja-JP" altLang="en-US" dirty="0"/>
        </a:p>
      </dgm:t>
    </dgm:pt>
    <dgm:pt modelId="{C17BA46E-21FD-446A-BE7B-218B1942CF52}" type="parTrans" cxnId="{16D08275-52C9-43F8-9B13-9BBCDE429436}">
      <dgm:prSet/>
      <dgm:spPr/>
      <dgm:t>
        <a:bodyPr/>
        <a:lstStyle/>
        <a:p>
          <a:endParaRPr kumimoji="1" lang="ja-JP" altLang="en-US"/>
        </a:p>
      </dgm:t>
    </dgm:pt>
    <dgm:pt modelId="{B944FE72-3A99-4F09-B788-0FD6D5E53CCF}" type="sibTrans" cxnId="{16D08275-52C9-43F8-9B13-9BBCDE429436}">
      <dgm:prSet/>
      <dgm:spPr/>
      <dgm:t>
        <a:bodyPr/>
        <a:lstStyle/>
        <a:p>
          <a:endParaRPr kumimoji="1" lang="ja-JP" altLang="en-US"/>
        </a:p>
      </dgm:t>
    </dgm:pt>
    <dgm:pt modelId="{6EEFA212-49A7-417A-84BA-3A94E95CE41B}">
      <dgm:prSet phldrT="[テキスト]" custT="1"/>
      <dgm:spPr/>
      <dgm:t>
        <a:bodyPr/>
        <a:lstStyle/>
        <a:p>
          <a:r>
            <a:rPr kumimoji="1" lang="ja-JP" altLang="en-US" sz="6000" dirty="0" smtClean="0"/>
            <a:t>論理ストア</a:t>
          </a:r>
          <a:endParaRPr kumimoji="1" lang="ja-JP" altLang="en-US" sz="6000" dirty="0"/>
        </a:p>
      </dgm:t>
    </dgm:pt>
    <dgm:pt modelId="{206074DD-3D1A-4372-BA4B-FF49F9CC22E5}" type="parTrans" cxnId="{3BCBD4A7-6679-45A2-8CCC-15A95BE6D0A1}">
      <dgm:prSet/>
      <dgm:spPr/>
      <dgm:t>
        <a:bodyPr/>
        <a:lstStyle/>
        <a:p>
          <a:endParaRPr kumimoji="1" lang="ja-JP" altLang="en-US"/>
        </a:p>
      </dgm:t>
    </dgm:pt>
    <dgm:pt modelId="{536CF81D-F815-4B9C-98F6-F9FCA262325E}" type="sibTrans" cxnId="{3BCBD4A7-6679-45A2-8CCC-15A95BE6D0A1}">
      <dgm:prSet/>
      <dgm:spPr/>
      <dgm:t>
        <a:bodyPr/>
        <a:lstStyle/>
        <a:p>
          <a:endParaRPr kumimoji="1" lang="ja-JP" altLang="en-US"/>
        </a:p>
      </dgm:t>
    </dgm:pt>
    <dgm:pt modelId="{92FB5246-5AA3-4D9B-BD84-707D0A321DA9}" type="pres">
      <dgm:prSet presAssocID="{4DFBD82C-AE13-4F29-9D3D-20A9AD3F7974}" presName="Name0" presStyleCnt="0">
        <dgm:presLayoutVars>
          <dgm:dir/>
          <dgm:animLvl val="lvl"/>
          <dgm:resizeHandles val="exact"/>
        </dgm:presLayoutVars>
      </dgm:prSet>
      <dgm:spPr/>
      <dgm:t>
        <a:bodyPr/>
        <a:lstStyle/>
        <a:p>
          <a:endParaRPr kumimoji="1" lang="ja-JP" altLang="en-US"/>
        </a:p>
      </dgm:t>
    </dgm:pt>
    <dgm:pt modelId="{FB2B6343-E142-4ECD-9D64-51840BF5B810}" type="pres">
      <dgm:prSet presAssocID="{FFF9AC96-8CF2-4433-8EE4-D09F8128872A}" presName="compositeNode" presStyleCnt="0">
        <dgm:presLayoutVars>
          <dgm:bulletEnabled val="1"/>
        </dgm:presLayoutVars>
      </dgm:prSet>
      <dgm:spPr/>
    </dgm:pt>
    <dgm:pt modelId="{7F901438-D1D0-4100-9C16-0324BBFC152F}" type="pres">
      <dgm:prSet presAssocID="{FFF9AC96-8CF2-4433-8EE4-D09F8128872A}" presName="bgRect" presStyleLbl="node1" presStyleIdx="0" presStyleCnt="3"/>
      <dgm:spPr/>
      <dgm:t>
        <a:bodyPr/>
        <a:lstStyle/>
        <a:p>
          <a:endParaRPr kumimoji="1" lang="ja-JP" altLang="en-US"/>
        </a:p>
      </dgm:t>
    </dgm:pt>
    <dgm:pt modelId="{5DD657FE-9091-44F3-8A34-3D8CECE03DBF}" type="pres">
      <dgm:prSet presAssocID="{FFF9AC96-8CF2-4433-8EE4-D09F8128872A}" presName="parentNode" presStyleLbl="node1" presStyleIdx="0" presStyleCnt="3">
        <dgm:presLayoutVars>
          <dgm:chMax val="0"/>
          <dgm:bulletEnabled val="1"/>
        </dgm:presLayoutVars>
      </dgm:prSet>
      <dgm:spPr/>
      <dgm:t>
        <a:bodyPr/>
        <a:lstStyle/>
        <a:p>
          <a:endParaRPr kumimoji="1" lang="ja-JP" altLang="en-US"/>
        </a:p>
      </dgm:t>
    </dgm:pt>
    <dgm:pt modelId="{63AD3126-B687-4262-ACA4-A81D1DACFA60}" type="pres">
      <dgm:prSet presAssocID="{FFF9AC96-8CF2-4433-8EE4-D09F8128872A}" presName="childNode" presStyleLbl="node1" presStyleIdx="0" presStyleCnt="3">
        <dgm:presLayoutVars>
          <dgm:bulletEnabled val="1"/>
        </dgm:presLayoutVars>
      </dgm:prSet>
      <dgm:spPr/>
      <dgm:t>
        <a:bodyPr/>
        <a:lstStyle/>
        <a:p>
          <a:endParaRPr kumimoji="1" lang="ja-JP" altLang="en-US"/>
        </a:p>
      </dgm:t>
    </dgm:pt>
    <dgm:pt modelId="{A29084BC-D2E7-49B4-8020-6497C99EC75D}" type="pres">
      <dgm:prSet presAssocID="{C5F84271-0BA9-4FC7-A6D9-D57C9DBB209A}" presName="hSp" presStyleCnt="0"/>
      <dgm:spPr/>
    </dgm:pt>
    <dgm:pt modelId="{20755C9F-88E2-46C9-8072-6955875522E4}" type="pres">
      <dgm:prSet presAssocID="{C5F84271-0BA9-4FC7-A6D9-D57C9DBB209A}" presName="vProcSp" presStyleCnt="0"/>
      <dgm:spPr/>
    </dgm:pt>
    <dgm:pt modelId="{83327480-12FA-4881-85A3-E6502F876EF6}" type="pres">
      <dgm:prSet presAssocID="{C5F84271-0BA9-4FC7-A6D9-D57C9DBB209A}" presName="vSp1" presStyleCnt="0"/>
      <dgm:spPr/>
    </dgm:pt>
    <dgm:pt modelId="{F4EA93FA-C0E3-42BD-BAC3-2368BD2B6D80}" type="pres">
      <dgm:prSet presAssocID="{C5F84271-0BA9-4FC7-A6D9-D57C9DBB209A}" presName="simulatedConn" presStyleLbl="solidFgAcc1" presStyleIdx="0" presStyleCnt="2"/>
      <dgm:spPr/>
    </dgm:pt>
    <dgm:pt modelId="{0BA1D9BA-68D9-4FB5-9C8A-4EA3BCFD43A7}" type="pres">
      <dgm:prSet presAssocID="{C5F84271-0BA9-4FC7-A6D9-D57C9DBB209A}" presName="vSp2" presStyleCnt="0"/>
      <dgm:spPr/>
    </dgm:pt>
    <dgm:pt modelId="{B3FEA29E-A8A3-40DD-8223-A35E2040F8B3}" type="pres">
      <dgm:prSet presAssocID="{C5F84271-0BA9-4FC7-A6D9-D57C9DBB209A}" presName="sibTrans" presStyleCnt="0"/>
      <dgm:spPr/>
    </dgm:pt>
    <dgm:pt modelId="{2E60D7C3-F6B9-4BC3-9595-0AA8094AA35C}" type="pres">
      <dgm:prSet presAssocID="{E1D3217E-DA8C-45BE-AC65-4DB79CCB5DEC}" presName="compositeNode" presStyleCnt="0">
        <dgm:presLayoutVars>
          <dgm:bulletEnabled val="1"/>
        </dgm:presLayoutVars>
      </dgm:prSet>
      <dgm:spPr/>
    </dgm:pt>
    <dgm:pt modelId="{20654845-20FF-46E5-AFD5-6F44BB528738}" type="pres">
      <dgm:prSet presAssocID="{E1D3217E-DA8C-45BE-AC65-4DB79CCB5DEC}" presName="bgRect" presStyleLbl="node1" presStyleIdx="1" presStyleCnt="3"/>
      <dgm:spPr/>
      <dgm:t>
        <a:bodyPr/>
        <a:lstStyle/>
        <a:p>
          <a:endParaRPr kumimoji="1" lang="ja-JP" altLang="en-US"/>
        </a:p>
      </dgm:t>
    </dgm:pt>
    <dgm:pt modelId="{F4916C8A-5618-4DB2-87B3-D5EDABB87E06}" type="pres">
      <dgm:prSet presAssocID="{E1D3217E-DA8C-45BE-AC65-4DB79CCB5DEC}" presName="parentNode" presStyleLbl="node1" presStyleIdx="1" presStyleCnt="3">
        <dgm:presLayoutVars>
          <dgm:chMax val="0"/>
          <dgm:bulletEnabled val="1"/>
        </dgm:presLayoutVars>
      </dgm:prSet>
      <dgm:spPr/>
      <dgm:t>
        <a:bodyPr/>
        <a:lstStyle/>
        <a:p>
          <a:endParaRPr kumimoji="1" lang="ja-JP" altLang="en-US"/>
        </a:p>
      </dgm:t>
    </dgm:pt>
    <dgm:pt modelId="{22D05444-719F-4453-8C5B-1EAC861522BF}" type="pres">
      <dgm:prSet presAssocID="{E1D3217E-DA8C-45BE-AC65-4DB79CCB5DEC}" presName="childNode" presStyleLbl="node1" presStyleIdx="1" presStyleCnt="3">
        <dgm:presLayoutVars>
          <dgm:bulletEnabled val="1"/>
        </dgm:presLayoutVars>
      </dgm:prSet>
      <dgm:spPr/>
      <dgm:t>
        <a:bodyPr/>
        <a:lstStyle/>
        <a:p>
          <a:endParaRPr kumimoji="1" lang="ja-JP" altLang="en-US"/>
        </a:p>
      </dgm:t>
    </dgm:pt>
    <dgm:pt modelId="{3A38730F-24AE-497E-BB20-8FE69BF4FCFC}" type="pres">
      <dgm:prSet presAssocID="{3FE3CD6A-72D9-42D0-B9FF-09F06E534CD9}" presName="hSp" presStyleCnt="0"/>
      <dgm:spPr/>
    </dgm:pt>
    <dgm:pt modelId="{ABBF9A2A-4DF1-4A7C-9503-1C24A87E61A8}" type="pres">
      <dgm:prSet presAssocID="{3FE3CD6A-72D9-42D0-B9FF-09F06E534CD9}" presName="vProcSp" presStyleCnt="0"/>
      <dgm:spPr/>
    </dgm:pt>
    <dgm:pt modelId="{89CE5F10-33A7-4756-8C8E-9623DEB65E33}" type="pres">
      <dgm:prSet presAssocID="{3FE3CD6A-72D9-42D0-B9FF-09F06E534CD9}" presName="vSp1" presStyleCnt="0"/>
      <dgm:spPr/>
    </dgm:pt>
    <dgm:pt modelId="{66847E76-D4E8-45DA-B44B-5524D50A3245}" type="pres">
      <dgm:prSet presAssocID="{3FE3CD6A-72D9-42D0-B9FF-09F06E534CD9}" presName="simulatedConn" presStyleLbl="solidFgAcc1" presStyleIdx="1" presStyleCnt="2"/>
      <dgm:spPr/>
    </dgm:pt>
    <dgm:pt modelId="{BDB23BB7-95BE-437F-B099-1A7E55022A40}" type="pres">
      <dgm:prSet presAssocID="{3FE3CD6A-72D9-42D0-B9FF-09F06E534CD9}" presName="vSp2" presStyleCnt="0"/>
      <dgm:spPr/>
    </dgm:pt>
    <dgm:pt modelId="{D8C7E3E7-4341-48D5-B25A-3BA31A5FBE05}" type="pres">
      <dgm:prSet presAssocID="{3FE3CD6A-72D9-42D0-B9FF-09F06E534CD9}" presName="sibTrans" presStyleCnt="0"/>
      <dgm:spPr/>
    </dgm:pt>
    <dgm:pt modelId="{1AB79747-741D-4207-B25D-494A17756047}" type="pres">
      <dgm:prSet presAssocID="{73457094-EE1F-4E96-BCA4-576335D97690}" presName="compositeNode" presStyleCnt="0">
        <dgm:presLayoutVars>
          <dgm:bulletEnabled val="1"/>
        </dgm:presLayoutVars>
      </dgm:prSet>
      <dgm:spPr/>
    </dgm:pt>
    <dgm:pt modelId="{324666D7-CE54-4878-A937-C0E19DA839F0}" type="pres">
      <dgm:prSet presAssocID="{73457094-EE1F-4E96-BCA4-576335D97690}" presName="bgRect" presStyleLbl="node1" presStyleIdx="2" presStyleCnt="3"/>
      <dgm:spPr/>
      <dgm:t>
        <a:bodyPr/>
        <a:lstStyle/>
        <a:p>
          <a:endParaRPr kumimoji="1" lang="ja-JP" altLang="en-US"/>
        </a:p>
      </dgm:t>
    </dgm:pt>
    <dgm:pt modelId="{F555C366-EAFA-4EF5-B13E-CD2B2B5C62EE}" type="pres">
      <dgm:prSet presAssocID="{73457094-EE1F-4E96-BCA4-576335D97690}" presName="parentNode" presStyleLbl="node1" presStyleIdx="2" presStyleCnt="3">
        <dgm:presLayoutVars>
          <dgm:chMax val="0"/>
          <dgm:bulletEnabled val="1"/>
        </dgm:presLayoutVars>
      </dgm:prSet>
      <dgm:spPr/>
      <dgm:t>
        <a:bodyPr/>
        <a:lstStyle/>
        <a:p>
          <a:endParaRPr kumimoji="1" lang="ja-JP" altLang="en-US"/>
        </a:p>
      </dgm:t>
    </dgm:pt>
    <dgm:pt modelId="{8B50E034-77A6-4825-B8CD-F1C53FEE7FB6}" type="pres">
      <dgm:prSet presAssocID="{73457094-EE1F-4E96-BCA4-576335D97690}" presName="childNode" presStyleLbl="node1" presStyleIdx="2" presStyleCnt="3">
        <dgm:presLayoutVars>
          <dgm:bulletEnabled val="1"/>
        </dgm:presLayoutVars>
      </dgm:prSet>
      <dgm:spPr/>
      <dgm:t>
        <a:bodyPr/>
        <a:lstStyle/>
        <a:p>
          <a:endParaRPr kumimoji="1" lang="ja-JP" altLang="en-US"/>
        </a:p>
      </dgm:t>
    </dgm:pt>
  </dgm:ptLst>
  <dgm:cxnLst>
    <dgm:cxn modelId="{7F961541-03C4-4C40-8967-5C505E56129E}" srcId="{FFF9AC96-8CF2-4433-8EE4-D09F8128872A}" destId="{475AC3F9-044F-4F17-A663-AAB8FB23B8FE}" srcOrd="0" destOrd="0" parTransId="{51AF96B6-DC65-4C19-9E0C-BA95BFEA48AE}" sibTransId="{71EEB0F9-A6D1-470C-9957-F091F67E8682}"/>
    <dgm:cxn modelId="{41E38571-FD1C-4148-BE41-56989375D56D}" type="presOf" srcId="{FFF9AC96-8CF2-4433-8EE4-D09F8128872A}" destId="{7F901438-D1D0-4100-9C16-0324BBFC152F}" srcOrd="0" destOrd="0" presId="urn:microsoft.com/office/officeart/2005/8/layout/hProcess7"/>
    <dgm:cxn modelId="{AEE2B0AE-6112-4E27-9483-6504A15E6E9E}" type="presOf" srcId="{73457094-EE1F-4E96-BCA4-576335D97690}" destId="{F555C366-EAFA-4EF5-B13E-CD2B2B5C62EE}" srcOrd="1" destOrd="0" presId="urn:microsoft.com/office/officeart/2005/8/layout/hProcess7"/>
    <dgm:cxn modelId="{2184D702-8655-42F1-A5EA-115255209494}" type="presOf" srcId="{E1D3217E-DA8C-45BE-AC65-4DB79CCB5DEC}" destId="{F4916C8A-5618-4DB2-87B3-D5EDABB87E06}" srcOrd="1" destOrd="0" presId="urn:microsoft.com/office/officeart/2005/8/layout/hProcess7"/>
    <dgm:cxn modelId="{019CE51A-089D-4A69-8CAE-7062EE4AFFD6}" srcId="{4DFBD82C-AE13-4F29-9D3D-20A9AD3F7974}" destId="{FFF9AC96-8CF2-4433-8EE4-D09F8128872A}" srcOrd="0" destOrd="0" parTransId="{9B8C5413-3480-4C49-B819-F1371951DA51}" sibTransId="{C5F84271-0BA9-4FC7-A6D9-D57C9DBB209A}"/>
    <dgm:cxn modelId="{AD7A2067-3CD8-43A4-959B-EEDBA95818D2}" type="presOf" srcId="{6EEFA212-49A7-417A-84BA-3A94E95CE41B}" destId="{8B50E034-77A6-4825-B8CD-F1C53FEE7FB6}" srcOrd="0" destOrd="0" presId="urn:microsoft.com/office/officeart/2005/8/layout/hProcess7"/>
    <dgm:cxn modelId="{9C1BEA93-FB91-43AA-9108-5FF0402A95CB}" type="presOf" srcId="{6C506A2A-3566-4E1C-866C-9C661095537A}" destId="{22D05444-719F-4453-8C5B-1EAC861522BF}" srcOrd="0" destOrd="0" presId="urn:microsoft.com/office/officeart/2005/8/layout/hProcess7"/>
    <dgm:cxn modelId="{16D08275-52C9-43F8-9B13-9BBCDE429436}" srcId="{4DFBD82C-AE13-4F29-9D3D-20A9AD3F7974}" destId="{73457094-EE1F-4E96-BCA4-576335D97690}" srcOrd="2" destOrd="0" parTransId="{C17BA46E-21FD-446A-BE7B-218B1942CF52}" sibTransId="{B944FE72-3A99-4F09-B788-0FD6D5E53CCF}"/>
    <dgm:cxn modelId="{25FD0BAF-A1CB-4977-99BC-ED833CB62824}" type="presOf" srcId="{FFF9AC96-8CF2-4433-8EE4-D09F8128872A}" destId="{5DD657FE-9091-44F3-8A34-3D8CECE03DBF}" srcOrd="1" destOrd="0" presId="urn:microsoft.com/office/officeart/2005/8/layout/hProcess7"/>
    <dgm:cxn modelId="{A25936CE-335A-438C-AC24-BB22331A2B61}" type="presOf" srcId="{475AC3F9-044F-4F17-A663-AAB8FB23B8FE}" destId="{63AD3126-B687-4262-ACA4-A81D1DACFA60}" srcOrd="0" destOrd="0" presId="urn:microsoft.com/office/officeart/2005/8/layout/hProcess7"/>
    <dgm:cxn modelId="{218A05A8-A596-462C-B7EF-BDE1E06C8A65}" type="presOf" srcId="{E1D3217E-DA8C-45BE-AC65-4DB79CCB5DEC}" destId="{20654845-20FF-46E5-AFD5-6F44BB528738}" srcOrd="0" destOrd="0" presId="urn:microsoft.com/office/officeart/2005/8/layout/hProcess7"/>
    <dgm:cxn modelId="{637F122C-7D0E-42B4-BA21-E98190398011}" type="presOf" srcId="{73457094-EE1F-4E96-BCA4-576335D97690}" destId="{324666D7-CE54-4878-A937-C0E19DA839F0}" srcOrd="0" destOrd="0" presId="urn:microsoft.com/office/officeart/2005/8/layout/hProcess7"/>
    <dgm:cxn modelId="{5A7DA16B-0A69-48C2-9968-564CB29EBEBB}" srcId="{E1D3217E-DA8C-45BE-AC65-4DB79CCB5DEC}" destId="{6C506A2A-3566-4E1C-866C-9C661095537A}" srcOrd="0" destOrd="0" parTransId="{2A5391EA-CF52-4730-AB00-5E6967401DC3}" sibTransId="{DCCC3C3B-1195-44B6-B99F-D8FD63027227}"/>
    <dgm:cxn modelId="{3BCBD4A7-6679-45A2-8CCC-15A95BE6D0A1}" srcId="{73457094-EE1F-4E96-BCA4-576335D97690}" destId="{6EEFA212-49A7-417A-84BA-3A94E95CE41B}" srcOrd="0" destOrd="0" parTransId="{206074DD-3D1A-4372-BA4B-FF49F9CC22E5}" sibTransId="{536CF81D-F815-4B9C-98F6-F9FCA262325E}"/>
    <dgm:cxn modelId="{322897F8-27AE-43D9-AD8B-F3D679213A12}" srcId="{4DFBD82C-AE13-4F29-9D3D-20A9AD3F7974}" destId="{E1D3217E-DA8C-45BE-AC65-4DB79CCB5DEC}" srcOrd="1" destOrd="0" parTransId="{C92D722D-9136-47AD-8BBF-FD7FEF0AC248}" sibTransId="{3FE3CD6A-72D9-42D0-B9FF-09F06E534CD9}"/>
    <dgm:cxn modelId="{18724A3E-5882-4F08-89AF-9F2DDB478352}" type="presOf" srcId="{4DFBD82C-AE13-4F29-9D3D-20A9AD3F7974}" destId="{92FB5246-5AA3-4D9B-BD84-707D0A321DA9}" srcOrd="0" destOrd="0" presId="urn:microsoft.com/office/officeart/2005/8/layout/hProcess7"/>
    <dgm:cxn modelId="{DA170CB2-C32F-486E-BEBB-F48E35A85B13}" type="presParOf" srcId="{92FB5246-5AA3-4D9B-BD84-707D0A321DA9}" destId="{FB2B6343-E142-4ECD-9D64-51840BF5B810}" srcOrd="0" destOrd="0" presId="urn:microsoft.com/office/officeart/2005/8/layout/hProcess7"/>
    <dgm:cxn modelId="{5CCFD187-DBF5-4B2D-8B68-23CEB47BC1D8}" type="presParOf" srcId="{FB2B6343-E142-4ECD-9D64-51840BF5B810}" destId="{7F901438-D1D0-4100-9C16-0324BBFC152F}" srcOrd="0" destOrd="0" presId="urn:microsoft.com/office/officeart/2005/8/layout/hProcess7"/>
    <dgm:cxn modelId="{4B502A8D-5404-4B56-A5F0-7ED598A1302E}" type="presParOf" srcId="{FB2B6343-E142-4ECD-9D64-51840BF5B810}" destId="{5DD657FE-9091-44F3-8A34-3D8CECE03DBF}" srcOrd="1" destOrd="0" presId="urn:microsoft.com/office/officeart/2005/8/layout/hProcess7"/>
    <dgm:cxn modelId="{838AEDFD-6F83-462E-94A7-698AD39C1027}" type="presParOf" srcId="{FB2B6343-E142-4ECD-9D64-51840BF5B810}" destId="{63AD3126-B687-4262-ACA4-A81D1DACFA60}" srcOrd="2" destOrd="0" presId="urn:microsoft.com/office/officeart/2005/8/layout/hProcess7"/>
    <dgm:cxn modelId="{1A42F195-1720-4E02-BBEC-6EB9D3BFD6B8}" type="presParOf" srcId="{92FB5246-5AA3-4D9B-BD84-707D0A321DA9}" destId="{A29084BC-D2E7-49B4-8020-6497C99EC75D}" srcOrd="1" destOrd="0" presId="urn:microsoft.com/office/officeart/2005/8/layout/hProcess7"/>
    <dgm:cxn modelId="{6E16590E-B7C4-49D7-8C5B-D2A94B3F3236}" type="presParOf" srcId="{92FB5246-5AA3-4D9B-BD84-707D0A321DA9}" destId="{20755C9F-88E2-46C9-8072-6955875522E4}" srcOrd="2" destOrd="0" presId="urn:microsoft.com/office/officeart/2005/8/layout/hProcess7"/>
    <dgm:cxn modelId="{D0E4C67F-E9AD-4CBA-978C-756A25DE2EFC}" type="presParOf" srcId="{20755C9F-88E2-46C9-8072-6955875522E4}" destId="{83327480-12FA-4881-85A3-E6502F876EF6}" srcOrd="0" destOrd="0" presId="urn:microsoft.com/office/officeart/2005/8/layout/hProcess7"/>
    <dgm:cxn modelId="{39ADDC5E-CE1A-4B63-B46E-557304EBF48B}" type="presParOf" srcId="{20755C9F-88E2-46C9-8072-6955875522E4}" destId="{F4EA93FA-C0E3-42BD-BAC3-2368BD2B6D80}" srcOrd="1" destOrd="0" presId="urn:microsoft.com/office/officeart/2005/8/layout/hProcess7"/>
    <dgm:cxn modelId="{168852B3-3ADC-4EC1-B1F4-F78D067B41AE}" type="presParOf" srcId="{20755C9F-88E2-46C9-8072-6955875522E4}" destId="{0BA1D9BA-68D9-4FB5-9C8A-4EA3BCFD43A7}" srcOrd="2" destOrd="0" presId="urn:microsoft.com/office/officeart/2005/8/layout/hProcess7"/>
    <dgm:cxn modelId="{238CD995-482E-4734-B644-1602235DB00D}" type="presParOf" srcId="{92FB5246-5AA3-4D9B-BD84-707D0A321DA9}" destId="{B3FEA29E-A8A3-40DD-8223-A35E2040F8B3}" srcOrd="3" destOrd="0" presId="urn:microsoft.com/office/officeart/2005/8/layout/hProcess7"/>
    <dgm:cxn modelId="{844E4362-A475-4450-8861-FF6972ADB0CF}" type="presParOf" srcId="{92FB5246-5AA3-4D9B-BD84-707D0A321DA9}" destId="{2E60D7C3-F6B9-4BC3-9595-0AA8094AA35C}" srcOrd="4" destOrd="0" presId="urn:microsoft.com/office/officeart/2005/8/layout/hProcess7"/>
    <dgm:cxn modelId="{3BC1C38C-0FAB-455B-A016-A316B09FA414}" type="presParOf" srcId="{2E60D7C3-F6B9-4BC3-9595-0AA8094AA35C}" destId="{20654845-20FF-46E5-AFD5-6F44BB528738}" srcOrd="0" destOrd="0" presId="urn:microsoft.com/office/officeart/2005/8/layout/hProcess7"/>
    <dgm:cxn modelId="{93902C5E-A0D1-477D-A248-7E0577150AD2}" type="presParOf" srcId="{2E60D7C3-F6B9-4BC3-9595-0AA8094AA35C}" destId="{F4916C8A-5618-4DB2-87B3-D5EDABB87E06}" srcOrd="1" destOrd="0" presId="urn:microsoft.com/office/officeart/2005/8/layout/hProcess7"/>
    <dgm:cxn modelId="{B23055DF-72F6-4320-A2AF-23AE171260F0}" type="presParOf" srcId="{2E60D7C3-F6B9-4BC3-9595-0AA8094AA35C}" destId="{22D05444-719F-4453-8C5B-1EAC861522BF}" srcOrd="2" destOrd="0" presId="urn:microsoft.com/office/officeart/2005/8/layout/hProcess7"/>
    <dgm:cxn modelId="{6E2A72E8-DE86-4C3C-9F4E-9ABC28682396}" type="presParOf" srcId="{92FB5246-5AA3-4D9B-BD84-707D0A321DA9}" destId="{3A38730F-24AE-497E-BB20-8FE69BF4FCFC}" srcOrd="5" destOrd="0" presId="urn:microsoft.com/office/officeart/2005/8/layout/hProcess7"/>
    <dgm:cxn modelId="{A3AC6AE9-A01B-4703-829C-AA97F679F1A9}" type="presParOf" srcId="{92FB5246-5AA3-4D9B-BD84-707D0A321DA9}" destId="{ABBF9A2A-4DF1-4A7C-9503-1C24A87E61A8}" srcOrd="6" destOrd="0" presId="urn:microsoft.com/office/officeart/2005/8/layout/hProcess7"/>
    <dgm:cxn modelId="{FC6BCCEE-0641-45F7-B468-EA5A8DAE1BA2}" type="presParOf" srcId="{ABBF9A2A-4DF1-4A7C-9503-1C24A87E61A8}" destId="{89CE5F10-33A7-4756-8C8E-9623DEB65E33}" srcOrd="0" destOrd="0" presId="urn:microsoft.com/office/officeart/2005/8/layout/hProcess7"/>
    <dgm:cxn modelId="{94CE706C-12D0-4DDE-A81C-0CECDB22809D}" type="presParOf" srcId="{ABBF9A2A-4DF1-4A7C-9503-1C24A87E61A8}" destId="{66847E76-D4E8-45DA-B44B-5524D50A3245}" srcOrd="1" destOrd="0" presId="urn:microsoft.com/office/officeart/2005/8/layout/hProcess7"/>
    <dgm:cxn modelId="{ABE45061-2ABA-43C0-931F-3E17876CD605}" type="presParOf" srcId="{ABBF9A2A-4DF1-4A7C-9503-1C24A87E61A8}" destId="{BDB23BB7-95BE-437F-B099-1A7E55022A40}" srcOrd="2" destOrd="0" presId="urn:microsoft.com/office/officeart/2005/8/layout/hProcess7"/>
    <dgm:cxn modelId="{01581804-A2C8-4390-9F58-59ED1373E38C}" type="presParOf" srcId="{92FB5246-5AA3-4D9B-BD84-707D0A321DA9}" destId="{D8C7E3E7-4341-48D5-B25A-3BA31A5FBE05}" srcOrd="7" destOrd="0" presId="urn:microsoft.com/office/officeart/2005/8/layout/hProcess7"/>
    <dgm:cxn modelId="{4E88FA86-ECA8-491D-97FA-979426492A7C}" type="presParOf" srcId="{92FB5246-5AA3-4D9B-BD84-707D0A321DA9}" destId="{1AB79747-741D-4207-B25D-494A17756047}" srcOrd="8" destOrd="0" presId="urn:microsoft.com/office/officeart/2005/8/layout/hProcess7"/>
    <dgm:cxn modelId="{7A73C290-24F7-41B1-8A3A-E069909D83A9}" type="presParOf" srcId="{1AB79747-741D-4207-B25D-494A17756047}" destId="{324666D7-CE54-4878-A937-C0E19DA839F0}" srcOrd="0" destOrd="0" presId="urn:microsoft.com/office/officeart/2005/8/layout/hProcess7"/>
    <dgm:cxn modelId="{DFC097DD-8D0B-45FE-812E-6FC2E5A0A5F8}" type="presParOf" srcId="{1AB79747-741D-4207-B25D-494A17756047}" destId="{F555C366-EAFA-4EF5-B13E-CD2B2B5C62EE}" srcOrd="1" destOrd="0" presId="urn:microsoft.com/office/officeart/2005/8/layout/hProcess7"/>
    <dgm:cxn modelId="{C3AD1CBD-B950-4C6B-90CB-27701F0EF679}" type="presParOf" srcId="{1AB79747-741D-4207-B25D-494A17756047}" destId="{8B50E034-77A6-4825-B8CD-F1C53FEE7FB6}" srcOrd="2" destOrd="0" presId="urn:microsoft.com/office/officeart/2005/8/layout/hProcess7"/>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37471857-A083-4C2C-B07C-57BA66F13448}" type="datetimeFigureOut">
              <a:rPr kumimoji="1" lang="ja-JP" altLang="en-US" smtClean="0"/>
              <a:pPr/>
              <a:t>2007/9/21</a:t>
            </a:fld>
            <a:endParaRPr kumimoji="1" lang="ja-JP" altLang="en-US"/>
          </a:p>
        </p:txBody>
      </p:sp>
      <p:sp>
        <p:nvSpPr>
          <p:cNvPr id="4" name="フッター プレースホルダ 3"/>
          <p:cNvSpPr>
            <a:spLocks noGrp="1"/>
          </p:cNvSpPr>
          <p:nvPr>
            <p:ph type="ftr" sz="quarter" idx="2"/>
          </p:nvPr>
        </p:nvSpPr>
        <p:spPr>
          <a:xfrm>
            <a:off x="0" y="9517063"/>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902075" y="9517063"/>
            <a:ext cx="2984500" cy="501650"/>
          </a:xfrm>
          <a:prstGeom prst="rect">
            <a:avLst/>
          </a:prstGeom>
        </p:spPr>
        <p:txBody>
          <a:bodyPr vert="horz" lIns="91440" tIns="45720" rIns="91440" bIns="45720" rtlCol="0" anchor="b"/>
          <a:lstStyle>
            <a:lvl1pPr algn="r">
              <a:defRPr sz="1200"/>
            </a:lvl1pPr>
          </a:lstStyle>
          <a:p>
            <a:fld id="{2BE6B0FD-FF48-42C3-BC67-5361A1C4B4E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501419"/>
          </a:xfrm>
          <a:prstGeom prst="rect">
            <a:avLst/>
          </a:prstGeom>
        </p:spPr>
        <p:txBody>
          <a:bodyPr vert="horz" lIns="93122" tIns="46561" rIns="93122" bIns="46561" rtlCol="0"/>
          <a:lstStyle>
            <a:lvl1pPr algn="l">
              <a:defRPr sz="1200"/>
            </a:lvl1pPr>
          </a:lstStyle>
          <a:p>
            <a:endParaRPr kumimoji="1" lang="ja-JP" altLang="en-US"/>
          </a:p>
        </p:txBody>
      </p:sp>
      <p:sp>
        <p:nvSpPr>
          <p:cNvPr id="3" name="日付プレースホルダ 2"/>
          <p:cNvSpPr>
            <a:spLocks noGrp="1"/>
          </p:cNvSpPr>
          <p:nvPr>
            <p:ph type="dt" idx="1"/>
          </p:nvPr>
        </p:nvSpPr>
        <p:spPr>
          <a:xfrm>
            <a:off x="3901074" y="0"/>
            <a:ext cx="2985465" cy="501419"/>
          </a:xfrm>
          <a:prstGeom prst="rect">
            <a:avLst/>
          </a:prstGeom>
        </p:spPr>
        <p:txBody>
          <a:bodyPr vert="horz" lIns="93122" tIns="46561" rIns="93122" bIns="46561" rtlCol="0"/>
          <a:lstStyle>
            <a:lvl1pPr algn="r">
              <a:defRPr sz="1200"/>
            </a:lvl1pPr>
          </a:lstStyle>
          <a:p>
            <a:fld id="{5B3C5432-9B07-48EE-A2E3-DE7F89C8A23D}" type="datetimeFigureOut">
              <a:rPr kumimoji="1" lang="ja-JP" altLang="en-US" smtClean="0"/>
              <a:pPr/>
              <a:t>2007/9/21</a:t>
            </a:fld>
            <a:endParaRPr kumimoji="1" lang="ja-JP" altLang="en-US"/>
          </a:p>
        </p:txBody>
      </p:sp>
      <p:sp>
        <p:nvSpPr>
          <p:cNvPr id="4" name="スライド イメージ プレースホルダ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3122" tIns="46561" rIns="93122" bIns="46561" rtlCol="0" anchor="ctr"/>
          <a:lstStyle/>
          <a:p>
            <a:endParaRPr lang="ja-JP" altLang="en-US"/>
          </a:p>
        </p:txBody>
      </p:sp>
      <p:sp>
        <p:nvSpPr>
          <p:cNvPr id="5" name="ノート プレースホルダ 4"/>
          <p:cNvSpPr>
            <a:spLocks noGrp="1"/>
          </p:cNvSpPr>
          <p:nvPr>
            <p:ph type="body" sz="quarter" idx="3"/>
          </p:nvPr>
        </p:nvSpPr>
        <p:spPr>
          <a:xfrm>
            <a:off x="688330" y="4759441"/>
            <a:ext cx="5511505" cy="4509538"/>
          </a:xfrm>
          <a:prstGeom prst="rect">
            <a:avLst/>
          </a:prstGeom>
        </p:spPr>
        <p:txBody>
          <a:bodyPr vert="horz" lIns="93122" tIns="46561" rIns="93122" bIns="4656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517269"/>
            <a:ext cx="2985466" cy="501418"/>
          </a:xfrm>
          <a:prstGeom prst="rect">
            <a:avLst/>
          </a:prstGeom>
        </p:spPr>
        <p:txBody>
          <a:bodyPr vert="horz" lIns="93122" tIns="46561" rIns="93122" bIns="4656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901074" y="9517269"/>
            <a:ext cx="2985465" cy="501418"/>
          </a:xfrm>
          <a:prstGeom prst="rect">
            <a:avLst/>
          </a:prstGeom>
        </p:spPr>
        <p:txBody>
          <a:bodyPr vert="horz" lIns="93122" tIns="46561" rIns="93122" bIns="46561"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msdn.microsoft.com/msdnmag/issues/07/06/CSharp30/default.aspx?loc=jp" TargetMode="External"/><Relationship Id="rId2" Type="http://schemas.openxmlformats.org/officeDocument/2006/relationships/hyperlink" Target="http://blogs.wankuma.com/chicasharp/" TargetMode="External"/><Relationship Id="rId1" Type="http://schemas.openxmlformats.org/officeDocument/2006/relationships/slideLayout" Target="../slideLayouts/slideLayout2.xml"/><Relationship Id="rId5" Type="http://schemas.openxmlformats.org/officeDocument/2006/relationships/hyperlink" Target="http://www.event-registration.jp/events/te07/special_session.htm" TargetMode="External"/><Relationship Id="rId4" Type="http://schemas.openxmlformats.org/officeDocument/2006/relationships/hyperlink" Target="http://msdn.microsoft.com/msdnmag/issues/07/07/DataPoints/default.aspx?loc=j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643042" y="857232"/>
            <a:ext cx="7000924" cy="2743218"/>
          </a:xfrm>
        </p:spPr>
        <p:txBody>
          <a:bodyPr/>
          <a:lstStyle/>
          <a:p>
            <a:r>
              <a:rPr kumimoji="1" lang="en-US" altLang="ja-JP" sz="9600" dirty="0" err="1" smtClean="0"/>
              <a:t>Linq</a:t>
            </a:r>
            <a:r>
              <a:rPr kumimoji="1" lang="en-US" altLang="ja-JP" sz="9600" dirty="0" smtClean="0"/>
              <a:t/>
            </a:r>
            <a:br>
              <a:rPr kumimoji="1" lang="en-US" altLang="ja-JP" sz="9600" dirty="0" smtClean="0"/>
            </a:br>
            <a:r>
              <a:rPr lang="ja-JP" altLang="en-US" sz="4800" dirty="0" smtClean="0"/>
              <a:t>プラットホームベンダー</a:t>
            </a:r>
            <a:r>
              <a:rPr lang="en-US" altLang="ja-JP" sz="4800" dirty="0" smtClean="0"/>
              <a:t/>
            </a:r>
            <a:br>
              <a:rPr lang="en-US" altLang="ja-JP" sz="4800" dirty="0" smtClean="0"/>
            </a:br>
            <a:r>
              <a:rPr lang="ja-JP" altLang="en-US" sz="4800" dirty="0" smtClean="0"/>
              <a:t>の情熱（を感じる）</a:t>
            </a:r>
            <a:endParaRPr kumimoji="1" lang="ja-JP" altLang="en-US" sz="9600" dirty="0"/>
          </a:p>
        </p:txBody>
      </p:sp>
      <p:sp>
        <p:nvSpPr>
          <p:cNvPr id="5" name="サブタイトル 4"/>
          <p:cNvSpPr>
            <a:spLocks noGrp="1"/>
          </p:cNvSpPr>
          <p:nvPr>
            <p:ph type="subTitle" idx="1"/>
          </p:nvPr>
        </p:nvSpPr>
        <p:spPr>
          <a:xfrm>
            <a:off x="2143108" y="3929066"/>
            <a:ext cx="6400800" cy="1752600"/>
          </a:xfrm>
        </p:spPr>
        <p:txBody>
          <a:bodyPr/>
          <a:lstStyle/>
          <a:p>
            <a:r>
              <a:rPr lang="ja-JP" altLang="en-US" dirty="0" smtClean="0"/>
              <a:t>えムナウ（児玉宏之）</a:t>
            </a:r>
            <a:endParaRPr lang="en-US" altLang="ja-JP" dirty="0" smtClean="0"/>
          </a:p>
          <a:p>
            <a:r>
              <a:rPr kumimoji="1" lang="en-US" altLang="ja-JP" dirty="0" smtClean="0"/>
              <a:t>Microsoft</a:t>
            </a:r>
            <a:r>
              <a:rPr kumimoji="1" lang="ja-JP" altLang="en-US" dirty="0" smtClean="0"/>
              <a:t> </a:t>
            </a:r>
            <a:r>
              <a:rPr kumimoji="1" lang="en-US" altLang="ja-JP" dirty="0" smtClean="0"/>
              <a:t>MVP</a:t>
            </a:r>
            <a:r>
              <a:rPr kumimoji="1" lang="ja-JP" altLang="en-US" dirty="0" smtClean="0"/>
              <a:t> </a:t>
            </a:r>
            <a:r>
              <a:rPr kumimoji="1" lang="en-US" altLang="ja-JP" dirty="0" smtClean="0"/>
              <a:t>for Visual-Developer C# 2005/01-2007/12</a:t>
            </a:r>
            <a:endParaRPr kumimoji="1" lang="ja-JP" altLang="en-US" dirty="0"/>
          </a:p>
        </p:txBody>
      </p:sp>
      <p:pic>
        <p:nvPicPr>
          <p:cNvPr id="3074" name="Picture 2" descr="D:\User\えムナウのプログラミングのページ\img\mnowlogo.gif"/>
          <p:cNvPicPr>
            <a:picLocks noChangeAspect="1" noChangeArrowheads="1"/>
          </p:cNvPicPr>
          <p:nvPr/>
        </p:nvPicPr>
        <p:blipFill>
          <a:blip r:embed="rId2"/>
          <a:srcRect/>
          <a:stretch>
            <a:fillRect/>
          </a:stretch>
        </p:blipFill>
        <p:spPr bwMode="auto">
          <a:xfrm>
            <a:off x="404783" y="357166"/>
            <a:ext cx="1666887" cy="500066"/>
          </a:xfrm>
          <a:prstGeom prst="rect">
            <a:avLst/>
          </a:prstGeom>
          <a:noFill/>
        </p:spPr>
      </p:pic>
      <p:pic>
        <p:nvPicPr>
          <p:cNvPr id="3075" name="Picture 3" descr="D:\User\えムナウのプログラミングのページ\img\MVP_Horizontal_FullColor.png"/>
          <p:cNvPicPr>
            <a:picLocks noChangeAspect="1" noChangeArrowheads="1"/>
          </p:cNvPicPr>
          <p:nvPr/>
        </p:nvPicPr>
        <p:blipFill>
          <a:blip r:embed="rId3"/>
          <a:srcRect/>
          <a:stretch>
            <a:fillRect/>
          </a:stretch>
        </p:blipFill>
        <p:spPr bwMode="auto">
          <a:xfrm>
            <a:off x="420831" y="928670"/>
            <a:ext cx="1579401" cy="642942"/>
          </a:xfrm>
          <a:prstGeom prst="rect">
            <a:avLst/>
          </a:prstGeom>
          <a:noFill/>
        </p:spPr>
      </p:pic>
      <p:pic>
        <p:nvPicPr>
          <p:cNvPr id="3076" name="Picture 4"/>
          <p:cNvPicPr>
            <a:picLocks noChangeAspect="1" noChangeArrowheads="1"/>
          </p:cNvPicPr>
          <p:nvPr/>
        </p:nvPicPr>
        <p:blipFill>
          <a:blip r:embed="rId4" cstate="print"/>
          <a:srcRect/>
          <a:stretch>
            <a:fillRect/>
          </a:stretch>
        </p:blipFill>
        <p:spPr bwMode="auto">
          <a:xfrm>
            <a:off x="428596" y="1661368"/>
            <a:ext cx="1500198" cy="1053252"/>
          </a:xfrm>
          <a:prstGeom prst="rect">
            <a:avLst/>
          </a:prstGeom>
          <a:noFill/>
          <a:ln w="9525">
            <a:noFill/>
            <a:miter lim="800000"/>
            <a:headEnd/>
            <a:tailEnd/>
          </a:ln>
          <a:effectLst/>
        </p:spPr>
      </p:pic>
      <p:pic>
        <p:nvPicPr>
          <p:cNvPr id="3077" name="Picture 5" descr="C:\Documents and Settings\hkodama.MNOW.001\My Documents\My Pictures\74654_3751047410.PNG"/>
          <p:cNvPicPr>
            <a:picLocks noChangeAspect="1" noChangeArrowheads="1"/>
          </p:cNvPicPr>
          <p:nvPr/>
        </p:nvPicPr>
        <p:blipFill>
          <a:blip r:embed="rId5"/>
          <a:srcRect/>
          <a:stretch>
            <a:fillRect/>
          </a:stretch>
        </p:blipFill>
        <p:spPr bwMode="auto">
          <a:xfrm>
            <a:off x="428596" y="3929066"/>
            <a:ext cx="1928826" cy="192882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Entities</a:t>
            </a:r>
          </a:p>
          <a:p>
            <a:pPr>
              <a:buNone/>
            </a:pPr>
            <a:r>
              <a:rPr lang="ja-JP" altLang="en-US" dirty="0" smtClean="0"/>
              <a:t>　</a:t>
            </a:r>
            <a:r>
              <a:rPr lang="en-US" dirty="0" smtClean="0"/>
              <a:t>Entity Framework </a:t>
            </a:r>
            <a:r>
              <a:rPr lang="ja-JP" altLang="en-US" dirty="0" smtClean="0"/>
              <a:t>を通した概念エンティティの情報ソースにクエリを適用</a:t>
            </a:r>
            <a:endParaRPr kumimoji="1" lang="ja-JP" altLang="en-US" dirty="0"/>
          </a:p>
        </p:txBody>
      </p:sp>
      <p:sp>
        <p:nvSpPr>
          <p:cNvPr id="4" name="テキスト ボックス 3"/>
          <p:cNvSpPr txBox="1"/>
          <p:nvPr/>
        </p:nvSpPr>
        <p:spPr>
          <a:xfrm>
            <a:off x="500034" y="3071810"/>
            <a:ext cx="8001056" cy="2062103"/>
          </a:xfrm>
          <a:prstGeom prst="rect">
            <a:avLst/>
          </a:prstGeom>
          <a:noFill/>
        </p:spPr>
        <p:txBody>
          <a:bodyPr wrap="square" rtlCol="0">
            <a:spAutoFit/>
          </a:bodyPr>
          <a:lstStyle/>
          <a:p>
            <a:r>
              <a:rPr lang="en-US" altLang="ja-JP" sz="1600" dirty="0" err="1" smtClean="0"/>
              <a:t>var</a:t>
            </a:r>
            <a:r>
              <a:rPr lang="en-US" altLang="ja-JP" sz="1600" dirty="0" smtClean="0"/>
              <a:t> accounts = from a in</a:t>
            </a:r>
            <a:r>
              <a:rPr lang="ja-JP" altLang="en-US" sz="1600" dirty="0" smtClean="0"/>
              <a:t> </a:t>
            </a:r>
            <a:r>
              <a:rPr lang="en-US" altLang="ja-JP" sz="1600" dirty="0" err="1" smtClean="0"/>
              <a:t>textContext.Account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a;</a:t>
            </a:r>
          </a:p>
          <a:p>
            <a:r>
              <a:rPr lang="en-US" altLang="ja-JP" sz="1600" dirty="0" err="1" smtClean="0"/>
              <a:t>foreach</a:t>
            </a:r>
            <a:r>
              <a:rPr lang="en-US" altLang="ja-JP" sz="1600" dirty="0" smtClean="0"/>
              <a:t> (Account </a:t>
            </a:r>
            <a:r>
              <a:rPr lang="en-US" altLang="ja-JP" sz="1600" dirty="0" err="1" smtClean="0"/>
              <a:t>account</a:t>
            </a:r>
            <a:r>
              <a:rPr lang="en-US" altLang="ja-JP" sz="1600" dirty="0" smtClean="0"/>
              <a: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a:p>
            <a:endParaRPr lang="en-US" altLang="ja-JP"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XML</a:t>
            </a:r>
          </a:p>
          <a:p>
            <a:pPr>
              <a:buNone/>
            </a:pPr>
            <a:r>
              <a:rPr lang="ja-JP" altLang="en-US" dirty="0" smtClean="0"/>
              <a:t>　</a:t>
            </a:r>
            <a:r>
              <a:rPr lang="en-US" altLang="ja-JP" dirty="0" smtClean="0"/>
              <a:t>XML</a:t>
            </a:r>
            <a:r>
              <a:rPr lang="ja-JP" altLang="en-US" dirty="0" smtClean="0"/>
              <a:t>の</a:t>
            </a:r>
            <a:r>
              <a:rPr lang="en-US" dirty="0" err="1" smtClean="0"/>
              <a:t>XElement</a:t>
            </a:r>
            <a:r>
              <a:rPr lang="ja-JP" altLang="en-US" dirty="0" smtClean="0"/>
              <a:t>のすべての情報ソースにクエリを適用</a:t>
            </a:r>
            <a:endParaRPr kumimoji="1" lang="ja-JP" altLang="en-US" dirty="0"/>
          </a:p>
        </p:txBody>
      </p:sp>
      <p:sp>
        <p:nvSpPr>
          <p:cNvPr id="4" name="テキスト ボックス 3"/>
          <p:cNvSpPr txBox="1"/>
          <p:nvPr/>
        </p:nvSpPr>
        <p:spPr>
          <a:xfrm>
            <a:off x="500034" y="3071810"/>
            <a:ext cx="8001056" cy="3046988"/>
          </a:xfrm>
          <a:prstGeom prst="rect">
            <a:avLst/>
          </a:prstGeom>
          <a:noFill/>
        </p:spPr>
        <p:txBody>
          <a:bodyPr wrap="square" rtlCol="0">
            <a:spAutoFit/>
          </a:bodyPr>
          <a:lstStyle/>
          <a:p>
            <a:r>
              <a:rPr lang="en-US" sz="1600" dirty="0" err="1" smtClean="0"/>
              <a:t>var</a:t>
            </a:r>
            <a:r>
              <a:rPr lang="en-US" sz="1600" dirty="0" smtClean="0"/>
              <a:t> al = new </a:t>
            </a:r>
            <a:r>
              <a:rPr lang="en-US" sz="1600" dirty="0" err="1" smtClean="0"/>
              <a:t>XElement</a:t>
            </a:r>
            <a:r>
              <a:rPr lang="en-US" sz="1600" dirty="0" smtClean="0"/>
              <a:t>(“</a:t>
            </a:r>
            <a:r>
              <a:rPr lang="en-US" altLang="ja-JP" sz="1600" dirty="0" smtClean="0"/>
              <a:t>Account</a:t>
            </a:r>
            <a:r>
              <a:rPr lang="en-US" sz="1600" dirty="0" smtClean="0"/>
              <a:t>”, new </a:t>
            </a:r>
            <a:r>
              <a:rPr lang="en-US" sz="1600" dirty="0" err="1" smtClean="0"/>
              <a:t>XAttribute</a:t>
            </a:r>
            <a:r>
              <a:rPr lang="en-US" sz="1600" dirty="0" smtClean="0"/>
              <a:t>(“</a:t>
            </a:r>
            <a:r>
              <a:rPr lang="en-US" sz="1600" dirty="0" err="1" smtClean="0"/>
              <a:t>CanCode</a:t>
            </a:r>
            <a:r>
              <a:rPr lang="en-US" sz="1600" dirty="0" smtClean="0"/>
              <a:t>”, true), </a:t>
            </a:r>
          </a:p>
          <a:p>
            <a:r>
              <a:rPr lang="en-US" sz="1600" dirty="0" smtClean="0"/>
              <a:t>new </a:t>
            </a:r>
            <a:r>
              <a:rPr lang="en-US" sz="1600" dirty="0" err="1" smtClean="0"/>
              <a:t>XElement</a:t>
            </a:r>
            <a:r>
              <a:rPr lang="en-US" sz="1600" dirty="0" smtClean="0"/>
              <a:t>(“Name”, “</a:t>
            </a:r>
            <a:r>
              <a:rPr lang="en-US" altLang="ja-JP" sz="1600" dirty="0" smtClean="0"/>
              <a:t> </a:t>
            </a:r>
            <a:r>
              <a:rPr lang="en-US" altLang="ja-JP" sz="1600" dirty="0" err="1" smtClean="0"/>
              <a:t>hkodama</a:t>
            </a:r>
            <a:r>
              <a:rPr lang="en-US" sz="1600" dirty="0" smtClean="0"/>
              <a:t>”), new </a:t>
            </a:r>
            <a:r>
              <a:rPr lang="en-US" sz="1600" dirty="0" err="1" smtClean="0"/>
              <a:t>XElement</a:t>
            </a:r>
            <a:r>
              <a:rPr lang="en-US" sz="1600" dirty="0" smtClean="0"/>
              <a:t>(“</a:t>
            </a:r>
            <a:r>
              <a:rPr lang="en-US" altLang="ja-JP" sz="1600" dirty="0" err="1" smtClean="0"/>
              <a:t>ZipCode</a:t>
            </a:r>
            <a:r>
              <a:rPr lang="en-US" sz="1600" dirty="0" smtClean="0"/>
              <a:t>”, “</a:t>
            </a:r>
            <a:r>
              <a:rPr lang="en-US" altLang="ja-JP" sz="1600" dirty="0" smtClean="0"/>
              <a:t>168-0064</a:t>
            </a:r>
            <a:r>
              <a:rPr lang="en-US" sz="1600" dirty="0" smtClean="0"/>
              <a:t>”), </a:t>
            </a:r>
          </a:p>
          <a:p>
            <a:r>
              <a:rPr lang="en-US" sz="1600" dirty="0" smtClean="0"/>
              <a:t>new </a:t>
            </a:r>
            <a:r>
              <a:rPr lang="en-US" sz="1600" dirty="0" err="1" smtClean="0"/>
              <a:t>XElement</a:t>
            </a:r>
            <a:r>
              <a:rPr lang="en-US" sz="1600" dirty="0" smtClean="0"/>
              <a:t>(“</a:t>
            </a:r>
            <a:r>
              <a:rPr lang="en-US" altLang="ja-JP" sz="1600" dirty="0" smtClean="0"/>
              <a:t>Prefecture</a:t>
            </a:r>
            <a:r>
              <a:rPr lang="en-US" sz="1600" dirty="0" smtClean="0"/>
              <a:t>”, “</a:t>
            </a:r>
            <a:r>
              <a:rPr lang="ja-JP" altLang="en-US" sz="1600" dirty="0" smtClean="0"/>
              <a:t>東京都</a:t>
            </a:r>
            <a:r>
              <a:rPr lang="en-US" sz="1600" dirty="0" smtClean="0"/>
              <a:t>”));</a:t>
            </a:r>
          </a:p>
          <a:p>
            <a:r>
              <a:rPr lang="en-US" sz="1600" dirty="0" err="1" smtClean="0"/>
              <a:t>var</a:t>
            </a:r>
            <a:r>
              <a:rPr lang="en-US" sz="1600" dirty="0" smtClean="0"/>
              <a:t> </a:t>
            </a:r>
            <a:r>
              <a:rPr lang="en-US" altLang="ja-JP" sz="1600" dirty="0" smtClean="0"/>
              <a:t>accounts</a:t>
            </a:r>
            <a:r>
              <a:rPr lang="en-US" sz="1600" dirty="0" smtClean="0"/>
              <a:t> = from a in al</a:t>
            </a:r>
          </a:p>
          <a:p>
            <a:r>
              <a:rPr lang="en-US" sz="1600" dirty="0" smtClean="0"/>
              <a:t> 	where </a:t>
            </a:r>
            <a:r>
              <a:rPr lang="en-US" altLang="ja-JP" sz="1600" dirty="0" err="1" smtClean="0"/>
              <a:t>a.ZipCode</a:t>
            </a:r>
            <a:r>
              <a:rPr lang="en-US" altLang="ja-JP" sz="1600" dirty="0" smtClean="0"/>
              <a:t> == "168-0064" </a:t>
            </a:r>
          </a:p>
          <a:p>
            <a:r>
              <a:rPr lang="en-US" sz="1600" dirty="0" smtClean="0"/>
              <a:t>	select new </a:t>
            </a:r>
            <a:r>
              <a:rPr lang="en-US" altLang="ja-JP" sz="1600" dirty="0" smtClean="0"/>
              <a:t>Account </a:t>
            </a:r>
            <a:r>
              <a:rPr lang="en-US" sz="1600" dirty="0" smtClean="0"/>
              <a:t>{ Name = </a:t>
            </a:r>
            <a:r>
              <a:rPr lang="en-US" sz="1600" dirty="0" err="1" smtClean="0"/>
              <a:t>a.Attribute</a:t>
            </a:r>
            <a:r>
              <a:rPr lang="en-US" sz="1600" dirty="0" smtClean="0"/>
              <a:t>(“Name”),</a:t>
            </a:r>
          </a:p>
          <a:p>
            <a:r>
              <a:rPr lang="en-US" altLang="ja-JP" sz="1600" dirty="0" smtClean="0"/>
              <a:t>	 </a:t>
            </a:r>
            <a:r>
              <a:rPr lang="en-US" altLang="ja-JP" sz="1600" dirty="0" err="1" smtClean="0"/>
              <a:t>ZipCode</a:t>
            </a:r>
            <a:r>
              <a:rPr lang="en-US" sz="1600" dirty="0" smtClean="0"/>
              <a:t> = </a:t>
            </a:r>
            <a:r>
              <a:rPr lang="en-US" sz="1600" dirty="0" err="1" smtClean="0"/>
              <a:t>a.Attribute</a:t>
            </a:r>
            <a:r>
              <a:rPr lang="en-US" sz="1600" dirty="0" smtClean="0"/>
              <a:t>("</a:t>
            </a:r>
            <a:r>
              <a:rPr lang="en-US" altLang="ja-JP" sz="1600" dirty="0" err="1" smtClean="0"/>
              <a:t>ZipCode</a:t>
            </a:r>
            <a:r>
              <a:rPr lang="en-US"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lang="en-US" sz="1600" dirty="0" smtClean="0"/>
          </a:p>
          <a:p>
            <a:endParaRPr lang="en-US" altLang="ja-JP" sz="1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kumimoji="1" lang="en-US" altLang="ja-JP" dirty="0" smtClean="0"/>
          </a:p>
          <a:p>
            <a:pPr lvl="1"/>
            <a:r>
              <a:rPr kumimoji="1" lang="ja-JP" altLang="en-US" dirty="0" smtClean="0"/>
              <a:t>一般に</a:t>
            </a:r>
            <a:r>
              <a:rPr kumimoji="1" lang="en-US" altLang="ja-JP" dirty="0" smtClean="0"/>
              <a:t>.</a:t>
            </a:r>
            <a:r>
              <a:rPr kumimoji="1" lang="en-US" altLang="ja-JP" dirty="0" err="1" smtClean="0"/>
              <a:t>NetFramework</a:t>
            </a:r>
            <a:r>
              <a:rPr kumimoji="1" lang="ja-JP" altLang="en-US" dirty="0" smtClean="0"/>
              <a:t>でデータとして扱うすべてが対象</a:t>
            </a:r>
            <a:endParaRPr kumimoji="1" lang="ja-JP" altLang="en-US" dirty="0"/>
          </a:p>
        </p:txBody>
      </p:sp>
      <p:graphicFrame>
        <p:nvGraphicFramePr>
          <p:cNvPr id="4" name="表 3"/>
          <p:cNvGraphicFramePr>
            <a:graphicFrameLocks noGrp="1"/>
          </p:cNvGraphicFramePr>
          <p:nvPr/>
        </p:nvGraphicFramePr>
        <p:xfrm>
          <a:off x="928662" y="2632251"/>
          <a:ext cx="7143800" cy="3011325"/>
        </p:xfrm>
        <a:graphic>
          <a:graphicData uri="http://schemas.openxmlformats.org/drawingml/2006/table">
            <a:tbl>
              <a:tblPr firstRow="1" bandRow="1">
                <a:tableStyleId>{5C22544A-7EE6-4342-B048-85BDC9FD1C3A}</a:tableStyleId>
              </a:tblPr>
              <a:tblGrid>
                <a:gridCol w="2214578"/>
                <a:gridCol w="4929222"/>
              </a:tblGrid>
              <a:tr h="474249">
                <a:tc>
                  <a:txBody>
                    <a:bodyPr/>
                    <a:lstStyle/>
                    <a:p>
                      <a:r>
                        <a:rPr kumimoji="1" lang="ja-JP" altLang="en-US" dirty="0" smtClean="0"/>
                        <a:t>名称</a:t>
                      </a:r>
                      <a:endParaRPr kumimoji="1" lang="ja-JP" altLang="en-US" dirty="0"/>
                    </a:p>
                  </a:txBody>
                  <a:tcPr/>
                </a:tc>
                <a:tc>
                  <a:txBody>
                    <a:bodyPr/>
                    <a:lstStyle/>
                    <a:p>
                      <a:r>
                        <a:rPr kumimoji="1" lang="ja-JP" altLang="en-US" dirty="0" smtClean="0"/>
                        <a:t>対象</a:t>
                      </a:r>
                      <a:endParaRPr kumimoji="1" lang="ja-JP" altLang="en-US" dirty="0"/>
                    </a:p>
                  </a:txBody>
                  <a:tcPr/>
                </a:tc>
              </a:tr>
              <a:tr h="6291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Objects</a:t>
                      </a:r>
                      <a:endParaRPr kumimoji="1" lang="en-US" altLang="ja-JP" dirty="0" smtClean="0"/>
                    </a:p>
                    <a:p>
                      <a:endParaRPr kumimoji="1" lang="ja-JP" altLang="en-US" dirty="0"/>
                    </a:p>
                  </a:txBody>
                  <a:tcPr/>
                </a:tc>
                <a:tc>
                  <a:txBody>
                    <a:bodyPr/>
                    <a:lstStyle/>
                    <a:p>
                      <a:r>
                        <a:rPr lang="en-US" altLang="ja-JP" b="0" dirty="0" err="1" smtClean="0"/>
                        <a:t>IEnumerable</a:t>
                      </a:r>
                      <a:r>
                        <a:rPr lang="en-US" altLang="ja-JP" b="0" dirty="0" smtClean="0"/>
                        <a:t>&lt;T&gt;</a:t>
                      </a:r>
                      <a:endParaRPr kumimoji="1" lang="ja-JP" altLang="en-US" b="0"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a:t>
                      </a:r>
                      <a:r>
                        <a:rPr lang="en-US" altLang="ja-JP" dirty="0" err="1" smtClean="0"/>
                        <a:t>DataSet</a:t>
                      </a:r>
                      <a:endParaRPr kumimoji="1" lang="en-US" altLang="ja-JP" dirty="0" smtClean="0"/>
                    </a:p>
                  </a:txBody>
                  <a:tcPr/>
                </a:tc>
                <a:tc>
                  <a:txBody>
                    <a:bodyPr/>
                    <a:lstStyle/>
                    <a:p>
                      <a:r>
                        <a:rPr lang="en-US" altLang="ja-JP" dirty="0" smtClean="0"/>
                        <a:t>ADO.NET</a:t>
                      </a:r>
                      <a:r>
                        <a:rPr lang="ja-JP" altLang="en-US" dirty="0" smtClean="0"/>
                        <a:t>の</a:t>
                      </a:r>
                      <a:r>
                        <a:rPr lang="en-US" altLang="ja-JP" dirty="0" err="1" smtClean="0"/>
                        <a:t>DataSet</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SQL</a:t>
                      </a:r>
                      <a:endParaRPr kumimoji="1" lang="en-US" altLang="ja-JP" dirty="0" smtClean="0"/>
                    </a:p>
                  </a:txBody>
                  <a:tcPr/>
                </a:tc>
                <a:tc>
                  <a:txBody>
                    <a:bodyPr/>
                    <a:lstStyle/>
                    <a:p>
                      <a:r>
                        <a:rPr lang="en-US" altLang="ja-JP" dirty="0" smtClean="0"/>
                        <a:t>SQL</a:t>
                      </a:r>
                      <a:r>
                        <a:rPr lang="ja-JP" altLang="en-US" dirty="0" smtClean="0"/>
                        <a:t>サーバーのデータベース</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Entities</a:t>
                      </a:r>
                      <a:endParaRPr kumimoji="1" lang="en-US" altLang="ja-JP" dirty="0" smtClean="0"/>
                    </a:p>
                  </a:txBody>
                  <a:tcPr/>
                </a:tc>
                <a:tc>
                  <a:txBody>
                    <a:bodyPr/>
                    <a:lstStyle/>
                    <a:p>
                      <a:r>
                        <a:rPr lang="en-US" dirty="0" smtClean="0"/>
                        <a:t>Entity Framework</a:t>
                      </a:r>
                      <a:r>
                        <a:rPr lang="ja-JP" altLang="en-US" dirty="0" smtClean="0"/>
                        <a:t> を通した概念エンティティ</a:t>
                      </a:r>
                      <a:endParaRPr kumimoji="1" lang="ja-JP" altLang="en-US" dirty="0"/>
                    </a:p>
                  </a:txBody>
                  <a:tcPr/>
                </a:tc>
              </a:tr>
              <a:tr h="474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Linq</a:t>
                      </a:r>
                      <a:r>
                        <a:rPr lang="ja-JP" altLang="en-US" dirty="0" smtClean="0"/>
                        <a:t> </a:t>
                      </a:r>
                      <a:r>
                        <a:rPr lang="en-US" altLang="ja-JP" dirty="0" smtClean="0"/>
                        <a:t>to XML</a:t>
                      </a:r>
                      <a:endParaRPr kumimoji="1" lang="en-US" altLang="ja-JP" dirty="0" smtClean="0"/>
                    </a:p>
                  </a:txBody>
                  <a:tcPr/>
                </a:tc>
                <a:tc>
                  <a:txBody>
                    <a:bodyPr/>
                    <a:lstStyle/>
                    <a:p>
                      <a:r>
                        <a:rPr lang="en-US" altLang="ja-JP" dirty="0" smtClean="0"/>
                        <a:t>XML</a:t>
                      </a:r>
                      <a:r>
                        <a:rPr lang="ja-JP" altLang="en-US" dirty="0" smtClean="0"/>
                        <a:t>の</a:t>
                      </a:r>
                      <a:r>
                        <a:rPr lang="en-US" dirty="0" err="1" smtClean="0"/>
                        <a:t>XElement</a:t>
                      </a:r>
                      <a:endParaRPr kumimoji="1" lang="ja-JP" alt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C#3.0</a:t>
            </a:r>
            <a:r>
              <a:rPr lang="ja-JP" altLang="en-US" dirty="0" smtClean="0"/>
              <a:t>の言語拡張</a:t>
            </a:r>
            <a:endParaRPr lang="en-US" altLang="ja-JP" dirty="0" smtClean="0"/>
          </a:p>
          <a:p>
            <a:pPr lvl="1"/>
            <a:r>
              <a:rPr lang="ja-JP" altLang="en-US" dirty="0" smtClean="0"/>
              <a:t>暗黙に型付けされたローカル変数</a:t>
            </a:r>
            <a:endParaRPr lang="en-US" altLang="ja-JP" dirty="0" smtClean="0"/>
          </a:p>
          <a:p>
            <a:pPr lvl="1"/>
            <a:r>
              <a:rPr lang="ja-JP" altLang="en-US" dirty="0" smtClean="0"/>
              <a:t>拡張メソッド</a:t>
            </a:r>
            <a:endParaRPr lang="en-US" altLang="ja-JP" dirty="0" smtClean="0"/>
          </a:p>
          <a:p>
            <a:pPr lvl="1"/>
            <a:r>
              <a:rPr lang="ja-JP" altLang="en-US" dirty="0" smtClean="0"/>
              <a:t>ラムダ式</a:t>
            </a:r>
            <a:endParaRPr lang="en-US" altLang="ja-JP" dirty="0" smtClean="0"/>
          </a:p>
          <a:p>
            <a:pPr lvl="1"/>
            <a:r>
              <a:rPr lang="ja-JP" altLang="en-US" dirty="0" smtClean="0"/>
              <a:t>オブジェクト初期化子および コレクション初期化子</a:t>
            </a:r>
            <a:endParaRPr lang="en-US" altLang="ja-JP" dirty="0" smtClean="0"/>
          </a:p>
          <a:p>
            <a:pPr lvl="1"/>
            <a:r>
              <a:rPr lang="ja-JP" altLang="en-US" dirty="0" smtClean="0"/>
              <a:t>匿名型</a:t>
            </a:r>
            <a:endParaRPr lang="en-US" altLang="ja-JP" dirty="0" smtClean="0"/>
          </a:p>
          <a:p>
            <a:pPr lvl="1"/>
            <a:r>
              <a:rPr lang="ja-JP" altLang="en-US" dirty="0" smtClean="0"/>
              <a:t>クエリ式</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C#2.0</a:t>
            </a:r>
            <a:r>
              <a:rPr kumimoji="1" lang="ja-JP" altLang="en-US" dirty="0" smtClean="0"/>
              <a:t>で書いてみた</a:t>
            </a:r>
            <a:endParaRPr kumimoji="1" lang="ja-JP" altLang="en-US" dirty="0"/>
          </a:p>
        </p:txBody>
      </p:sp>
      <p:sp>
        <p:nvSpPr>
          <p:cNvPr id="4" name="テキスト ボックス 3"/>
          <p:cNvSpPr txBox="1"/>
          <p:nvPr/>
        </p:nvSpPr>
        <p:spPr>
          <a:xfrm>
            <a:off x="500034" y="1643050"/>
            <a:ext cx="8001056" cy="4154984"/>
          </a:xfrm>
          <a:prstGeom prst="rect">
            <a:avLst/>
          </a:prstGeom>
          <a:noFill/>
        </p:spPr>
        <p:txBody>
          <a:bodyPr wrap="square" rtlCol="0">
            <a:spAutoFit/>
          </a:bodyPr>
          <a:lstStyle/>
          <a:p>
            <a:r>
              <a:rPr lang="en-US" altLang="ja-JP" sz="1600" dirty="0" smtClean="0"/>
              <a:t>List&lt;</a:t>
            </a:r>
            <a:r>
              <a:rPr lang="en-US" altLang="ja-JP" sz="1600" dirty="0" err="1" smtClean="0"/>
              <a:t>MyAccount</a:t>
            </a:r>
            <a:r>
              <a:rPr lang="en-US" altLang="ja-JP" sz="1600" dirty="0" smtClean="0"/>
              <a:t>&gt;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t>IEnumerable</a:t>
            </a:r>
            <a:r>
              <a:rPr lang="en-US" altLang="ja-JP" sz="1600" dirty="0" smtClean="0"/>
              <a:t>&lt;MyAccount2&gt; accounts =</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MyAccount2&gt;.Select(</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MyAccount2&gt;.Where</a:t>
            </a:r>
          </a:p>
          <a:p>
            <a:r>
              <a:rPr lang="en-US" altLang="ja-JP" sz="1600" dirty="0" smtClean="0"/>
              <a:t>            (al, 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ja-JP" altLang="en-US" sz="1600" dirty="0" smtClean="0"/>
              <a:t>    </a:t>
            </a:r>
            <a:r>
              <a:rPr lang="en-US" altLang="ja-JP" sz="1600" dirty="0" smtClean="0"/>
              <a:t>);</a:t>
            </a:r>
          </a:p>
          <a:p>
            <a:endParaRPr lang="ja-JP" altLang="en-US" sz="1600" dirty="0" smtClean="0"/>
          </a:p>
          <a:p>
            <a:r>
              <a:rPr lang="en-US" altLang="ja-JP" sz="1600" dirty="0" err="1" smtClean="0"/>
              <a:t>Console.WriteLine</a:t>
            </a:r>
            <a:r>
              <a:rPr lang="en-US" altLang="ja-JP" sz="1600" dirty="0" smtClean="0"/>
              <a:t>("C#2.0");</a:t>
            </a:r>
          </a:p>
          <a:p>
            <a:r>
              <a:rPr lang="en-US" altLang="ja-JP" sz="1600" dirty="0" err="1" smtClean="0"/>
              <a:t>foreach</a:t>
            </a:r>
            <a:r>
              <a:rPr lang="en-US" altLang="ja-JP" sz="1600" dirty="0" smtClean="0"/>
              <a:t> (MyAccount2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3"/>
            <a:ext cx="7858180" cy="5000659"/>
          </a:xfrm>
          <a:prstGeom prst="rect">
            <a:avLst/>
          </a:prstGeom>
          <a:noFill/>
        </p:spPr>
        <p:txBody>
          <a:bodyPr wrap="square" numCol="2" rtlCol="0">
            <a:spAutoFit/>
          </a:bodyPr>
          <a:lstStyle/>
          <a:p>
            <a:r>
              <a:rPr lang="en-US" altLang="ja-JP" sz="1600" dirty="0" smtClean="0"/>
              <a:t>public class </a:t>
            </a:r>
            <a:r>
              <a:rPr lang="en-US" altLang="ja-JP" sz="1600" dirty="0" err="1" smtClean="0"/>
              <a:t>MyAccount</a:t>
            </a:r>
            <a:endParaRPr lang="en-US" altLang="ja-JP" sz="1600" dirty="0" smtClean="0"/>
          </a:p>
          <a:p>
            <a:r>
              <a:rPr lang="en-US" altLang="ja-JP" sz="1600" dirty="0" smtClean="0"/>
              <a:t>{</a:t>
            </a:r>
          </a:p>
          <a:p>
            <a:r>
              <a:rPr lang="en-US" altLang="ja-JP" sz="1600" dirty="0" smtClean="0"/>
              <a:t>    public </a:t>
            </a:r>
            <a:r>
              <a:rPr lang="en-US" altLang="ja-JP" sz="1600" dirty="0" err="1" smtClean="0"/>
              <a:t>MyAccount</a:t>
            </a:r>
            <a:r>
              <a:rPr lang="en-US" altLang="ja-JP" sz="1600" dirty="0" smtClean="0"/>
              <a:t>()</a:t>
            </a:r>
          </a:p>
          <a:p>
            <a:r>
              <a:rPr lang="ja-JP" altLang="en-US" sz="1600" dirty="0" smtClean="0"/>
              <a:t>    </a:t>
            </a:r>
            <a:r>
              <a:rPr lang="en-US" altLang="ja-JP" sz="1600" dirty="0" smtClean="0"/>
              <a:t>{</a:t>
            </a:r>
          </a:p>
          <a:p>
            <a:r>
              <a:rPr lang="en-US" altLang="ja-JP" sz="1600" dirty="0" smtClean="0"/>
              <a:t>        _name = "";</a:t>
            </a:r>
          </a:p>
          <a:p>
            <a:r>
              <a:rPr lang="en-US" altLang="ja-JP" sz="1600" dirty="0" smtClean="0"/>
              <a:t>        _</a:t>
            </a:r>
            <a:r>
              <a:rPr lang="en-US" altLang="ja-JP" sz="1600" dirty="0" err="1" smtClean="0"/>
              <a:t>zipcode</a:t>
            </a:r>
            <a:r>
              <a:rPr lang="en-US" altLang="ja-JP" sz="1600" dirty="0" smtClean="0"/>
              <a:t> = "";</a:t>
            </a:r>
          </a:p>
          <a:p>
            <a:r>
              <a:rPr lang="en-US" altLang="ja-JP" sz="1600" dirty="0" smtClean="0"/>
              <a:t>        _prefecture = "";</a:t>
            </a:r>
          </a:p>
          <a:p>
            <a:r>
              <a:rPr lang="ja-JP" altLang="en-US" sz="1600" dirty="0" smtClean="0"/>
              <a:t>    </a:t>
            </a:r>
            <a:r>
              <a:rPr lang="en-US" altLang="ja-JP" sz="1600" dirty="0" smtClean="0"/>
              <a:t>}</a:t>
            </a:r>
          </a:p>
          <a:p>
            <a:r>
              <a:rPr lang="en-US" altLang="ja-JP" sz="1600" dirty="0" smtClean="0"/>
              <a:t>    public </a:t>
            </a:r>
            <a:r>
              <a:rPr lang="en-US" altLang="ja-JP" sz="1600" dirty="0" err="1" smtClean="0"/>
              <a:t>MyAccount</a:t>
            </a:r>
            <a:r>
              <a:rPr lang="en-US" altLang="ja-JP" sz="1600" dirty="0" smtClean="0"/>
              <a:t>(string name, string </a:t>
            </a:r>
            <a:r>
              <a:rPr lang="en-US" altLang="ja-JP" sz="1600" dirty="0" err="1" smtClean="0"/>
              <a:t>zipcode</a:t>
            </a:r>
            <a:r>
              <a:rPr lang="en-US" altLang="ja-JP" sz="1600" dirty="0" smtClean="0"/>
              <a:t>, string prefecture)</a:t>
            </a:r>
          </a:p>
          <a:p>
            <a:r>
              <a:rPr lang="ja-JP" altLang="en-US" sz="1600" dirty="0" smtClean="0"/>
              <a:t>    </a:t>
            </a:r>
            <a:r>
              <a:rPr lang="en-US" altLang="ja-JP" sz="1600" dirty="0" smtClean="0"/>
              <a:t>{</a:t>
            </a:r>
          </a:p>
          <a:p>
            <a:r>
              <a:rPr lang="en-US" altLang="ja-JP" sz="1600" dirty="0" smtClean="0"/>
              <a:t>        _name = name;</a:t>
            </a:r>
          </a:p>
          <a:p>
            <a:r>
              <a:rPr lang="en-US" altLang="ja-JP" sz="1600" dirty="0" smtClean="0"/>
              <a:t>        _</a:t>
            </a:r>
            <a:r>
              <a:rPr lang="en-US" altLang="ja-JP" sz="1600" dirty="0" err="1" smtClean="0"/>
              <a:t>zipcode</a:t>
            </a:r>
            <a:r>
              <a:rPr lang="en-US" altLang="ja-JP" sz="1600" dirty="0" smtClean="0"/>
              <a:t> = </a:t>
            </a:r>
            <a:r>
              <a:rPr lang="en-US" altLang="ja-JP" sz="1600" dirty="0" err="1" smtClean="0"/>
              <a:t>zipcode</a:t>
            </a:r>
            <a:r>
              <a:rPr lang="en-US" altLang="ja-JP" sz="1600" dirty="0" smtClean="0"/>
              <a:t>;</a:t>
            </a:r>
          </a:p>
          <a:p>
            <a:r>
              <a:rPr lang="en-US" altLang="ja-JP" sz="1600" dirty="0" smtClean="0"/>
              <a:t>        _prefecture = prefecture;</a:t>
            </a:r>
          </a:p>
          <a:p>
            <a:r>
              <a:rPr lang="ja-JP" altLang="en-US" sz="1600" dirty="0" smtClean="0"/>
              <a:t>    </a:t>
            </a:r>
            <a:r>
              <a:rPr lang="en-US" altLang="ja-JP" sz="1600" dirty="0" smtClean="0"/>
              <a:t>}</a:t>
            </a:r>
          </a:p>
          <a:p>
            <a:r>
              <a:rPr lang="en-US" altLang="ja-JP" sz="1600" dirty="0" smtClean="0"/>
              <a:t>    private string _name;</a:t>
            </a:r>
          </a:p>
          <a:p>
            <a:endParaRPr lang="ja-JP" altLang="en-US" sz="1600" dirty="0" smtClean="0"/>
          </a:p>
          <a:p>
            <a:r>
              <a:rPr lang="en-US" altLang="ja-JP" sz="1600" dirty="0" smtClean="0"/>
              <a:t>    public string Name</a:t>
            </a:r>
          </a:p>
          <a:p>
            <a:r>
              <a:rPr lang="ja-JP" altLang="en-US" sz="1600" dirty="0" smtClean="0"/>
              <a:t>    </a:t>
            </a:r>
            <a:r>
              <a:rPr lang="en-US" altLang="ja-JP" sz="1600" dirty="0" smtClean="0"/>
              <a:t>{</a:t>
            </a:r>
          </a:p>
          <a:p>
            <a:r>
              <a:rPr lang="en-US" altLang="ja-JP" sz="1600" dirty="0" smtClean="0"/>
              <a:t>        get { return _name; }</a:t>
            </a:r>
          </a:p>
          <a:p>
            <a:r>
              <a:rPr lang="en-US" altLang="ja-JP" sz="1600" dirty="0" smtClean="0"/>
              <a:t>        set { _name = value; }</a:t>
            </a:r>
          </a:p>
          <a:p>
            <a:r>
              <a:rPr lang="ja-JP" altLang="en-US" sz="1600" dirty="0" smtClean="0"/>
              <a:t>    </a:t>
            </a:r>
            <a:r>
              <a:rPr lang="en-US" altLang="ja-JP" sz="1600" dirty="0" smtClean="0"/>
              <a:t>}</a:t>
            </a:r>
          </a:p>
          <a:p>
            <a:r>
              <a:rPr lang="en-US" altLang="ja-JP" sz="1600" dirty="0" smtClean="0"/>
              <a:t>    private string _</a:t>
            </a:r>
            <a:r>
              <a:rPr lang="en-US" altLang="ja-JP" sz="1600" dirty="0" err="1" smtClean="0"/>
              <a:t>zipcode</a:t>
            </a:r>
            <a:r>
              <a:rPr lang="en-US" altLang="ja-JP" sz="1600" dirty="0" smtClean="0"/>
              <a:t>;</a:t>
            </a:r>
          </a:p>
          <a:p>
            <a:endParaRPr lang="ja-JP" altLang="en-US" sz="1600" dirty="0" smtClean="0"/>
          </a:p>
          <a:p>
            <a:r>
              <a:rPr lang="en-US" altLang="ja-JP" sz="1600" dirty="0" smtClean="0"/>
              <a:t>    public string </a:t>
            </a:r>
            <a:r>
              <a:rPr lang="en-US" altLang="ja-JP" sz="1600" dirty="0" err="1" smtClean="0"/>
              <a:t>ZipCode</a:t>
            </a:r>
            <a:endParaRPr lang="en-US" altLang="ja-JP" sz="1600" dirty="0" smtClean="0"/>
          </a:p>
          <a:p>
            <a:r>
              <a:rPr lang="ja-JP" altLang="en-US" sz="1600" dirty="0" smtClean="0"/>
              <a:t>    </a:t>
            </a:r>
            <a:r>
              <a:rPr lang="en-US" altLang="ja-JP" sz="1600" dirty="0" smtClean="0"/>
              <a:t>{</a:t>
            </a:r>
          </a:p>
          <a:p>
            <a:r>
              <a:rPr lang="en-US" altLang="ja-JP" sz="1600" dirty="0" smtClean="0"/>
              <a:t>        get { return _</a:t>
            </a:r>
            <a:r>
              <a:rPr lang="en-US" altLang="ja-JP" sz="1600" dirty="0" err="1" smtClean="0"/>
              <a:t>zipcode</a:t>
            </a:r>
            <a:r>
              <a:rPr lang="en-US" altLang="ja-JP" sz="1600" dirty="0" smtClean="0"/>
              <a:t>; }</a:t>
            </a:r>
          </a:p>
          <a:p>
            <a:r>
              <a:rPr lang="en-US" altLang="ja-JP" sz="1600" dirty="0" smtClean="0"/>
              <a:t>        set { _</a:t>
            </a:r>
            <a:r>
              <a:rPr lang="en-US" altLang="ja-JP" sz="1600" dirty="0" err="1" smtClean="0"/>
              <a:t>zipcode</a:t>
            </a:r>
            <a:r>
              <a:rPr lang="en-US" altLang="ja-JP" sz="1600" dirty="0" smtClean="0"/>
              <a:t> = value; }</a:t>
            </a:r>
          </a:p>
          <a:p>
            <a:r>
              <a:rPr lang="ja-JP" altLang="en-US" sz="1600" dirty="0" smtClean="0"/>
              <a:t>    </a:t>
            </a:r>
            <a:r>
              <a:rPr lang="en-US" altLang="ja-JP" sz="1600" dirty="0" smtClean="0"/>
              <a:t>}</a:t>
            </a:r>
          </a:p>
          <a:p>
            <a:r>
              <a:rPr lang="en-US" altLang="ja-JP" sz="1600" dirty="0" smtClean="0"/>
              <a:t>    private string _prefecture;</a:t>
            </a:r>
          </a:p>
          <a:p>
            <a:endParaRPr lang="ja-JP" altLang="en-US" sz="1600" dirty="0" smtClean="0"/>
          </a:p>
          <a:p>
            <a:r>
              <a:rPr lang="en-US" altLang="ja-JP" sz="1600" dirty="0" smtClean="0"/>
              <a:t>    public string Prefecture</a:t>
            </a:r>
          </a:p>
          <a:p>
            <a:r>
              <a:rPr lang="ja-JP" altLang="en-US" sz="1600" dirty="0" smtClean="0"/>
              <a:t>    </a:t>
            </a:r>
            <a:r>
              <a:rPr lang="en-US" altLang="ja-JP" sz="1600" dirty="0" smtClean="0"/>
              <a:t>{</a:t>
            </a:r>
          </a:p>
          <a:p>
            <a:r>
              <a:rPr lang="en-US" altLang="ja-JP" sz="1600" dirty="0" smtClean="0"/>
              <a:t>        get { return _prefecture; }</a:t>
            </a:r>
          </a:p>
          <a:p>
            <a:r>
              <a:rPr lang="en-US" altLang="ja-JP" sz="1600" dirty="0" smtClean="0"/>
              <a:t>        set { _prefecture = value;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2"/>
            <a:ext cx="7858180" cy="3929090"/>
          </a:xfrm>
          <a:prstGeom prst="rect">
            <a:avLst/>
          </a:prstGeom>
          <a:noFill/>
        </p:spPr>
        <p:txBody>
          <a:bodyPr wrap="square" numCol="2" rtlCol="0">
            <a:spAutoFit/>
          </a:bodyPr>
          <a:lstStyle/>
          <a:p>
            <a:r>
              <a:rPr lang="en-US" altLang="ja-JP" sz="1600" dirty="0" smtClean="0"/>
              <a:t>public class MyAccount2</a:t>
            </a:r>
          </a:p>
          <a:p>
            <a:r>
              <a:rPr lang="en-US" altLang="ja-JP" sz="1600" dirty="0" smtClean="0"/>
              <a:t>{</a:t>
            </a:r>
          </a:p>
          <a:p>
            <a:r>
              <a:rPr lang="en-US" altLang="ja-JP" sz="1600" dirty="0" smtClean="0"/>
              <a:t>    public MyAccount2()</a:t>
            </a:r>
          </a:p>
          <a:p>
            <a:r>
              <a:rPr lang="ja-JP" altLang="en-US" sz="1600" dirty="0" smtClean="0"/>
              <a:t>    </a:t>
            </a:r>
            <a:r>
              <a:rPr lang="en-US" altLang="ja-JP" sz="1600" dirty="0" smtClean="0"/>
              <a:t>{</a:t>
            </a:r>
          </a:p>
          <a:p>
            <a:r>
              <a:rPr lang="en-US" altLang="ja-JP" sz="1600" dirty="0" smtClean="0"/>
              <a:t>        _name = "";</a:t>
            </a:r>
          </a:p>
          <a:p>
            <a:r>
              <a:rPr lang="en-US" altLang="ja-JP" sz="1600" dirty="0" smtClean="0"/>
              <a:t>        _</a:t>
            </a:r>
            <a:r>
              <a:rPr lang="en-US" altLang="ja-JP" sz="1600" dirty="0" err="1" smtClean="0"/>
              <a:t>zipcode</a:t>
            </a:r>
            <a:r>
              <a:rPr lang="en-US" altLang="ja-JP" sz="1600" dirty="0" smtClean="0"/>
              <a:t> = "";</a:t>
            </a:r>
          </a:p>
          <a:p>
            <a:r>
              <a:rPr lang="ja-JP" altLang="en-US" sz="1600" dirty="0" smtClean="0"/>
              <a:t>    </a:t>
            </a:r>
            <a:r>
              <a:rPr lang="en-US" altLang="ja-JP" sz="1600" dirty="0" smtClean="0"/>
              <a:t>}</a:t>
            </a:r>
          </a:p>
          <a:p>
            <a:r>
              <a:rPr lang="en-US" altLang="ja-JP" sz="1600" dirty="0" smtClean="0"/>
              <a:t>    public MyAccount2(string name, string </a:t>
            </a:r>
            <a:r>
              <a:rPr lang="en-US" altLang="ja-JP" sz="1600" dirty="0" err="1" smtClean="0"/>
              <a:t>zipcode</a:t>
            </a:r>
            <a:r>
              <a:rPr lang="en-US" altLang="ja-JP" sz="1600" dirty="0" smtClean="0"/>
              <a:t>)</a:t>
            </a:r>
          </a:p>
          <a:p>
            <a:r>
              <a:rPr lang="ja-JP" altLang="en-US" sz="1600" dirty="0" smtClean="0"/>
              <a:t>    </a:t>
            </a:r>
            <a:r>
              <a:rPr lang="en-US" altLang="ja-JP" sz="1600" dirty="0" smtClean="0"/>
              <a:t>{</a:t>
            </a:r>
          </a:p>
          <a:p>
            <a:r>
              <a:rPr lang="en-US" altLang="ja-JP" sz="1600" dirty="0" smtClean="0"/>
              <a:t>        _name = name;</a:t>
            </a:r>
          </a:p>
          <a:p>
            <a:r>
              <a:rPr lang="en-US" altLang="ja-JP" sz="1600" dirty="0" smtClean="0"/>
              <a:t>        _</a:t>
            </a:r>
            <a:r>
              <a:rPr lang="en-US" altLang="ja-JP" sz="1600" dirty="0" err="1" smtClean="0"/>
              <a:t>zipcode</a:t>
            </a:r>
            <a:r>
              <a:rPr lang="en-US" altLang="ja-JP" sz="1600" dirty="0" smtClean="0"/>
              <a:t> = </a:t>
            </a:r>
            <a:r>
              <a:rPr lang="en-US" altLang="ja-JP" sz="1600" dirty="0" err="1" smtClean="0"/>
              <a:t>zipcode</a:t>
            </a:r>
            <a:r>
              <a:rPr lang="en-US" altLang="ja-JP" sz="1600" dirty="0" smtClean="0"/>
              <a:t>;</a:t>
            </a:r>
          </a:p>
          <a:p>
            <a:r>
              <a:rPr lang="ja-JP" altLang="en-US" sz="1600" dirty="0" smtClean="0"/>
              <a:t>    </a:t>
            </a:r>
            <a:r>
              <a:rPr lang="en-US" altLang="ja-JP" sz="1600" dirty="0" smtClean="0"/>
              <a:t>}</a:t>
            </a:r>
          </a:p>
          <a:p>
            <a:endParaRPr lang="en-US" altLang="ja-JP" sz="1600" dirty="0" smtClean="0"/>
          </a:p>
          <a:p>
            <a:endParaRPr lang="en-US" altLang="ja-JP" sz="1600" dirty="0" smtClean="0"/>
          </a:p>
          <a:p>
            <a:r>
              <a:rPr lang="en-US" altLang="ja-JP" sz="1600" dirty="0" smtClean="0"/>
              <a:t>    private string _name;</a:t>
            </a:r>
          </a:p>
          <a:p>
            <a:endParaRPr lang="ja-JP" altLang="en-US" sz="1600" dirty="0" smtClean="0"/>
          </a:p>
          <a:p>
            <a:r>
              <a:rPr lang="en-US" altLang="ja-JP" sz="1600" dirty="0" smtClean="0"/>
              <a:t>    public string Name</a:t>
            </a:r>
          </a:p>
          <a:p>
            <a:r>
              <a:rPr lang="ja-JP" altLang="en-US" sz="1600" dirty="0" smtClean="0"/>
              <a:t>    </a:t>
            </a:r>
            <a:r>
              <a:rPr lang="en-US" altLang="ja-JP" sz="1600" dirty="0" smtClean="0"/>
              <a:t>{</a:t>
            </a:r>
          </a:p>
          <a:p>
            <a:r>
              <a:rPr lang="en-US" altLang="ja-JP" sz="1600" dirty="0" smtClean="0"/>
              <a:t>        get { return _name; }</a:t>
            </a:r>
          </a:p>
          <a:p>
            <a:r>
              <a:rPr lang="en-US" altLang="ja-JP" sz="1600" dirty="0" smtClean="0"/>
              <a:t>        set { _name = value; }</a:t>
            </a:r>
          </a:p>
          <a:p>
            <a:r>
              <a:rPr lang="ja-JP" altLang="en-US" sz="1600" dirty="0" smtClean="0"/>
              <a:t>    </a:t>
            </a:r>
            <a:r>
              <a:rPr lang="en-US" altLang="ja-JP" sz="1600" dirty="0" smtClean="0"/>
              <a:t>}</a:t>
            </a:r>
          </a:p>
          <a:p>
            <a:r>
              <a:rPr lang="en-US" altLang="ja-JP" sz="1600" dirty="0" smtClean="0"/>
              <a:t>    private string _</a:t>
            </a:r>
            <a:r>
              <a:rPr lang="en-US" altLang="ja-JP" sz="1600" dirty="0" err="1" smtClean="0"/>
              <a:t>zipcode</a:t>
            </a:r>
            <a:r>
              <a:rPr lang="en-US" altLang="ja-JP" sz="1600" dirty="0" smtClean="0"/>
              <a:t>;</a:t>
            </a:r>
          </a:p>
          <a:p>
            <a:endParaRPr lang="ja-JP" altLang="en-US" sz="1600" dirty="0" smtClean="0"/>
          </a:p>
          <a:p>
            <a:r>
              <a:rPr lang="en-US" altLang="ja-JP" sz="1600" dirty="0" smtClean="0"/>
              <a:t>    public string </a:t>
            </a:r>
            <a:r>
              <a:rPr lang="en-US" altLang="ja-JP" sz="1600" dirty="0" err="1" smtClean="0"/>
              <a:t>ZipCode</a:t>
            </a:r>
            <a:endParaRPr lang="en-US" altLang="ja-JP" sz="1600" dirty="0" smtClean="0"/>
          </a:p>
          <a:p>
            <a:r>
              <a:rPr lang="ja-JP" altLang="en-US" sz="1600" dirty="0" smtClean="0"/>
              <a:t>    </a:t>
            </a:r>
            <a:r>
              <a:rPr lang="en-US" altLang="ja-JP" sz="1600" dirty="0" smtClean="0"/>
              <a:t>{</a:t>
            </a:r>
          </a:p>
          <a:p>
            <a:r>
              <a:rPr lang="en-US" altLang="ja-JP" sz="1600" dirty="0" smtClean="0"/>
              <a:t>        get { return _</a:t>
            </a:r>
            <a:r>
              <a:rPr lang="en-US" altLang="ja-JP" sz="1600" dirty="0" err="1" smtClean="0"/>
              <a:t>zipcode</a:t>
            </a:r>
            <a:r>
              <a:rPr lang="en-US" altLang="ja-JP" sz="1600" dirty="0" smtClean="0"/>
              <a:t>; }</a:t>
            </a:r>
          </a:p>
          <a:p>
            <a:r>
              <a:rPr lang="en-US" altLang="ja-JP" sz="1600" dirty="0" smtClean="0"/>
              <a:t>        set { _</a:t>
            </a:r>
            <a:r>
              <a:rPr lang="en-US" altLang="ja-JP" sz="1600" dirty="0" err="1" smtClean="0"/>
              <a:t>zipcode</a:t>
            </a:r>
            <a:r>
              <a:rPr lang="en-US" altLang="ja-JP" sz="1600" dirty="0" smtClean="0"/>
              <a:t> = value;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642910" y="857232"/>
            <a:ext cx="7858180" cy="3643338"/>
          </a:xfrm>
          <a:prstGeom prst="rect">
            <a:avLst/>
          </a:prstGeom>
          <a:noFill/>
        </p:spPr>
        <p:txBody>
          <a:bodyPr wrap="square" numCol="2" rtlCol="0">
            <a:spAutoFit/>
          </a:bodyPr>
          <a:lstStyle/>
          <a:p>
            <a:r>
              <a:rPr lang="en-US" altLang="ja-JP" sz="1600" dirty="0" smtClean="0"/>
              <a:t>static class </a:t>
            </a:r>
            <a:r>
              <a:rPr lang="en-US" altLang="ja-JP" sz="1600" dirty="0" err="1" smtClean="0"/>
              <a:t>EnumerableExtensions</a:t>
            </a:r>
            <a:endParaRPr lang="en-US" altLang="ja-JP" sz="1600" dirty="0" smtClean="0"/>
          </a:p>
          <a:p>
            <a:r>
              <a:rPr lang="en-US" altLang="ja-JP" sz="1600" dirty="0" smtClean="0"/>
              <a:t>&lt;TS, TD&gt;</a:t>
            </a:r>
          </a:p>
          <a:p>
            <a:r>
              <a:rPr lang="en-US" altLang="ja-JP" sz="1600" dirty="0" smtClean="0"/>
              <a:t>{</a:t>
            </a:r>
          </a:p>
          <a:p>
            <a:r>
              <a:rPr lang="en-US" altLang="ja-JP" sz="1600" dirty="0" smtClean="0"/>
              <a:t>    public delegate TD </a:t>
            </a:r>
            <a:r>
              <a:rPr lang="en-US" altLang="ja-JP" sz="1600" dirty="0" err="1" smtClean="0"/>
              <a:t>SelectFunc</a:t>
            </a:r>
            <a:r>
              <a:rPr lang="en-US" altLang="ja-JP" sz="1600" dirty="0" smtClean="0"/>
              <a:t>(TS t);</a:t>
            </a:r>
          </a:p>
          <a:p>
            <a:endParaRPr lang="en-US" altLang="ja-JP" sz="1600" dirty="0" smtClean="0"/>
          </a:p>
          <a:p>
            <a:r>
              <a:rPr lang="en-US" altLang="ja-JP" sz="1600" dirty="0" smtClean="0"/>
              <a:t>    public static </a:t>
            </a:r>
            <a:r>
              <a:rPr lang="en-US" altLang="ja-JP" sz="1600" dirty="0" err="1" smtClean="0"/>
              <a:t>IEnumerable</a:t>
            </a:r>
            <a:r>
              <a:rPr lang="en-US" altLang="ja-JP" sz="1600" dirty="0" smtClean="0"/>
              <a:t>&lt;TD&gt;</a:t>
            </a:r>
            <a:r>
              <a:rPr lang="ja-JP" altLang="en-US" sz="1600" dirty="0" smtClean="0"/>
              <a:t> </a:t>
            </a:r>
            <a:r>
              <a:rPr lang="en-US" altLang="ja-JP" sz="1600" dirty="0" smtClean="0"/>
              <a:t>Select</a:t>
            </a:r>
          </a:p>
          <a:p>
            <a:r>
              <a:rPr lang="ja-JP" altLang="en-US" sz="1600" dirty="0" smtClean="0"/>
              <a:t>　　</a:t>
            </a:r>
            <a:r>
              <a:rPr lang="en-US" altLang="ja-JP" sz="1600" dirty="0" smtClean="0"/>
              <a:t>(</a:t>
            </a:r>
            <a:r>
              <a:rPr lang="en-US" altLang="ja-JP" sz="1600" dirty="0" err="1" smtClean="0"/>
              <a:t>IEnumerable</a:t>
            </a:r>
            <a:r>
              <a:rPr lang="en-US" altLang="ja-JP" sz="1600" dirty="0" smtClean="0"/>
              <a:t>&lt;TS&gt; e, </a:t>
            </a:r>
            <a:r>
              <a:rPr lang="en-US" altLang="ja-JP" sz="1600" dirty="0" err="1" smtClean="0"/>
              <a:t>SelectFunc</a:t>
            </a:r>
            <a:r>
              <a:rPr lang="en-US" altLang="ja-JP" sz="1600" dirty="0" smtClean="0"/>
              <a:t> f)</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yield return f(</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endParaRPr lang="en-US" altLang="ja-JP" sz="1600" dirty="0" smtClean="0"/>
          </a:p>
          <a:p>
            <a:r>
              <a:rPr lang="en-US" altLang="ja-JP" sz="1600" dirty="0" smtClean="0"/>
              <a:t>    public static </a:t>
            </a:r>
            <a:r>
              <a:rPr lang="en-US" altLang="ja-JP" sz="1600" dirty="0" err="1" smtClean="0"/>
              <a:t>IEnumerable</a:t>
            </a:r>
            <a:r>
              <a:rPr lang="en-US" altLang="ja-JP" sz="1600" dirty="0" smtClean="0"/>
              <a:t>&lt;TS&gt; Where</a:t>
            </a:r>
          </a:p>
          <a:p>
            <a:r>
              <a:rPr lang="ja-JP" altLang="en-US" sz="1600" dirty="0" smtClean="0"/>
              <a:t>　</a:t>
            </a:r>
            <a:r>
              <a:rPr lang="en-US" altLang="ja-JP" sz="1600" dirty="0" smtClean="0"/>
              <a:t>(</a:t>
            </a:r>
            <a:r>
              <a:rPr lang="en-US" altLang="ja-JP" sz="1600" dirty="0" err="1" smtClean="0"/>
              <a:t>IEnumerable</a:t>
            </a:r>
            <a:r>
              <a:rPr lang="en-US" altLang="ja-JP" sz="1600" dirty="0" smtClean="0"/>
              <a:t>&lt;TS&gt; e, Predicate&lt;TS&gt; p)</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if (p(</a:t>
            </a:r>
            <a:r>
              <a:rPr lang="en-US" altLang="ja-JP" sz="1600" dirty="0" err="1" smtClean="0"/>
              <a:t>i</a:t>
            </a:r>
            <a:r>
              <a:rPr lang="en-US" altLang="ja-JP" sz="1600" dirty="0" smtClean="0"/>
              <a:t>)) yield return </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暗黙に型付けされたローカル変数</a:t>
            </a:r>
            <a:endParaRPr kumimoji="1" lang="ja-JP" altLang="en-US" dirty="0"/>
          </a:p>
        </p:txBody>
      </p:sp>
      <p:sp>
        <p:nvSpPr>
          <p:cNvPr id="4" name="テキスト ボックス 3"/>
          <p:cNvSpPr txBox="1"/>
          <p:nvPr/>
        </p:nvSpPr>
        <p:spPr>
          <a:xfrm>
            <a:off x="500034" y="1643050"/>
            <a:ext cx="8001056" cy="4154984"/>
          </a:xfrm>
          <a:prstGeom prst="rect">
            <a:avLst/>
          </a:prstGeom>
          <a:noFill/>
        </p:spPr>
        <p:txBody>
          <a:bodyPr wrap="square" rtlCol="0">
            <a:spAutoFit/>
          </a:bodyPr>
          <a:lstStyle/>
          <a:p>
            <a:r>
              <a:rPr lang="en-US" altLang="ja-JP" sz="1600" dirty="0" err="1" smtClean="0">
                <a:solidFill>
                  <a:srgbClr val="FF0000"/>
                </a:solidFill>
              </a:rPr>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solidFill>
                  <a:srgbClr val="FF0000"/>
                </a:solidFill>
              </a:rPr>
              <a:t>var</a:t>
            </a:r>
            <a:r>
              <a:rPr lang="en-US" altLang="ja-JP" sz="1600" dirty="0" smtClean="0"/>
              <a:t> accounts =</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MyAccount2&gt;.Select(</a:t>
            </a:r>
          </a:p>
          <a:p>
            <a:r>
              <a:rPr lang="en-US" altLang="ja-JP" sz="1600" dirty="0" smtClean="0"/>
              <a:t>        </a:t>
            </a:r>
            <a:r>
              <a:rPr lang="en-US" altLang="ja-JP" sz="1600" dirty="0" err="1" smtClean="0"/>
              <a:t>EnumerableExtensions</a:t>
            </a:r>
            <a:r>
              <a:rPr lang="en-US" altLang="ja-JP" sz="1600" dirty="0" smtClean="0"/>
              <a:t>&lt;</a:t>
            </a:r>
            <a:r>
              <a:rPr lang="en-US" altLang="ja-JP" sz="1600" dirty="0" err="1" smtClean="0"/>
              <a:t>MyAccount</a:t>
            </a:r>
            <a:r>
              <a:rPr lang="en-US" altLang="ja-JP" sz="1600" dirty="0" smtClean="0"/>
              <a:t>, MyAccount2&gt;.Where</a:t>
            </a:r>
          </a:p>
          <a:p>
            <a:r>
              <a:rPr lang="en-US" altLang="ja-JP" sz="1600" dirty="0" smtClean="0"/>
              <a:t>            (al, 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ja-JP" altLang="en-US" sz="1600" dirty="0" smtClean="0"/>
              <a:t>    </a:t>
            </a:r>
            <a:r>
              <a:rPr lang="en-US" altLang="ja-JP" sz="1600" dirty="0" smtClean="0"/>
              <a:t>);</a:t>
            </a:r>
          </a:p>
          <a:p>
            <a:endParaRPr lang="ja-JP" altLang="en-US" sz="1600" dirty="0" smtClean="0"/>
          </a:p>
          <a:p>
            <a:r>
              <a:rPr lang="en-US" altLang="ja-JP" sz="1600" dirty="0" err="1" smtClean="0"/>
              <a:t>Console.WriteLine</a:t>
            </a:r>
            <a:r>
              <a:rPr lang="en-US" altLang="ja-JP" sz="1600" dirty="0" smtClean="0"/>
              <a:t>("C#3.0 </a:t>
            </a:r>
            <a:r>
              <a:rPr lang="ja-JP" altLang="en-US" sz="1600" dirty="0" smtClean="0"/>
              <a:t>暗黙に型付けされたローカル変数</a:t>
            </a:r>
            <a:r>
              <a:rPr lang="en-US" altLang="ja-JP" sz="1600" dirty="0" smtClean="0"/>
              <a:t>");</a:t>
            </a:r>
          </a:p>
          <a:p>
            <a:r>
              <a:rPr lang="en-US" altLang="ja-JP" sz="1600" dirty="0" err="1" smtClean="0"/>
              <a:t>foreach</a:t>
            </a:r>
            <a:r>
              <a:rPr lang="en-US" altLang="ja-JP" sz="1600" dirty="0" smtClean="0"/>
              <a:t> (</a:t>
            </a:r>
            <a:r>
              <a:rPr lang="en-US" altLang="ja-JP" sz="1600" dirty="0" err="1" smtClean="0">
                <a:solidFill>
                  <a:srgbClr val="FF0000"/>
                </a:solidFill>
              </a:rPr>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拡張メソッド</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323987"/>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a:t>
            </a:r>
            <a:r>
              <a:rPr lang="en-US" altLang="ja-JP" sz="1600" dirty="0" smtClean="0">
                <a:solidFill>
                  <a:srgbClr val="FF0000"/>
                </a:solidFill>
              </a:rPr>
              <a:t>Where</a:t>
            </a:r>
            <a:r>
              <a:rPr lang="en-US" altLang="ja-JP" sz="1600" dirty="0" smtClean="0"/>
              <a:t>(delegate(</a:t>
            </a:r>
            <a:r>
              <a:rPr lang="en-US" altLang="ja-JP" sz="1600" dirty="0" err="1" smtClean="0"/>
              <a:t>MyAccount</a:t>
            </a:r>
            <a:r>
              <a:rPr lang="en-US" altLang="ja-JP" sz="1600" dirty="0" smtClean="0"/>
              <a:t> a) { return </a:t>
            </a:r>
            <a:r>
              <a:rPr lang="en-US" altLang="ja-JP" sz="1600" dirty="0" err="1" smtClean="0"/>
              <a:t>a.ZipCode</a:t>
            </a:r>
            <a:r>
              <a:rPr lang="en-US" altLang="ja-JP" sz="1600" dirty="0" smtClean="0"/>
              <a:t> == "168-0064"; })</a:t>
            </a:r>
          </a:p>
          <a:p>
            <a:r>
              <a:rPr lang="en-US" altLang="ja-JP" sz="1600" dirty="0" smtClean="0"/>
              <a:t>    .</a:t>
            </a:r>
            <a:r>
              <a:rPr lang="en-US" altLang="ja-JP" sz="1600" dirty="0" smtClean="0">
                <a:solidFill>
                  <a:srgbClr val="FF0000"/>
                </a:solidFill>
              </a:rPr>
              <a:t>Select</a:t>
            </a:r>
            <a:r>
              <a:rPr lang="en-US" altLang="ja-JP" sz="1600" dirty="0" smtClean="0"/>
              <a:t>(delegate(</a:t>
            </a:r>
            <a:r>
              <a:rPr lang="en-US" altLang="ja-JP" sz="1600" dirty="0" err="1" smtClean="0"/>
              <a:t>MyAccount</a:t>
            </a:r>
            <a:r>
              <a:rPr lang="en-US" altLang="ja-JP" sz="1600" dirty="0" smtClean="0"/>
              <a:t> a) { return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拡張メソッド</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kumimoji="1" lang="ja-JP" altLang="en-US" sz="4800" dirty="0" smtClean="0"/>
              <a:t>はじめに</a:t>
            </a:r>
            <a:endParaRPr kumimoji="1" lang="en-US" altLang="ja-JP" sz="4800" dirty="0" smtClean="0"/>
          </a:p>
          <a:p>
            <a:r>
              <a:rPr kumimoji="1" lang="en-US" altLang="ja-JP" sz="4800" dirty="0" err="1" smtClean="0"/>
              <a:t>Linq</a:t>
            </a:r>
            <a:r>
              <a:rPr kumimoji="1" lang="ja-JP" altLang="en-US" sz="4800" dirty="0" smtClean="0"/>
              <a:t>の概要</a:t>
            </a:r>
            <a:endParaRPr kumimoji="1" lang="en-US" altLang="ja-JP" sz="4800" dirty="0" smtClean="0"/>
          </a:p>
          <a:p>
            <a:r>
              <a:rPr lang="en-US" altLang="ja-JP" sz="4800" dirty="0" smtClean="0"/>
              <a:t>C#3.0</a:t>
            </a:r>
            <a:r>
              <a:rPr lang="ja-JP" altLang="en-US" sz="4800" dirty="0" smtClean="0"/>
              <a:t>と</a:t>
            </a:r>
            <a:r>
              <a:rPr lang="en-US" altLang="ja-JP" sz="4800" dirty="0" err="1" smtClean="0"/>
              <a:t>Linq</a:t>
            </a:r>
            <a:r>
              <a:rPr lang="ja-JP" altLang="en-US" sz="4800" dirty="0" smtClean="0"/>
              <a:t>の関係</a:t>
            </a:r>
            <a:endParaRPr lang="en-US" altLang="ja-JP" sz="4800" dirty="0" smtClean="0"/>
          </a:p>
          <a:p>
            <a:r>
              <a:rPr lang="en-US" altLang="ja-JP" sz="4800" dirty="0" smtClean="0"/>
              <a:t>Entity</a:t>
            </a:r>
            <a:r>
              <a:rPr lang="ja-JP" altLang="en-US" sz="4800" dirty="0" smtClean="0"/>
              <a:t> </a:t>
            </a:r>
            <a:r>
              <a:rPr lang="en-US" altLang="ja-JP" sz="4800" dirty="0" smtClean="0"/>
              <a:t>Data</a:t>
            </a:r>
            <a:r>
              <a:rPr lang="ja-JP" altLang="en-US" sz="4800" dirty="0" smtClean="0"/>
              <a:t> </a:t>
            </a:r>
            <a:r>
              <a:rPr lang="en-US" altLang="ja-JP" sz="4800" dirty="0" smtClean="0"/>
              <a:t>Model</a:t>
            </a:r>
          </a:p>
          <a:p>
            <a:r>
              <a:rPr lang="ja-JP" altLang="en-US" sz="4800" dirty="0" smtClean="0"/>
              <a:t>まとめ</a:t>
            </a:r>
            <a:endParaRPr lang="en-US" altLang="ja-JP" sz="4800" dirty="0" smtClean="0"/>
          </a:p>
          <a:p>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4" name="テキスト ボックス 3"/>
          <p:cNvSpPr txBox="1"/>
          <p:nvPr/>
        </p:nvSpPr>
        <p:spPr>
          <a:xfrm>
            <a:off x="571472" y="857232"/>
            <a:ext cx="8001056" cy="5170646"/>
          </a:xfrm>
          <a:prstGeom prst="rect">
            <a:avLst/>
          </a:prstGeom>
          <a:noFill/>
        </p:spPr>
        <p:txBody>
          <a:bodyPr wrap="square" rtlCol="0">
            <a:spAutoFit/>
          </a:bodyPr>
          <a:lstStyle/>
          <a:p>
            <a:r>
              <a:rPr lang="en-US" altLang="ja-JP" sz="1600" dirty="0" smtClean="0">
                <a:solidFill>
                  <a:srgbClr val="FF0000"/>
                </a:solidFill>
              </a:rPr>
              <a:t>static</a:t>
            </a:r>
            <a:r>
              <a:rPr lang="en-US" altLang="ja-JP" sz="1600" dirty="0" smtClean="0"/>
              <a:t> class </a:t>
            </a:r>
            <a:r>
              <a:rPr lang="en-US" altLang="ja-JP" sz="1600" dirty="0" err="1" smtClean="0"/>
              <a:t>EnumerableExtension</a:t>
            </a:r>
            <a:endParaRPr lang="en-US" altLang="ja-JP" sz="1600" dirty="0" smtClean="0"/>
          </a:p>
          <a:p>
            <a:r>
              <a:rPr lang="en-US" altLang="ja-JP" sz="1600" dirty="0" smtClean="0"/>
              <a:t>{</a:t>
            </a:r>
          </a:p>
          <a:p>
            <a:r>
              <a:rPr lang="en-US" altLang="ja-JP" sz="1600" dirty="0" smtClean="0"/>
              <a:t>    public delegate TD </a:t>
            </a:r>
            <a:r>
              <a:rPr lang="en-US" altLang="ja-JP" sz="1600" dirty="0" err="1" smtClean="0"/>
              <a:t>SelectFunc</a:t>
            </a:r>
            <a:r>
              <a:rPr lang="en-US" altLang="ja-JP" sz="1600" dirty="0" smtClean="0"/>
              <a:t>&lt;TS, TD&gt;(TS t);</a:t>
            </a:r>
          </a:p>
          <a:p>
            <a:r>
              <a:rPr lang="en-US" altLang="ja-JP" sz="1600" dirty="0" smtClean="0"/>
              <a:t>    public </a:t>
            </a:r>
            <a:r>
              <a:rPr lang="en-US" altLang="ja-JP" sz="1600" dirty="0" smtClean="0">
                <a:solidFill>
                  <a:srgbClr val="FF0000"/>
                </a:solidFill>
              </a:rPr>
              <a:t>static</a:t>
            </a:r>
            <a:r>
              <a:rPr lang="en-US" altLang="ja-JP" sz="1600" dirty="0" smtClean="0"/>
              <a:t> </a:t>
            </a:r>
            <a:r>
              <a:rPr lang="en-US" altLang="ja-JP" sz="1600" dirty="0" err="1" smtClean="0"/>
              <a:t>IEnumerable</a:t>
            </a:r>
            <a:r>
              <a:rPr lang="en-US" altLang="ja-JP" sz="1600" dirty="0" smtClean="0"/>
              <a:t>&lt;TD&gt; Select&lt;TS, TD&gt;</a:t>
            </a:r>
          </a:p>
          <a:p>
            <a:r>
              <a:rPr lang="en-US" altLang="ja-JP" sz="1600" dirty="0" smtClean="0"/>
              <a:t>	(</a:t>
            </a:r>
            <a:r>
              <a:rPr lang="en-US" altLang="ja-JP" sz="1600" dirty="0" smtClean="0">
                <a:solidFill>
                  <a:srgbClr val="FF0000"/>
                </a:solidFill>
              </a:rPr>
              <a:t>this</a:t>
            </a:r>
            <a:r>
              <a:rPr lang="en-US" altLang="ja-JP" sz="1600" dirty="0" smtClean="0"/>
              <a:t> </a:t>
            </a:r>
            <a:r>
              <a:rPr lang="en-US" altLang="ja-JP" sz="1600" dirty="0" err="1" smtClean="0"/>
              <a:t>IEnumerable</a:t>
            </a:r>
            <a:r>
              <a:rPr lang="en-US" altLang="ja-JP" sz="1600" dirty="0" smtClean="0"/>
              <a:t>&lt;TS&gt; e, </a:t>
            </a:r>
            <a:r>
              <a:rPr lang="en-US" altLang="ja-JP" sz="1600" dirty="0" err="1" smtClean="0"/>
              <a:t>SelectFunc</a:t>
            </a:r>
            <a:r>
              <a:rPr lang="en-US" altLang="ja-JP" sz="1600" dirty="0" smtClean="0"/>
              <a:t>&lt;TS, TD&gt; f)</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yield return f(</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    public </a:t>
            </a:r>
            <a:r>
              <a:rPr lang="en-US" altLang="ja-JP" sz="1600" dirty="0" smtClean="0">
                <a:solidFill>
                  <a:srgbClr val="FF0000"/>
                </a:solidFill>
              </a:rPr>
              <a:t>static</a:t>
            </a:r>
            <a:r>
              <a:rPr lang="en-US" altLang="ja-JP" sz="1600" dirty="0" smtClean="0"/>
              <a:t> </a:t>
            </a:r>
            <a:r>
              <a:rPr lang="en-US" altLang="ja-JP" sz="1600" dirty="0" err="1" smtClean="0"/>
              <a:t>IEnumerable</a:t>
            </a:r>
            <a:r>
              <a:rPr lang="en-US" altLang="ja-JP" sz="1600" dirty="0" smtClean="0"/>
              <a:t>&lt;TS&gt; Where&lt;TS&gt;</a:t>
            </a:r>
          </a:p>
          <a:p>
            <a:r>
              <a:rPr lang="en-US" altLang="ja-JP" sz="1600" dirty="0" smtClean="0"/>
              <a:t>	(</a:t>
            </a:r>
            <a:r>
              <a:rPr lang="en-US" altLang="ja-JP" sz="1600" dirty="0" smtClean="0">
                <a:solidFill>
                  <a:srgbClr val="FF0000"/>
                </a:solidFill>
              </a:rPr>
              <a:t>this</a:t>
            </a:r>
            <a:r>
              <a:rPr lang="en-US" altLang="ja-JP" sz="1600" dirty="0" smtClean="0"/>
              <a:t> </a:t>
            </a:r>
            <a:r>
              <a:rPr lang="en-US" altLang="ja-JP" sz="1600" dirty="0" err="1" smtClean="0"/>
              <a:t>IEnumerable</a:t>
            </a:r>
            <a:r>
              <a:rPr lang="en-US" altLang="ja-JP" sz="1600" dirty="0" smtClean="0"/>
              <a:t>&lt;TS&gt; e, Predicate&lt;TS&gt; p)</a:t>
            </a:r>
          </a:p>
          <a:p>
            <a:r>
              <a:rPr lang="ja-JP" altLang="en-US" sz="1600" dirty="0" smtClean="0"/>
              <a:t>    </a:t>
            </a:r>
            <a:r>
              <a:rPr lang="en-US" altLang="ja-JP" sz="1600" dirty="0" smtClean="0"/>
              <a:t>{</a:t>
            </a:r>
          </a:p>
          <a:p>
            <a:r>
              <a:rPr lang="en-US" altLang="ja-JP" sz="1600" dirty="0" smtClean="0"/>
              <a:t>        </a:t>
            </a:r>
            <a:r>
              <a:rPr lang="en-US" altLang="ja-JP" sz="1600" dirty="0" err="1" smtClean="0"/>
              <a:t>foreach</a:t>
            </a:r>
            <a:r>
              <a:rPr lang="en-US" altLang="ja-JP" sz="1600" dirty="0" smtClean="0"/>
              <a:t> (TS </a:t>
            </a:r>
            <a:r>
              <a:rPr lang="en-US" altLang="ja-JP" sz="1600" dirty="0" err="1" smtClean="0"/>
              <a:t>i</a:t>
            </a:r>
            <a:r>
              <a:rPr lang="en-US" altLang="ja-JP" sz="1600" dirty="0" smtClean="0"/>
              <a:t> in e)</a:t>
            </a:r>
          </a:p>
          <a:p>
            <a:r>
              <a:rPr lang="ja-JP" altLang="en-US" sz="1600" dirty="0" smtClean="0"/>
              <a:t>        </a:t>
            </a:r>
            <a:r>
              <a:rPr lang="en-US" altLang="ja-JP" sz="1600" dirty="0" smtClean="0"/>
              <a:t>{</a:t>
            </a:r>
          </a:p>
          <a:p>
            <a:r>
              <a:rPr lang="en-US" altLang="ja-JP" sz="1600" dirty="0" smtClean="0"/>
              <a:t>            if (p(</a:t>
            </a:r>
            <a:r>
              <a:rPr lang="en-US" altLang="ja-JP" sz="1600" dirty="0" err="1" smtClean="0"/>
              <a:t>i</a:t>
            </a:r>
            <a:r>
              <a:rPr lang="en-US" altLang="ja-JP" sz="1600" dirty="0" smtClean="0"/>
              <a:t>)) yield return </a:t>
            </a:r>
            <a:r>
              <a:rPr lang="en-US" altLang="ja-JP" sz="1600" dirty="0" err="1" smtClean="0"/>
              <a:t>i</a:t>
            </a:r>
            <a:r>
              <a:rPr lang="en-US" altLang="ja-JP" sz="1600" dirty="0" smtClean="0"/>
              <a:t>;</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ラムダ式</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385542"/>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hnaka</a:t>
            </a:r>
            <a:r>
              <a:rPr lang="en-US" altLang="ja-JP" sz="1600" dirty="0" smtClean="0"/>
              <a:t>", "553-0001", "</a:t>
            </a:r>
            <a:r>
              <a:rPr lang="ja-JP" altLang="en-US" sz="1600" dirty="0" smtClean="0"/>
              <a:t>大阪府</a:t>
            </a:r>
            <a:r>
              <a:rPr lang="en-US" altLang="ja-JP" sz="1600" dirty="0" smtClean="0"/>
              <a:t>"));</a:t>
            </a:r>
          </a:p>
          <a:p>
            <a:r>
              <a:rPr lang="en-US" altLang="ja-JP" sz="1600" dirty="0" err="1" smtClean="0"/>
              <a:t>al.Add</a:t>
            </a:r>
            <a:r>
              <a:rPr lang="en-US" altLang="ja-JP" sz="1600" dirty="0" smtClean="0"/>
              <a:t>(new </a:t>
            </a:r>
            <a:r>
              <a:rPr lang="en-US" altLang="ja-JP" sz="1600" dirty="0" err="1" smtClean="0"/>
              <a:t>MyAccount</a:t>
            </a:r>
            <a:r>
              <a:rPr lang="en-US" altLang="ja-JP" sz="1600" dirty="0" smtClean="0"/>
              <a:t>("</a:t>
            </a:r>
            <a:r>
              <a:rPr lang="en-US" altLang="ja-JP" sz="1600" dirty="0" err="1" smtClean="0"/>
              <a:t>hkodama</a:t>
            </a:r>
            <a:r>
              <a:rPr lang="en-US" altLang="ja-JP" sz="1600" dirty="0" smtClean="0"/>
              <a:t>", "168-0064", "</a:t>
            </a:r>
            <a:r>
              <a:rPr lang="ja-JP" altLang="en-US" sz="1600" dirty="0" smtClean="0"/>
              <a:t>東京都</a:t>
            </a:r>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t>
            </a:r>
            <a:r>
              <a:rPr lang="en-US" altLang="ja-JP" sz="1600" dirty="0" smtClean="0">
                <a:solidFill>
                  <a:srgbClr val="FF0000"/>
                </a:solidFill>
              </a:rPr>
              <a:t>a =&gt;</a:t>
            </a:r>
            <a:r>
              <a:rPr lang="en-US" altLang="ja-JP" sz="1600" dirty="0" smtClean="0"/>
              <a:t> </a:t>
            </a:r>
            <a:r>
              <a:rPr lang="en-US" altLang="ja-JP" sz="1600" dirty="0" err="1" smtClean="0"/>
              <a:t>a.ZipCode</a:t>
            </a:r>
            <a:r>
              <a:rPr lang="en-US" altLang="ja-JP" sz="1600" dirty="0" smtClean="0"/>
              <a:t> == "168-0064")</a:t>
            </a:r>
          </a:p>
          <a:p>
            <a:r>
              <a:rPr lang="en-US" altLang="ja-JP" sz="1600" dirty="0" smtClean="0"/>
              <a:t>    .Select(</a:t>
            </a:r>
            <a:r>
              <a:rPr lang="en-US" altLang="ja-JP" sz="1600" dirty="0" smtClean="0">
                <a:solidFill>
                  <a:srgbClr val="FF0000"/>
                </a:solidFill>
              </a:rPr>
              <a:t>a =&gt;</a:t>
            </a:r>
            <a:r>
              <a:rPr lang="en-US" altLang="ja-JP" sz="1600" dirty="0" smtClean="0"/>
              <a:t> new MyAccount2(</a:t>
            </a:r>
            <a:r>
              <a:rPr lang="en-US" altLang="ja-JP" sz="1600" dirty="0" err="1" smtClean="0"/>
              <a:t>a.Name</a:t>
            </a:r>
            <a:r>
              <a:rPr lang="en-US" altLang="ja-JP" sz="1600" dirty="0" smtClean="0"/>
              <a:t>, </a:t>
            </a:r>
            <a:r>
              <a:rPr lang="en-US" altLang="ja-JP" sz="1600" dirty="0" err="1" smtClean="0"/>
              <a:t>a.ZipCode</a:t>
            </a:r>
            <a:r>
              <a:rPr lang="en-US" altLang="ja-JP" sz="1600" dirty="0" smtClean="0"/>
              <a:t>));</a:t>
            </a:r>
          </a:p>
          <a:p>
            <a:endParaRPr lang="ja-JP" altLang="en-US" sz="1600" dirty="0" smtClean="0"/>
          </a:p>
          <a:p>
            <a:r>
              <a:rPr lang="en-US" altLang="ja-JP" sz="1600" dirty="0" err="1" smtClean="0"/>
              <a:t>Console.WriteLine</a:t>
            </a:r>
            <a:r>
              <a:rPr lang="en-US" altLang="ja-JP" sz="1600" dirty="0" smtClean="0"/>
              <a:t>("C#3.0 </a:t>
            </a:r>
            <a:r>
              <a:rPr lang="ja-JP" altLang="en-US" sz="1600" dirty="0" smtClean="0"/>
              <a:t>ラムダ式</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オブジェクト初期化子および コレクション初期化子</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570208"/>
          </a:xfrm>
          <a:prstGeom prst="rect">
            <a:avLst/>
          </a:prstGeom>
          <a:noFill/>
        </p:spPr>
        <p:txBody>
          <a:bodyPr wrap="square" rtlCol="0">
            <a:spAutoFit/>
          </a:bodyPr>
          <a:lstStyle/>
          <a:p>
            <a:r>
              <a:rPr lang="en-US" altLang="ja-JP" sz="1600" dirty="0" err="1" smtClean="0"/>
              <a:t>var</a:t>
            </a:r>
            <a:r>
              <a:rPr lang="en-US" altLang="ja-JP" sz="1600" dirty="0" smtClean="0"/>
              <a:t> al = new List&lt;</a:t>
            </a:r>
            <a:r>
              <a:rPr lang="en-US" altLang="ja-JP" sz="1600" dirty="0" err="1" smtClean="0"/>
              <a:t>MyAccount</a:t>
            </a:r>
            <a:r>
              <a:rPr lang="en-US" altLang="ja-JP" sz="1600" dirty="0" smtClean="0"/>
              <a:t>&gt; {</a:t>
            </a:r>
          </a:p>
          <a:p>
            <a:r>
              <a:rPr lang="en-US" altLang="ja-JP" sz="1600" dirty="0" smtClean="0"/>
              <a:t>    </a:t>
            </a:r>
            <a:r>
              <a:rPr lang="en-US" altLang="ja-JP" sz="1600" dirty="0" smtClean="0">
                <a:solidFill>
                  <a:srgbClr val="FF0000"/>
                </a:solidFill>
              </a:rPr>
              <a:t>new </a:t>
            </a:r>
            <a:r>
              <a:rPr lang="en-US" altLang="ja-JP" sz="1600" dirty="0" err="1" smtClean="0">
                <a:solidFill>
                  <a:srgbClr val="FF0000"/>
                </a:solidFill>
              </a:rPr>
              <a:t>MyAccount</a:t>
            </a:r>
            <a:r>
              <a:rPr lang="en-US" altLang="ja-JP" sz="1600" dirty="0" smtClean="0"/>
              <a:t>{</a:t>
            </a:r>
            <a:r>
              <a:rPr lang="en-US" altLang="ja-JP" sz="1600" dirty="0" smtClean="0">
                <a:solidFill>
                  <a:srgbClr val="FF0000"/>
                </a:solidFill>
              </a:rPr>
              <a:t>Name</a:t>
            </a:r>
            <a:r>
              <a:rPr lang="en-US" altLang="ja-JP" sz="1600" dirty="0" smtClean="0"/>
              <a:t>="</a:t>
            </a:r>
            <a:r>
              <a:rPr lang="en-US" altLang="ja-JP" sz="1600" dirty="0" err="1" smtClean="0"/>
              <a:t>hnaka",</a:t>
            </a:r>
            <a:r>
              <a:rPr lang="en-US" altLang="ja-JP" sz="1600" dirty="0" err="1" smtClean="0">
                <a:solidFill>
                  <a:srgbClr val="FF0000"/>
                </a:solidFill>
              </a:rPr>
              <a:t>ZipCode</a:t>
            </a:r>
            <a:r>
              <a:rPr lang="en-US" altLang="ja-JP" sz="1600" dirty="0" smtClean="0"/>
              <a:t>="553-0001",</a:t>
            </a:r>
            <a:r>
              <a:rPr lang="en-US" altLang="ja-JP" sz="1600" dirty="0" smtClean="0">
                <a:solidFill>
                  <a:srgbClr val="FF0000"/>
                </a:solidFill>
              </a:rPr>
              <a:t>Prefecture</a:t>
            </a:r>
            <a:r>
              <a:rPr lang="en-US" altLang="ja-JP" sz="1600" dirty="0" smtClean="0"/>
              <a:t>="</a:t>
            </a:r>
            <a:r>
              <a:rPr lang="ja-JP" altLang="en-US" sz="1600" dirty="0" smtClean="0"/>
              <a:t>大阪府</a:t>
            </a:r>
            <a:r>
              <a:rPr lang="en-US" altLang="ja-JP" sz="1600" dirty="0" smtClean="0"/>
              <a:t>"},</a:t>
            </a:r>
          </a:p>
          <a:p>
            <a:r>
              <a:rPr lang="en-US" altLang="ja-JP" sz="1600" dirty="0" smtClean="0"/>
              <a:t>    </a:t>
            </a:r>
            <a:r>
              <a:rPr lang="en-US" altLang="ja-JP" sz="1600" dirty="0" smtClean="0">
                <a:solidFill>
                  <a:srgbClr val="FF0000"/>
                </a:solidFill>
              </a:rPr>
              <a:t>new </a:t>
            </a:r>
            <a:r>
              <a:rPr lang="en-US" altLang="ja-JP" sz="1600" dirty="0" err="1" smtClean="0">
                <a:solidFill>
                  <a:srgbClr val="FF0000"/>
                </a:solidFill>
              </a:rPr>
              <a:t>MyAccount</a:t>
            </a:r>
            <a:r>
              <a:rPr lang="en-US" altLang="ja-JP" sz="1600" dirty="0" smtClean="0"/>
              <a:t>{</a:t>
            </a:r>
            <a:r>
              <a:rPr lang="en-US" altLang="ja-JP" sz="1600" dirty="0" smtClean="0">
                <a:solidFill>
                  <a:srgbClr val="FF0000"/>
                </a:solidFill>
              </a:rPr>
              <a:t>Name</a:t>
            </a:r>
            <a:r>
              <a:rPr lang="en-US" altLang="ja-JP" sz="1600" dirty="0" smtClean="0"/>
              <a:t>="</a:t>
            </a:r>
            <a:r>
              <a:rPr lang="en-US" altLang="ja-JP" sz="1600" dirty="0" err="1" smtClean="0"/>
              <a:t>hkodama",</a:t>
            </a:r>
            <a:r>
              <a:rPr lang="en-US" altLang="ja-JP" sz="1600" dirty="0" err="1" smtClean="0">
                <a:solidFill>
                  <a:srgbClr val="FF0000"/>
                </a:solidFill>
              </a:rPr>
              <a:t>ZipCode</a:t>
            </a:r>
            <a:r>
              <a:rPr lang="en-US" altLang="ja-JP" sz="1600" dirty="0" smtClean="0"/>
              <a:t>="168-0064",</a:t>
            </a:r>
            <a:r>
              <a:rPr lang="en-US" altLang="ja-JP" sz="1600" dirty="0" smtClean="0">
                <a:solidFill>
                  <a:srgbClr val="FF0000"/>
                </a:solidFill>
              </a:rPr>
              <a:t>Prefecture</a:t>
            </a:r>
            <a:r>
              <a:rPr lang="en-US" altLang="ja-JP" sz="1600" dirty="0" smtClean="0"/>
              <a:t>="</a:t>
            </a:r>
            <a:r>
              <a:rPr lang="ja-JP" altLang="en-US" sz="1600" dirty="0" smtClean="0"/>
              <a:t>東京都</a:t>
            </a:r>
            <a:r>
              <a:rPr lang="en-US" altLang="ja-JP" sz="1600" dirty="0" smtClean="0"/>
              <a:t>"}</a:t>
            </a:r>
          </a:p>
          <a:p>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 =&gt; </a:t>
            </a:r>
            <a:r>
              <a:rPr lang="en-US" altLang="ja-JP" sz="1600" dirty="0" err="1" smtClean="0"/>
              <a:t>a.ZipCode</a:t>
            </a:r>
            <a:r>
              <a:rPr lang="en-US" altLang="ja-JP" sz="1600" dirty="0" smtClean="0"/>
              <a:t> == "168-0064")</a:t>
            </a:r>
          </a:p>
          <a:p>
            <a:r>
              <a:rPr lang="en-US" altLang="ja-JP" sz="1600" dirty="0" smtClean="0"/>
              <a:t>    .Select(a =&gt; new MyAccount2 { </a:t>
            </a:r>
            <a:r>
              <a:rPr lang="en-US" altLang="ja-JP" sz="1600" dirty="0" smtClean="0">
                <a:solidFill>
                  <a:srgbClr val="FF0000"/>
                </a:solidFill>
              </a:rPr>
              <a:t>Name</a:t>
            </a:r>
            <a:r>
              <a:rPr lang="en-US" altLang="ja-JP" sz="1600" dirty="0" smtClean="0"/>
              <a:t> = </a:t>
            </a:r>
            <a:r>
              <a:rPr lang="en-US" altLang="ja-JP" sz="1600" dirty="0" err="1" smtClean="0"/>
              <a:t>a.Name</a:t>
            </a:r>
            <a:r>
              <a:rPr lang="en-US" altLang="ja-JP" sz="1600" dirty="0" smtClean="0"/>
              <a:t>, </a:t>
            </a:r>
            <a:r>
              <a:rPr lang="en-US" altLang="ja-JP" sz="1600" dirty="0" err="1" smtClean="0">
                <a:solidFill>
                  <a:srgbClr val="FF0000"/>
                </a:solidFill>
              </a:rPr>
              <a:t>ZipCode</a:t>
            </a:r>
            <a:r>
              <a:rPr lang="en-US" altLang="ja-JP" sz="1600" dirty="0" smtClean="0"/>
              <a:t> =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オブジェクト初期化子および コレクション初期化子</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匿名型</a:t>
            </a:r>
            <a:endParaRPr lang="en-US" altLang="ja-JP" dirty="0" smtClean="0"/>
          </a:p>
          <a:p>
            <a:pPr>
              <a:buNone/>
            </a:pPr>
            <a:endParaRPr kumimoji="1" lang="ja-JP" altLang="en-US" dirty="0"/>
          </a:p>
        </p:txBody>
      </p:sp>
      <p:sp>
        <p:nvSpPr>
          <p:cNvPr id="4" name="テキスト ボックス 3"/>
          <p:cNvSpPr txBox="1"/>
          <p:nvPr/>
        </p:nvSpPr>
        <p:spPr>
          <a:xfrm>
            <a:off x="500034" y="1643050"/>
            <a:ext cx="8001056" cy="3662541"/>
          </a:xfrm>
          <a:prstGeom prst="rect">
            <a:avLst/>
          </a:prstGeom>
          <a:noFill/>
        </p:spPr>
        <p:txBody>
          <a:bodyPr wrap="square" rtlCol="0">
            <a:spAutoFit/>
          </a:bodyPr>
          <a:lstStyle/>
          <a:p>
            <a:r>
              <a:rPr lang="en-US" altLang="ja-JP" sz="1600" dirty="0" err="1" smtClean="0"/>
              <a:t>var</a:t>
            </a:r>
            <a:r>
              <a:rPr lang="en-US" altLang="ja-JP" sz="1600" dirty="0" smtClean="0"/>
              <a:t> al = </a:t>
            </a:r>
            <a:r>
              <a:rPr lang="en-US" altLang="ja-JP" sz="1600" dirty="0" smtClean="0">
                <a:solidFill>
                  <a:srgbClr val="FF0000"/>
                </a:solidFill>
              </a:rPr>
              <a:t>new [] </a:t>
            </a:r>
            <a:r>
              <a:rPr lang="en-US" altLang="ja-JP" sz="1600" dirty="0" smtClean="0"/>
              <a:t>{</a:t>
            </a:r>
          </a:p>
          <a:p>
            <a:r>
              <a:rPr lang="en-US" altLang="ja-JP" sz="1600" dirty="0" smtClean="0"/>
              <a:t>    </a:t>
            </a:r>
            <a:r>
              <a:rPr lang="en-US" altLang="ja-JP" sz="1600" dirty="0" smtClean="0">
                <a:solidFill>
                  <a:srgbClr val="FF0000"/>
                </a:solidFill>
              </a:rPr>
              <a:t>new</a:t>
            </a:r>
            <a:r>
              <a:rPr lang="en-US" altLang="ja-JP" sz="1600" dirty="0" smtClean="0"/>
              <a:t>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a:t>
            </a:r>
            <a:r>
              <a:rPr lang="en-US" altLang="ja-JP" sz="1600" dirty="0" smtClean="0">
                <a:solidFill>
                  <a:srgbClr val="FF0000"/>
                </a:solidFill>
              </a:rPr>
              <a:t>new</a:t>
            </a:r>
            <a:r>
              <a:rPr lang="en-US" altLang="ja-JP" sz="1600" dirty="0" smtClean="0"/>
              <a:t>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endParaRPr lang="ja-JP" altLang="en-US" sz="1600" dirty="0" smtClean="0"/>
          </a:p>
          <a:p>
            <a:r>
              <a:rPr lang="en-US" altLang="ja-JP" sz="1600" dirty="0" err="1" smtClean="0"/>
              <a:t>var</a:t>
            </a:r>
            <a:r>
              <a:rPr lang="en-US" altLang="ja-JP" sz="1600" dirty="0" smtClean="0"/>
              <a:t> accounts = al</a:t>
            </a:r>
          </a:p>
          <a:p>
            <a:r>
              <a:rPr lang="en-US" altLang="ja-JP" sz="1600" dirty="0" smtClean="0"/>
              <a:t>    .Where(a =&gt; </a:t>
            </a:r>
            <a:r>
              <a:rPr lang="en-US" altLang="ja-JP" sz="1600" dirty="0" err="1" smtClean="0"/>
              <a:t>a.ZipCode</a:t>
            </a:r>
            <a:r>
              <a:rPr lang="en-US" altLang="ja-JP" sz="1600" dirty="0" smtClean="0"/>
              <a:t> == "168-0064")</a:t>
            </a:r>
          </a:p>
          <a:p>
            <a:r>
              <a:rPr lang="en-US" altLang="ja-JP" sz="1600" dirty="0" smtClean="0"/>
              <a:t>    .Select(a =&gt; </a:t>
            </a:r>
            <a:r>
              <a:rPr lang="en-US" altLang="ja-JP" sz="1600" dirty="0" smtClean="0">
                <a:solidFill>
                  <a:srgbClr val="FF0000"/>
                </a:solidFill>
              </a:rPr>
              <a:t>new</a:t>
            </a:r>
            <a:r>
              <a:rPr lang="en-US" altLang="ja-JP" sz="1600" dirty="0" smtClean="0"/>
              <a:t>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endParaRPr lang="ja-JP" altLang="en-US" sz="1600" dirty="0" smtClean="0"/>
          </a:p>
          <a:p>
            <a:r>
              <a:rPr lang="en-US" altLang="ja-JP" sz="1600" dirty="0" err="1" smtClean="0"/>
              <a:t>Console.WriteLine</a:t>
            </a:r>
            <a:r>
              <a:rPr lang="en-US" altLang="ja-JP" sz="1600" dirty="0" smtClean="0"/>
              <a:t>("C#3.0 </a:t>
            </a:r>
            <a:r>
              <a:rPr lang="ja-JP" altLang="en-US" sz="1600" dirty="0" smtClean="0"/>
              <a:t>匿名型</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dirty="0" smtClean="0"/>
              <a:t>クエリ式</a:t>
            </a:r>
          </a:p>
          <a:p>
            <a:pPr>
              <a:buNone/>
            </a:pPr>
            <a:endParaRPr kumimoji="1" lang="ja-JP" altLang="en-US" dirty="0"/>
          </a:p>
        </p:txBody>
      </p:sp>
      <p:sp>
        <p:nvSpPr>
          <p:cNvPr id="4" name="テキスト ボックス 3"/>
          <p:cNvSpPr txBox="1"/>
          <p:nvPr/>
        </p:nvSpPr>
        <p:spPr>
          <a:xfrm>
            <a:off x="500034" y="1643050"/>
            <a:ext cx="8001056" cy="3108543"/>
          </a:xfrm>
          <a:prstGeom prst="rect">
            <a:avLst/>
          </a:prstGeom>
          <a:noFill/>
        </p:spPr>
        <p:txBody>
          <a:bodyPr wrap="square" rtlCol="0">
            <a:spAutoFit/>
          </a:bodyPr>
          <a:lstStyle/>
          <a:p>
            <a:r>
              <a:rPr lang="en-US" altLang="ja-JP" sz="1600" dirty="0" err="1" smtClean="0"/>
              <a:t>var</a:t>
            </a:r>
            <a:r>
              <a:rPr lang="en-US" altLang="ja-JP" sz="1600" dirty="0" smtClean="0"/>
              <a:t> al = new[] {</a:t>
            </a:r>
          </a:p>
          <a:p>
            <a:r>
              <a:rPr lang="en-US" altLang="ja-JP" sz="1600" dirty="0" smtClean="0"/>
              <a:t>    new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new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r>
              <a:rPr lang="en-US" altLang="ja-JP" sz="1600" dirty="0" err="1" smtClean="0"/>
              <a:t>var</a:t>
            </a:r>
            <a:r>
              <a:rPr lang="en-US" altLang="ja-JP" sz="1600" dirty="0" smtClean="0"/>
              <a:t> accounts = </a:t>
            </a:r>
            <a:r>
              <a:rPr lang="en-US" altLang="ja-JP" sz="1600" dirty="0" smtClean="0">
                <a:solidFill>
                  <a:srgbClr val="FF0000"/>
                </a:solidFill>
              </a:rPr>
              <a:t>from</a:t>
            </a:r>
            <a:r>
              <a:rPr lang="en-US" altLang="ja-JP" sz="1600" dirty="0" smtClean="0"/>
              <a:t> a </a:t>
            </a:r>
            <a:r>
              <a:rPr lang="en-US" altLang="ja-JP" sz="1600" dirty="0" smtClean="0">
                <a:solidFill>
                  <a:srgbClr val="FF0000"/>
                </a:solidFill>
              </a:rPr>
              <a:t>in</a:t>
            </a:r>
            <a:r>
              <a:rPr lang="en-US" altLang="ja-JP" sz="1600" dirty="0" smtClean="0"/>
              <a:t> al</a:t>
            </a:r>
          </a:p>
          <a:p>
            <a:r>
              <a:rPr lang="en-US" altLang="ja-JP" sz="1600" dirty="0" smtClean="0"/>
              <a:t>               </a:t>
            </a:r>
            <a:r>
              <a:rPr lang="en-US" altLang="ja-JP" sz="1600" dirty="0" smtClean="0">
                <a:solidFill>
                  <a:srgbClr val="FF0000"/>
                </a:solidFill>
              </a:rPr>
              <a:t>where</a:t>
            </a:r>
            <a:r>
              <a:rPr lang="en-US" altLang="ja-JP" sz="1600" dirty="0" smtClean="0"/>
              <a:t> </a:t>
            </a:r>
            <a:r>
              <a:rPr lang="en-US" altLang="ja-JP" sz="1600" dirty="0" err="1" smtClean="0"/>
              <a:t>a.ZipCode</a:t>
            </a:r>
            <a:r>
              <a:rPr lang="en-US" altLang="ja-JP" sz="1600" dirty="0" smtClean="0"/>
              <a:t> == "168-0064"</a:t>
            </a:r>
          </a:p>
          <a:p>
            <a:r>
              <a:rPr lang="en-US" altLang="ja-JP" sz="1600" dirty="0" smtClean="0"/>
              <a:t>               </a:t>
            </a:r>
            <a:r>
              <a:rPr lang="en-US" altLang="ja-JP" sz="1600" dirty="0" smtClean="0">
                <a:solidFill>
                  <a:srgbClr val="FF0000"/>
                </a:solidFill>
              </a:rPr>
              <a:t>select</a:t>
            </a:r>
            <a:r>
              <a:rPr lang="en-US" altLang="ja-JP" sz="1600" dirty="0" smtClean="0"/>
              <a:t> new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r>
              <a:rPr lang="en-US" altLang="ja-JP" sz="1600" dirty="0" err="1" smtClean="0"/>
              <a:t>Console.WriteLine</a:t>
            </a:r>
            <a:r>
              <a:rPr lang="en-US" altLang="ja-JP" sz="1600" dirty="0" smtClean="0"/>
              <a:t>("C#3.0 </a:t>
            </a:r>
            <a:r>
              <a:rPr lang="ja-JP" altLang="en-US" sz="1600" dirty="0" smtClean="0"/>
              <a:t>クエリ式</a:t>
            </a:r>
            <a:r>
              <a:rPr lang="en-US" altLang="ja-JP" sz="1600" dirty="0" smtClean="0"/>
              <a:t>");</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en-US" altLang="ja-JP" sz="16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C#3.0</a:t>
            </a:r>
            <a:r>
              <a:rPr lang="ja-JP" altLang="en-US" dirty="0" smtClean="0"/>
              <a:t>と</a:t>
            </a:r>
            <a:r>
              <a:rPr lang="en-US" altLang="ja-JP" dirty="0" err="1" smtClean="0"/>
              <a:t>Linq</a:t>
            </a:r>
            <a:r>
              <a:rPr lang="ja-JP" altLang="en-US" dirty="0" smtClean="0"/>
              <a:t>の関係</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結論</a:t>
            </a:r>
            <a:endParaRPr kumimoji="1" lang="en-US" altLang="ja-JP" dirty="0" smtClean="0"/>
          </a:p>
          <a:p>
            <a:pPr lvl="1"/>
            <a:r>
              <a:rPr lang="ja-JP" altLang="en-US" dirty="0" smtClean="0"/>
              <a:t>言語拡張は</a:t>
            </a:r>
            <a:r>
              <a:rPr lang="en-US" altLang="ja-JP" dirty="0" err="1" smtClean="0"/>
              <a:t>Linq</a:t>
            </a:r>
            <a:r>
              <a:rPr lang="ja-JP" altLang="en-US" dirty="0" smtClean="0"/>
              <a:t>のためだった</a:t>
            </a:r>
            <a:endParaRPr lang="en-US" altLang="ja-JP" dirty="0" smtClean="0"/>
          </a:p>
          <a:p>
            <a:pPr lvl="1"/>
            <a:r>
              <a:rPr kumimoji="1" lang="ja-JP" altLang="en-US" dirty="0" smtClean="0"/>
              <a:t>便利に短く書けるようになった</a:t>
            </a:r>
            <a:endParaRPr kumimoji="1" lang="en-US" altLang="ja-JP" dirty="0" smtClean="0"/>
          </a:p>
          <a:p>
            <a:pPr lvl="1"/>
            <a:endParaRPr lang="en-US" altLang="ja-JP" dirty="0" smtClean="0"/>
          </a:p>
          <a:p>
            <a:pPr lvl="1"/>
            <a:r>
              <a:rPr lang="en-US" altLang="ja-JP" dirty="0" smtClean="0"/>
              <a:t>f</a:t>
            </a:r>
            <a:r>
              <a:rPr kumimoji="1" lang="en-US" altLang="ja-JP" dirty="0" smtClean="0"/>
              <a:t>rom </a:t>
            </a:r>
            <a:r>
              <a:rPr kumimoji="1" lang="ja-JP" altLang="en-US" dirty="0" smtClean="0"/>
              <a:t>から</a:t>
            </a:r>
            <a:r>
              <a:rPr lang="ja-JP" altLang="en-US" dirty="0" smtClean="0"/>
              <a:t>先に書く</a:t>
            </a:r>
            <a:endParaRPr lang="en-US" altLang="ja-JP" dirty="0" smtClean="0"/>
          </a:p>
          <a:p>
            <a:pPr lvl="1"/>
            <a:r>
              <a:rPr kumimoji="1" lang="ja-JP" altLang="en-US" dirty="0" smtClean="0"/>
              <a:t>型推論が働くので入力が簡単</a:t>
            </a:r>
            <a:endParaRPr kumimoji="1" lang="en-US" altLang="ja-JP" dirty="0" smtClean="0"/>
          </a:p>
          <a:p>
            <a:pPr lvl="1"/>
            <a:endParaRPr lang="en-US" altLang="ja-JP" dirty="0" smtClean="0"/>
          </a:p>
          <a:p>
            <a:pPr lvl="1"/>
            <a:r>
              <a:rPr kumimoji="1" lang="en-US" altLang="ja-JP" dirty="0" smtClean="0"/>
              <a:t>SQL</a:t>
            </a:r>
            <a:r>
              <a:rPr kumimoji="1" lang="ja-JP" altLang="en-US" dirty="0" smtClean="0"/>
              <a:t>文とは順序が逆なので注意</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en-US" altLang="ja-JP" dirty="0" smtClean="0"/>
              <a:t> </a:t>
            </a:r>
            <a:r>
              <a:rPr lang="ja-JP" altLang="en-US" dirty="0" smtClean="0"/>
              <a:t>は </a:t>
            </a:r>
            <a:r>
              <a:rPr lang="en-US" altLang="ja-JP" dirty="0" smtClean="0"/>
              <a:t>O/R</a:t>
            </a:r>
            <a:r>
              <a:rPr lang="ja-JP" altLang="en-US" dirty="0" smtClean="0"/>
              <a:t>マッピングか？</a:t>
            </a:r>
            <a:endParaRPr lang="en-US" altLang="ja-JP" dirty="0" smtClean="0"/>
          </a:p>
          <a:p>
            <a:pPr lvl="1"/>
            <a:r>
              <a:rPr lang="en-US" altLang="ja-JP" dirty="0" smtClean="0"/>
              <a:t>O/R</a:t>
            </a:r>
            <a:r>
              <a:rPr lang="ja-JP" altLang="en-US" dirty="0" smtClean="0"/>
              <a:t>マッピングはこんな感じ、じゃぁそうじゃ</a:t>
            </a:r>
            <a:r>
              <a:rPr lang="ja-JP" altLang="en-US" dirty="0" err="1" smtClean="0"/>
              <a:t>ん。</a:t>
            </a:r>
            <a:endParaRPr lang="en-US" altLang="ja-JP" dirty="0" smtClean="0"/>
          </a:p>
        </p:txBody>
      </p:sp>
      <p:graphicFrame>
        <p:nvGraphicFramePr>
          <p:cNvPr id="4" name="図表 3"/>
          <p:cNvGraphicFramePr/>
          <p:nvPr/>
        </p:nvGraphicFramePr>
        <p:xfrm>
          <a:off x="1500166" y="2428868"/>
          <a:ext cx="6096000" cy="338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pPr lvl="1"/>
            <a:r>
              <a:rPr lang="en-US" altLang="ja-JP" dirty="0" err="1" smtClean="0"/>
              <a:t>Linq</a:t>
            </a:r>
            <a:r>
              <a:rPr lang="en-US" altLang="ja-JP" dirty="0" smtClean="0"/>
              <a:t> to Entities </a:t>
            </a:r>
            <a:r>
              <a:rPr lang="ja-JP" altLang="en-US" dirty="0" smtClean="0"/>
              <a:t>はこんな感じ</a:t>
            </a:r>
            <a:endParaRPr kumimoji="1" lang="ja-JP" altLang="en-US" dirty="0"/>
          </a:p>
        </p:txBody>
      </p:sp>
      <p:graphicFrame>
        <p:nvGraphicFramePr>
          <p:cNvPr id="4" name="図表 3"/>
          <p:cNvGraphicFramePr/>
          <p:nvPr/>
        </p:nvGraphicFramePr>
        <p:xfrm>
          <a:off x="1000100" y="1643050"/>
          <a:ext cx="704852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の構造</a:t>
            </a:r>
            <a:endParaRPr kumimoji="1" lang="ja-JP" altLang="en-US" dirty="0"/>
          </a:p>
        </p:txBody>
      </p:sp>
      <p:graphicFrame>
        <p:nvGraphicFramePr>
          <p:cNvPr id="4" name="図表 3"/>
          <p:cNvGraphicFramePr/>
          <p:nvPr/>
        </p:nvGraphicFramePr>
        <p:xfrm>
          <a:off x="500034" y="1357298"/>
          <a:ext cx="8072494"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概念モデルは、概念スキーマ定義言語 </a:t>
            </a:r>
            <a:r>
              <a:rPr lang="en-US" altLang="ja-JP" sz="2800" dirty="0" smtClean="0"/>
              <a:t>(</a:t>
            </a:r>
            <a:r>
              <a:rPr lang="en-US" sz="2800" dirty="0" smtClean="0"/>
              <a:t>CSDL: Conceptual Schema Definition Language) </a:t>
            </a:r>
            <a:r>
              <a:rPr lang="ja-JP" altLang="en-US" sz="2800" dirty="0" smtClean="0"/>
              <a:t>を使用して </a:t>
            </a:r>
            <a:r>
              <a:rPr lang="en-US" sz="2800" dirty="0" smtClean="0"/>
              <a:t>XML </a:t>
            </a:r>
            <a:r>
              <a:rPr lang="ja-JP" altLang="en-US" sz="2800" dirty="0" smtClean="0"/>
              <a:t>ファイルに定義</a:t>
            </a:r>
            <a:endParaRPr lang="en-US" altLang="ja-JP" sz="2800" dirty="0" smtClean="0"/>
          </a:p>
          <a:p>
            <a:r>
              <a:rPr lang="ja-JP" altLang="en-US" sz="2800" dirty="0" smtClean="0"/>
              <a:t>データベース スキーマを表す論理モデルは、ストア スキーマ定義言語 </a:t>
            </a:r>
            <a:r>
              <a:rPr lang="en-US" altLang="ja-JP" sz="2800" dirty="0" smtClean="0"/>
              <a:t>(SSDL: Store Schema Definition Language) </a:t>
            </a:r>
            <a:r>
              <a:rPr lang="ja-JP" altLang="en-US" sz="2800" dirty="0" smtClean="0"/>
              <a:t>を使って </a:t>
            </a:r>
            <a:r>
              <a:rPr lang="en-US" altLang="ja-JP" sz="2800" dirty="0" smtClean="0"/>
              <a:t>XML </a:t>
            </a:r>
            <a:r>
              <a:rPr lang="ja-JP" altLang="en-US" sz="2800" dirty="0" smtClean="0"/>
              <a:t>ファイルに定義</a:t>
            </a:r>
            <a:endParaRPr lang="en-US" altLang="ja-JP" sz="2800" dirty="0" smtClean="0"/>
          </a:p>
          <a:p>
            <a:r>
              <a:rPr lang="ja-JP" altLang="en-US" sz="2800" dirty="0" smtClean="0"/>
              <a:t>マッピング層は、マッピング スキーマ言語 </a:t>
            </a:r>
            <a:r>
              <a:rPr lang="en-US" altLang="ja-JP" sz="2800" dirty="0" smtClean="0"/>
              <a:t>(MSL : Mapping Schema Language) </a:t>
            </a:r>
            <a:r>
              <a:rPr lang="ja-JP" altLang="en-US" sz="2800" dirty="0" smtClean="0"/>
              <a:t>を使用して定義</a:t>
            </a:r>
            <a:endParaRPr kumimoji="1" lang="ja-JP"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データを簡単にオブジェクトとして扱いたい</a:t>
            </a:r>
            <a:endParaRPr kumimoji="1" lang="en-US" altLang="ja-JP" dirty="0" smtClean="0"/>
          </a:p>
          <a:p>
            <a:pPr>
              <a:buNone/>
            </a:pPr>
            <a:r>
              <a:rPr lang="en-US" altLang="ja-JP" dirty="0" smtClean="0"/>
              <a:t>Microsoft</a:t>
            </a:r>
            <a:r>
              <a:rPr lang="ja-JP" altLang="en-US" dirty="0" smtClean="0"/>
              <a:t>はこれまでに何をやったか</a:t>
            </a:r>
            <a:endParaRPr kumimoji="1" lang="en-US" altLang="ja-JP" dirty="0" smtClean="0"/>
          </a:p>
          <a:p>
            <a:pPr lvl="1"/>
            <a:r>
              <a:rPr lang="en-US" altLang="ja-JP" dirty="0" err="1" smtClean="0"/>
              <a:t>DataSet</a:t>
            </a:r>
            <a:r>
              <a:rPr lang="ja-JP" altLang="en-US" dirty="0" smtClean="0"/>
              <a:t>を作ってみた</a:t>
            </a:r>
            <a:endParaRPr lang="en-US" altLang="ja-JP" dirty="0" smtClean="0"/>
          </a:p>
          <a:p>
            <a:pPr lvl="2"/>
            <a:r>
              <a:rPr kumimoji="1" lang="ja-JP" altLang="en-US" dirty="0" smtClean="0"/>
              <a:t>データベースをメモリ上で再現できたが</a:t>
            </a:r>
            <a:r>
              <a:rPr kumimoji="1" lang="en-US" altLang="ja-JP" dirty="0" smtClean="0"/>
              <a:t>Object</a:t>
            </a:r>
            <a:r>
              <a:rPr kumimoji="1" lang="ja-JP" altLang="en-US" dirty="0" smtClean="0"/>
              <a:t>じゃない</a:t>
            </a:r>
            <a:endParaRPr kumimoji="1" lang="en-US" altLang="ja-JP" dirty="0" smtClean="0"/>
          </a:p>
          <a:p>
            <a:pPr lvl="1"/>
            <a:r>
              <a:rPr lang="en-US" altLang="ja-JP" dirty="0" err="1" smtClean="0"/>
              <a:t>DataSet</a:t>
            </a:r>
            <a:r>
              <a:rPr lang="ja-JP" altLang="en-US" dirty="0" smtClean="0"/>
              <a:t>デザイナとか作ってみた</a:t>
            </a:r>
            <a:endParaRPr lang="en-US" altLang="ja-JP" dirty="0" smtClean="0"/>
          </a:p>
          <a:p>
            <a:pPr lvl="2"/>
            <a:r>
              <a:rPr kumimoji="1" lang="ja-JP" altLang="en-US" dirty="0" smtClean="0"/>
              <a:t>手軽で便利になったけど</a:t>
            </a:r>
            <a:r>
              <a:rPr kumimoji="1" lang="en-US" altLang="ja-JP" dirty="0" smtClean="0"/>
              <a:t>Object</a:t>
            </a:r>
            <a:r>
              <a:rPr kumimoji="1" lang="ja-JP" altLang="en-US" dirty="0" smtClean="0"/>
              <a:t>じゃない</a:t>
            </a:r>
            <a:endParaRPr kumimoji="1" lang="en-US" altLang="ja-JP" dirty="0" smtClean="0"/>
          </a:p>
          <a:p>
            <a:pPr lvl="1"/>
            <a:r>
              <a:rPr kumimoji="1" lang="en-US" altLang="ja-JP" dirty="0" smtClean="0"/>
              <a:t>Partial </a:t>
            </a:r>
            <a:r>
              <a:rPr kumimoji="1" lang="ja-JP" altLang="en-US" dirty="0" smtClean="0"/>
              <a:t>で拡張できるようにした</a:t>
            </a:r>
            <a:endParaRPr kumimoji="1" lang="en-US" altLang="ja-JP" dirty="0" smtClean="0"/>
          </a:p>
          <a:p>
            <a:pPr lvl="2"/>
            <a:r>
              <a:rPr kumimoji="1" lang="en-US" altLang="ja-JP" dirty="0" err="1" smtClean="0"/>
              <a:t>Da</a:t>
            </a:r>
            <a:r>
              <a:rPr lang="en-US" altLang="ja-JP" dirty="0" err="1" smtClean="0"/>
              <a:t>taSet</a:t>
            </a:r>
            <a:r>
              <a:rPr lang="ja-JP" altLang="en-US" dirty="0" err="1" smtClean="0"/>
              <a:t>、</a:t>
            </a:r>
            <a:r>
              <a:rPr lang="en-US" altLang="ja-JP" dirty="0" err="1" smtClean="0"/>
              <a:t>DataTable</a:t>
            </a:r>
            <a:r>
              <a:rPr lang="ja-JP" altLang="en-US" dirty="0" err="1" smtClean="0"/>
              <a:t>、</a:t>
            </a:r>
            <a:r>
              <a:rPr lang="en-US" altLang="ja-JP" dirty="0" err="1" smtClean="0"/>
              <a:t>DataRow</a:t>
            </a:r>
            <a:r>
              <a:rPr lang="ja-JP" altLang="en-US" dirty="0" err="1" smtClean="0"/>
              <a:t>、</a:t>
            </a:r>
            <a:r>
              <a:rPr lang="en-US" altLang="ja-JP" dirty="0" err="1" smtClean="0"/>
              <a:t>TableAdapter</a:t>
            </a:r>
            <a:r>
              <a:rPr lang="ja-JP" altLang="en-US" dirty="0" smtClean="0"/>
              <a:t>に、拡張できてプロパティとかメソッドとか作れるようにはなって</a:t>
            </a:r>
            <a:r>
              <a:rPr lang="en-US" altLang="ja-JP" dirty="0" smtClean="0"/>
              <a:t>Object</a:t>
            </a:r>
            <a:r>
              <a:rPr lang="ja-JP" altLang="en-US" dirty="0" err="1" smtClean="0"/>
              <a:t>っぽく</a:t>
            </a:r>
            <a:r>
              <a:rPr lang="ja-JP" altLang="en-US" dirty="0" smtClean="0"/>
              <a:t>なってきたけど作るのは大変。</a:t>
            </a:r>
            <a:endParaRPr lang="en-US" altLang="ja-JP"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業務データモデル開発の流れ</a:t>
            </a:r>
            <a:endParaRPr kumimoji="1" lang="en-US" altLang="ja-JP" dirty="0" smtClean="0"/>
          </a:p>
          <a:p>
            <a:pPr lvl="1"/>
            <a:r>
              <a:rPr lang="ja-JP" altLang="en-US" dirty="0" smtClean="0"/>
              <a:t>業務を分析して概念モデルを作る</a:t>
            </a:r>
            <a:endParaRPr lang="en-US" altLang="ja-JP" dirty="0" smtClean="0"/>
          </a:p>
          <a:p>
            <a:pPr lvl="2"/>
            <a:r>
              <a:rPr lang="ja-JP" altLang="en-US" dirty="0" smtClean="0"/>
              <a:t>データの内容</a:t>
            </a:r>
            <a:endParaRPr lang="en-US" altLang="ja-JP" dirty="0" smtClean="0"/>
          </a:p>
          <a:p>
            <a:pPr lvl="2"/>
            <a:r>
              <a:rPr lang="ja-JP" altLang="en-US" dirty="0" smtClean="0"/>
              <a:t>データの分類と命名</a:t>
            </a:r>
            <a:endParaRPr lang="en-US" altLang="ja-JP" dirty="0" smtClean="0"/>
          </a:p>
          <a:p>
            <a:pPr lvl="2"/>
            <a:r>
              <a:rPr lang="ja-JP" altLang="en-US" dirty="0" smtClean="0"/>
              <a:t>データの操作</a:t>
            </a:r>
            <a:endParaRPr lang="en-US" altLang="ja-JP" dirty="0" smtClean="0"/>
          </a:p>
          <a:p>
            <a:pPr lvl="1"/>
            <a:r>
              <a:rPr lang="ja-JP" altLang="en-US" dirty="0" smtClean="0"/>
              <a:t>実際のデータベースに合わせ論理モデルを作る</a:t>
            </a:r>
            <a:endParaRPr lang="en-US" altLang="ja-JP" dirty="0" smtClean="0"/>
          </a:p>
          <a:p>
            <a:pPr lvl="2"/>
            <a:r>
              <a:rPr kumimoji="1" lang="ja-JP" altLang="en-US" dirty="0" smtClean="0"/>
              <a:t>エンティティ（項目）</a:t>
            </a:r>
            <a:endParaRPr kumimoji="1" lang="en-US" altLang="ja-JP" dirty="0" smtClean="0"/>
          </a:p>
          <a:p>
            <a:pPr lvl="2"/>
            <a:r>
              <a:rPr lang="ja-JP" altLang="en-US" dirty="0" smtClean="0"/>
              <a:t>ドメイン（データ型）</a:t>
            </a:r>
            <a:endParaRPr lang="en-US" altLang="ja-JP" dirty="0" smtClean="0"/>
          </a:p>
          <a:p>
            <a:pPr lvl="2"/>
            <a:r>
              <a:rPr kumimoji="1" lang="ja-JP" altLang="en-US" dirty="0" smtClean="0"/>
              <a:t>キー</a:t>
            </a:r>
            <a:endParaRPr kumimoji="1" lang="en-US" altLang="ja-JP" dirty="0" smtClean="0"/>
          </a:p>
          <a:p>
            <a:pPr lvl="2"/>
            <a:r>
              <a:rPr lang="ja-JP" altLang="en-US" dirty="0" smtClean="0"/>
              <a:t>スーパータイプ・サブタイプ</a:t>
            </a:r>
            <a:endParaRPr lang="en-US" altLang="ja-JP" dirty="0" smtClean="0"/>
          </a:p>
          <a:p>
            <a:pPr lvl="1">
              <a:buNone/>
            </a:pP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業務データモデル開発の流れ</a:t>
            </a:r>
            <a:endParaRPr lang="en-US" altLang="ja-JP" dirty="0" smtClean="0"/>
          </a:p>
          <a:p>
            <a:pPr lvl="1"/>
            <a:r>
              <a:rPr kumimoji="1" lang="ja-JP" altLang="en-US" dirty="0" smtClean="0"/>
              <a:t>実際のデータベースに適用する</a:t>
            </a:r>
            <a:endParaRPr kumimoji="1" lang="en-US" altLang="ja-JP" dirty="0" smtClean="0"/>
          </a:p>
          <a:p>
            <a:pPr lvl="2"/>
            <a:r>
              <a:rPr lang="ja-JP" altLang="en-US" dirty="0" smtClean="0"/>
              <a:t>プライマリーキー</a:t>
            </a:r>
            <a:endParaRPr lang="en-US" altLang="ja-JP" dirty="0" smtClean="0"/>
          </a:p>
          <a:p>
            <a:pPr lvl="2"/>
            <a:r>
              <a:rPr lang="ja-JP" altLang="en-US" dirty="0" smtClean="0"/>
              <a:t>リレーション</a:t>
            </a:r>
            <a:endParaRPr lang="en-US" altLang="ja-JP" dirty="0" smtClean="0"/>
          </a:p>
          <a:p>
            <a:pPr lvl="2"/>
            <a:r>
              <a:rPr lang="ja-JP" altLang="en-US" dirty="0" smtClean="0"/>
              <a:t>基本の型に合わせる</a:t>
            </a:r>
            <a:endParaRPr lang="en-US" altLang="ja-JP" dirty="0" smtClean="0"/>
          </a:p>
          <a:p>
            <a:pPr lvl="2"/>
            <a:r>
              <a:rPr lang="ja-JP" altLang="en-US" dirty="0" smtClean="0"/>
              <a:t>インデックス</a:t>
            </a:r>
            <a:endParaRPr lang="en-US" altLang="ja-JP" dirty="0" smtClean="0"/>
          </a:p>
          <a:p>
            <a:pPr lvl="2"/>
            <a:r>
              <a:rPr lang="ja-JP" altLang="en-US" dirty="0" smtClean="0"/>
              <a:t>トリガ</a:t>
            </a:r>
            <a:endParaRPr lang="en-US" altLang="ja-JP" dirty="0" smtClean="0"/>
          </a:p>
          <a:p>
            <a:pPr lvl="2"/>
            <a:r>
              <a:rPr lang="ja-JP" altLang="en-US" dirty="0" smtClean="0"/>
              <a:t>容量試算や配置の考慮</a:t>
            </a:r>
            <a:endParaRPr lang="en-US" altLang="ja-JP"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ソフトウェアエンジニアはデータベースに対してプログラムを作ってきた</a:t>
            </a:r>
            <a:endParaRPr kumimoji="1" lang="en-US" altLang="ja-JP" dirty="0" smtClean="0"/>
          </a:p>
          <a:p>
            <a:pPr lvl="1"/>
            <a:r>
              <a:rPr lang="ja-JP" altLang="en-US" dirty="0" smtClean="0"/>
              <a:t>これからはデータベースに向き合ってプログラムを作る時代ではなくなった</a:t>
            </a:r>
            <a:endParaRPr lang="en-US" altLang="ja-JP" dirty="0" smtClean="0"/>
          </a:p>
          <a:p>
            <a:pPr lvl="1"/>
            <a:r>
              <a:rPr kumimoji="1" lang="ja-JP" altLang="en-US" dirty="0" smtClean="0"/>
              <a:t>業務概念そのもの</a:t>
            </a:r>
            <a:r>
              <a:rPr lang="ja-JP" altLang="en-US" dirty="0" smtClean="0"/>
              <a:t>に向き合ってプログラムを作る時代になっていく</a:t>
            </a:r>
            <a:endParaRPr lang="en-US" altLang="ja-JP" dirty="0" smtClean="0"/>
          </a:p>
          <a:p>
            <a:pPr lvl="1"/>
            <a:endParaRPr kumimoji="1"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Entity Framework </a:t>
            </a:r>
            <a:r>
              <a:rPr kumimoji="1" lang="ja-JP" altLang="en-US" dirty="0" smtClean="0"/>
              <a:t>の新技術たち</a:t>
            </a:r>
            <a:endParaRPr kumimoji="1" lang="ja-JP" altLang="en-US" dirty="0"/>
          </a:p>
        </p:txBody>
      </p:sp>
      <p:pic>
        <p:nvPicPr>
          <p:cNvPr id="4098" name="Picture 2" descr="D:\User\KODAMA\講演\新技術１\スライド3.JPG"/>
          <p:cNvPicPr>
            <a:picLocks noChangeAspect="1" noChangeArrowheads="1"/>
          </p:cNvPicPr>
          <p:nvPr/>
        </p:nvPicPr>
        <p:blipFill>
          <a:blip r:embed="rId2"/>
          <a:srcRect/>
          <a:stretch>
            <a:fillRect/>
          </a:stretch>
        </p:blipFill>
        <p:spPr bwMode="auto">
          <a:xfrm>
            <a:off x="1714480" y="1785926"/>
            <a:ext cx="5486400" cy="411480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Entity</a:t>
            </a:r>
            <a:r>
              <a:rPr lang="ja-JP" altLang="en-US" dirty="0" smtClean="0"/>
              <a:t> </a:t>
            </a:r>
            <a:r>
              <a:rPr lang="en-US" altLang="ja-JP" dirty="0" smtClean="0"/>
              <a:t>Data</a:t>
            </a:r>
            <a:r>
              <a:rPr lang="ja-JP" altLang="en-US" dirty="0" smtClean="0"/>
              <a:t> </a:t>
            </a:r>
            <a:r>
              <a:rPr lang="en-US" altLang="ja-JP" dirty="0" smtClean="0"/>
              <a:t>Model</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結論</a:t>
            </a:r>
            <a:endParaRPr kumimoji="1" lang="en-US" altLang="ja-JP" dirty="0" smtClean="0"/>
          </a:p>
          <a:p>
            <a:pPr lvl="1"/>
            <a:r>
              <a:rPr lang="ja-JP" altLang="en-US" dirty="0" smtClean="0"/>
              <a:t>業務概念そのものを相手にした設計が必要</a:t>
            </a:r>
            <a:endParaRPr lang="en-US" altLang="ja-JP" dirty="0" smtClean="0"/>
          </a:p>
          <a:p>
            <a:pPr lvl="1"/>
            <a:endParaRPr kumimoji="1" lang="en-US" altLang="ja-JP" dirty="0" smtClean="0"/>
          </a:p>
          <a:p>
            <a:pPr lvl="1"/>
            <a:r>
              <a:rPr lang="ja-JP" altLang="en-US" dirty="0" smtClean="0"/>
              <a:t>概念レベル設計をしないデータベース設計がまかり通っているが概念レベル設計したほうがいい</a:t>
            </a:r>
            <a:endParaRPr lang="en-US" altLang="ja-JP" dirty="0" smtClean="0"/>
          </a:p>
          <a:p>
            <a:pPr lvl="1"/>
            <a:r>
              <a:rPr lang="ja-JP" altLang="en-US" dirty="0" smtClean="0"/>
              <a:t>概念レベル設計をきちんとやっておくとプログラムも作りやすくなる</a:t>
            </a:r>
            <a:endParaRPr lang="en-US" altLang="ja-JP" dirty="0" smtClean="0"/>
          </a:p>
          <a:p>
            <a:pPr lvl="1"/>
            <a:r>
              <a:rPr kumimoji="1" lang="ja-JP" altLang="en-US" dirty="0" smtClean="0"/>
              <a:t>新しい技術も生み出されてきている</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Microsoft</a:t>
            </a:r>
            <a:r>
              <a:rPr kumimoji="1" lang="ja-JP" altLang="en-US" dirty="0" smtClean="0"/>
              <a:t>はプラットフォームベンダーとしてデータの扱い方について試行錯誤しながら今日まで来た</a:t>
            </a:r>
            <a:endParaRPr kumimoji="1" lang="en-US" altLang="ja-JP" dirty="0" smtClean="0"/>
          </a:p>
          <a:p>
            <a:r>
              <a:rPr lang="en-US" altLang="ja-JP" dirty="0" err="1" smtClean="0"/>
              <a:t>Linq</a:t>
            </a:r>
            <a:r>
              <a:rPr lang="ja-JP" altLang="en-US" dirty="0" smtClean="0"/>
              <a:t> を通じてデータの扱い方を統一することにした</a:t>
            </a:r>
            <a:endParaRPr lang="en-US" altLang="ja-JP" dirty="0" smtClean="0"/>
          </a:p>
          <a:p>
            <a:r>
              <a:rPr lang="en-US" altLang="ja-JP" dirty="0" err="1" smtClean="0"/>
              <a:t>Linq</a:t>
            </a:r>
            <a:r>
              <a:rPr lang="ja-JP" altLang="en-US" dirty="0" smtClean="0"/>
              <a:t> </a:t>
            </a:r>
            <a:r>
              <a:rPr lang="en-US" altLang="ja-JP" dirty="0" smtClean="0"/>
              <a:t>to SQL </a:t>
            </a:r>
            <a:r>
              <a:rPr lang="ja-JP" altLang="en-US" dirty="0" smtClean="0"/>
              <a:t>を使って</a:t>
            </a:r>
            <a:r>
              <a:rPr lang="en-US" altLang="ja-JP" dirty="0" smtClean="0"/>
              <a:t>O/R</a:t>
            </a:r>
            <a:r>
              <a:rPr lang="ja-JP" altLang="en-US" dirty="0" smtClean="0"/>
              <a:t>マッピングについて考えた</a:t>
            </a:r>
            <a:endParaRPr lang="en-US" altLang="ja-JP" dirty="0" smtClean="0"/>
          </a:p>
          <a:p>
            <a:r>
              <a:rPr lang="en-US" altLang="ja-JP" dirty="0" err="1" smtClean="0"/>
              <a:t>Linq</a:t>
            </a:r>
            <a:r>
              <a:rPr lang="ja-JP" altLang="en-US" dirty="0" smtClean="0"/>
              <a:t> </a:t>
            </a:r>
            <a:r>
              <a:rPr lang="en-US" altLang="ja-JP" dirty="0" smtClean="0"/>
              <a:t>to Entities</a:t>
            </a:r>
            <a:r>
              <a:rPr lang="ja-JP" altLang="en-US" smtClean="0"/>
              <a:t> でその上位概念からとらえることにした</a:t>
            </a: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おつかれさまでした</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dirty="0" smtClean="0"/>
              <a:t>参考になるページ</a:t>
            </a:r>
            <a:endParaRPr kumimoji="1" lang="en-US" altLang="ja-JP" dirty="0" smtClean="0"/>
          </a:p>
          <a:p>
            <a:pPr>
              <a:buNone/>
            </a:pPr>
            <a:r>
              <a:rPr lang="en-US" altLang="ja-JP" dirty="0" smtClean="0">
                <a:hlinkClick r:id="rId2"/>
              </a:rPr>
              <a:t>http://blogs.wankuma.com/chicasharp/</a:t>
            </a:r>
            <a:endParaRPr lang="en-US" altLang="ja-JP" dirty="0" smtClean="0"/>
          </a:p>
          <a:p>
            <a:pPr>
              <a:buNone/>
            </a:pPr>
            <a:r>
              <a:rPr lang="en-US" altLang="ja-JP" dirty="0" smtClean="0">
                <a:hlinkClick r:id="rId3"/>
              </a:rPr>
              <a:t>http://msdn.microsoft.com/msdnmag/issues/07/06/CSharp30/default.aspx?loc=jp</a:t>
            </a:r>
            <a:endParaRPr lang="en-US" altLang="ja-JP" dirty="0" smtClean="0"/>
          </a:p>
          <a:p>
            <a:pPr>
              <a:buNone/>
            </a:pPr>
            <a:r>
              <a:rPr lang="en-US" altLang="ja-JP" dirty="0" smtClean="0">
                <a:hlinkClick r:id="rId4"/>
              </a:rPr>
              <a:t>http://msdn.microsoft.com/msdnmag/issues/07/07/DataPoints/default.aspx?loc=jp</a:t>
            </a:r>
            <a:endParaRPr lang="en-US" altLang="ja-JP" dirty="0" smtClean="0"/>
          </a:p>
          <a:p>
            <a:pPr>
              <a:buNone/>
            </a:pPr>
            <a:r>
              <a:rPr lang="en-US" altLang="ja-JP" dirty="0" smtClean="0">
                <a:hlinkClick r:id="rId5"/>
              </a:rPr>
              <a:t>http://www.event-registration.jp/events/te07/special_session.htm</a:t>
            </a:r>
            <a:endParaRPr lang="en-US" altLang="ja-JP" dirty="0" smtClean="0"/>
          </a:p>
          <a:p>
            <a:pPr>
              <a:buNone/>
            </a:pPr>
            <a:endParaRPr kumimoji="1" lang="en-US" altLang="ja-JP" dirty="0" smtClean="0"/>
          </a:p>
          <a:p>
            <a:pPr>
              <a:buNone/>
            </a:pP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Linq</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とは</a:t>
            </a:r>
            <a:endParaRPr kumimoji="1" lang="en-US" altLang="ja-JP" dirty="0" smtClean="0"/>
          </a:p>
          <a:p>
            <a:pPr>
              <a:buNone/>
            </a:pPr>
            <a:r>
              <a:rPr lang="en-US" altLang="ja-JP" dirty="0" smtClean="0"/>
              <a:t>	</a:t>
            </a:r>
            <a:r>
              <a:rPr lang="en-US" altLang="ja-JP" sz="4400" dirty="0" err="1" smtClean="0"/>
              <a:t>.Net</a:t>
            </a:r>
            <a:r>
              <a:rPr lang="en-US" altLang="ja-JP" sz="4400" dirty="0" smtClean="0"/>
              <a:t> Framework</a:t>
            </a:r>
            <a:r>
              <a:rPr lang="ja-JP" altLang="en-US" sz="4400" dirty="0" smtClean="0"/>
              <a:t>上の「言語に統合されたクエリ」</a:t>
            </a:r>
            <a:r>
              <a:rPr lang="en-US" altLang="ja-JP" sz="4400" dirty="0" smtClean="0"/>
              <a:t>(</a:t>
            </a:r>
            <a:r>
              <a:rPr lang="en-US" altLang="ja-JP" sz="4400" dirty="0" smtClean="0">
                <a:solidFill>
                  <a:srgbClr val="FF0000"/>
                </a:solidFill>
              </a:rPr>
              <a:t>L</a:t>
            </a:r>
            <a:r>
              <a:rPr lang="en-US" altLang="ja-JP" sz="4400" dirty="0" smtClean="0"/>
              <a:t>anguage-</a:t>
            </a:r>
            <a:r>
              <a:rPr lang="en-US" altLang="ja-JP" sz="4400" dirty="0" err="1" smtClean="0">
                <a:solidFill>
                  <a:srgbClr val="FF0000"/>
                </a:solidFill>
              </a:rPr>
              <a:t>IN</a:t>
            </a:r>
            <a:r>
              <a:rPr lang="en-US" altLang="ja-JP" sz="4400" dirty="0" err="1" smtClean="0"/>
              <a:t>tegrated</a:t>
            </a:r>
            <a:r>
              <a:rPr lang="en-US" altLang="ja-JP" sz="4400" dirty="0" smtClean="0"/>
              <a:t> </a:t>
            </a:r>
            <a:r>
              <a:rPr lang="en-US" altLang="ja-JP" sz="4400" dirty="0" smtClean="0">
                <a:solidFill>
                  <a:srgbClr val="FF0000"/>
                </a:solidFill>
              </a:rPr>
              <a:t>Q</a:t>
            </a:r>
            <a:r>
              <a:rPr lang="en-US" altLang="ja-JP" sz="4400" dirty="0" smtClean="0"/>
              <a:t>uery)</a:t>
            </a:r>
            <a:r>
              <a:rPr lang="ja-JP" altLang="en-US" sz="4400" dirty="0" smtClean="0"/>
              <a:t>の拡張セットを指すコードネームの名称。</a:t>
            </a:r>
            <a:endParaRPr kumimoji="1" lang="ja-JP" alt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の種類</a:t>
            </a:r>
            <a:endParaRPr kumimoji="1" lang="en-US" altLang="ja-JP" dirty="0" smtClean="0"/>
          </a:p>
          <a:p>
            <a:pPr>
              <a:buNone/>
            </a:pPr>
            <a:endParaRPr kumimoji="1" lang="ja-JP" altLang="en-US" dirty="0"/>
          </a:p>
        </p:txBody>
      </p:sp>
      <p:pic>
        <p:nvPicPr>
          <p:cNvPr id="1026" name="Picture 2" descr="D:\User\KODAMA\講演\新技術１\スライド1.JPG"/>
          <p:cNvPicPr>
            <a:picLocks noChangeAspect="1" noChangeArrowheads="1"/>
          </p:cNvPicPr>
          <p:nvPr/>
        </p:nvPicPr>
        <p:blipFill>
          <a:blip r:embed="rId2"/>
          <a:srcRect/>
          <a:stretch>
            <a:fillRect/>
          </a:stretch>
        </p:blipFill>
        <p:spPr bwMode="auto">
          <a:xfrm>
            <a:off x="2071670" y="1643050"/>
            <a:ext cx="5486400" cy="4114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データベース周りの</a:t>
            </a:r>
            <a:r>
              <a:rPr lang="en-US" altLang="ja-JP" dirty="0" err="1" smtClean="0"/>
              <a:t>Linq</a:t>
            </a:r>
            <a:endParaRPr kumimoji="1" lang="ja-JP" altLang="en-US" dirty="0"/>
          </a:p>
        </p:txBody>
      </p:sp>
      <p:pic>
        <p:nvPicPr>
          <p:cNvPr id="2050" name="Picture 2" descr="D:\User\KODAMA\講演\新技術１\スライド2.JPG"/>
          <p:cNvPicPr>
            <a:picLocks noChangeAspect="1" noChangeArrowheads="1"/>
          </p:cNvPicPr>
          <p:nvPr/>
        </p:nvPicPr>
        <p:blipFill>
          <a:blip r:embed="rId2"/>
          <a:srcRect/>
          <a:stretch>
            <a:fillRect/>
          </a:stretch>
        </p:blipFill>
        <p:spPr bwMode="auto">
          <a:xfrm>
            <a:off x="2014558" y="1643050"/>
            <a:ext cx="5486400" cy="4114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Linq</a:t>
            </a:r>
            <a:r>
              <a:rPr kumimoji="1"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lang="ja-JP" altLang="en-US" dirty="0" smtClean="0"/>
              <a:t> </a:t>
            </a:r>
            <a:r>
              <a:rPr lang="en-US" altLang="ja-JP" dirty="0" smtClean="0"/>
              <a:t>to Objects</a:t>
            </a:r>
            <a:endParaRPr kumimoji="1" lang="en-US" altLang="ja-JP" dirty="0" smtClean="0"/>
          </a:p>
          <a:p>
            <a:pPr>
              <a:buNone/>
            </a:pPr>
            <a:r>
              <a:rPr lang="ja-JP" altLang="en-US" b="1" dirty="0" smtClean="0"/>
              <a:t>　</a:t>
            </a:r>
            <a:r>
              <a:rPr lang="en-US" altLang="ja-JP" b="1" dirty="0" err="1" smtClean="0"/>
              <a:t>IEnumerable</a:t>
            </a:r>
            <a:r>
              <a:rPr lang="en-US" altLang="ja-JP" b="1" dirty="0" smtClean="0"/>
              <a:t>&lt;T&gt;</a:t>
            </a:r>
            <a:r>
              <a:rPr lang="ja-JP" altLang="en-US" dirty="0" smtClean="0"/>
              <a:t> ベースのすべての情報ソースにクエリを適用</a:t>
            </a:r>
            <a:endParaRPr lang="en-US" altLang="ja-JP" dirty="0" smtClean="0"/>
          </a:p>
          <a:p>
            <a:pPr>
              <a:buNone/>
            </a:pPr>
            <a:endParaRPr kumimoji="1" lang="ja-JP" altLang="en-US" dirty="0"/>
          </a:p>
        </p:txBody>
      </p:sp>
      <p:sp>
        <p:nvSpPr>
          <p:cNvPr id="4" name="テキスト ボックス 3"/>
          <p:cNvSpPr txBox="1"/>
          <p:nvPr/>
        </p:nvSpPr>
        <p:spPr>
          <a:xfrm>
            <a:off x="500034" y="2786058"/>
            <a:ext cx="8001056" cy="2800767"/>
          </a:xfrm>
          <a:prstGeom prst="rect">
            <a:avLst/>
          </a:prstGeom>
          <a:noFill/>
        </p:spPr>
        <p:txBody>
          <a:bodyPr wrap="square" rtlCol="0">
            <a:spAutoFit/>
          </a:bodyPr>
          <a:lstStyle/>
          <a:p>
            <a:r>
              <a:rPr lang="en-US" altLang="ja-JP" sz="1600" dirty="0" err="1" smtClean="0"/>
              <a:t>var</a:t>
            </a:r>
            <a:r>
              <a:rPr lang="en-US" altLang="ja-JP" sz="1600" dirty="0" smtClean="0"/>
              <a:t> al = new [] {</a:t>
            </a:r>
          </a:p>
          <a:p>
            <a:r>
              <a:rPr lang="en-US" altLang="ja-JP" sz="1600" dirty="0" smtClean="0"/>
              <a:t>    new {Name="</a:t>
            </a:r>
            <a:r>
              <a:rPr lang="en-US" altLang="ja-JP" sz="1600" dirty="0" err="1" smtClean="0"/>
              <a:t>hnaka",ZipCode</a:t>
            </a:r>
            <a:r>
              <a:rPr lang="en-US" altLang="ja-JP" sz="1600" dirty="0" smtClean="0"/>
              <a:t>="553-0001",Prefecture="</a:t>
            </a:r>
            <a:r>
              <a:rPr lang="ja-JP" altLang="en-US" sz="1600" dirty="0" smtClean="0"/>
              <a:t>大阪府</a:t>
            </a:r>
            <a:r>
              <a:rPr lang="en-US" altLang="ja-JP" sz="1600" dirty="0" smtClean="0"/>
              <a:t>"},</a:t>
            </a:r>
          </a:p>
          <a:p>
            <a:r>
              <a:rPr lang="en-US" altLang="ja-JP" sz="1600" dirty="0" smtClean="0"/>
              <a:t>    new {Name="</a:t>
            </a:r>
            <a:r>
              <a:rPr lang="en-US" altLang="ja-JP" sz="1600" dirty="0" err="1" smtClean="0"/>
              <a:t>hkodama",ZipCode</a:t>
            </a:r>
            <a:r>
              <a:rPr lang="en-US" altLang="ja-JP" sz="1600" dirty="0" smtClean="0"/>
              <a:t>="168-0064",Prefecture="</a:t>
            </a:r>
            <a:r>
              <a:rPr lang="ja-JP" altLang="en-US" sz="1600" dirty="0" smtClean="0"/>
              <a:t>東京都</a:t>
            </a:r>
            <a:r>
              <a:rPr lang="en-US" altLang="ja-JP" sz="1600" dirty="0" smtClean="0"/>
              <a:t>"}</a:t>
            </a:r>
          </a:p>
          <a:p>
            <a:r>
              <a:rPr lang="en-US" altLang="ja-JP" sz="1600" dirty="0" smtClean="0"/>
              <a:t>};</a:t>
            </a:r>
          </a:p>
          <a:p>
            <a:r>
              <a:rPr lang="en-US" altLang="ja-JP" sz="1600" dirty="0" err="1" smtClean="0"/>
              <a:t>var</a:t>
            </a:r>
            <a:r>
              <a:rPr lang="en-US" altLang="ja-JP" sz="1600" dirty="0" smtClean="0"/>
              <a:t> accounts = from a in al</a:t>
            </a:r>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new { </a:t>
            </a:r>
            <a:r>
              <a:rPr lang="en-US" altLang="ja-JP" sz="1600" dirty="0" err="1" smtClean="0"/>
              <a:t>a.Name</a:t>
            </a:r>
            <a:r>
              <a:rPr lang="en-US" altLang="ja-JP" sz="1600" dirty="0" smtClean="0"/>
              <a:t>, </a:t>
            </a:r>
            <a:r>
              <a:rPr lang="en-US" altLang="ja-JP" sz="1600" dirty="0" err="1" smtClean="0"/>
              <a:t>a.ZipCode</a:t>
            </a:r>
            <a:r>
              <a:rPr lang="en-US" altLang="ja-JP"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kumimoji="1" lang="ja-JP"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a:t>
            </a:r>
            <a:r>
              <a:rPr kumimoji="1" lang="en-US" altLang="ja-JP" dirty="0" err="1" smtClean="0"/>
              <a:t>DataSet</a:t>
            </a:r>
            <a:endParaRPr kumimoji="1" lang="en-US" altLang="ja-JP" dirty="0" smtClean="0"/>
          </a:p>
          <a:p>
            <a:pPr>
              <a:buNone/>
            </a:pPr>
            <a:r>
              <a:rPr lang="ja-JP" altLang="en-US" dirty="0" smtClean="0"/>
              <a:t>　従来の</a:t>
            </a:r>
            <a:r>
              <a:rPr lang="en-US" altLang="ja-JP" dirty="0" smtClean="0"/>
              <a:t>ADO.NET</a:t>
            </a:r>
            <a:r>
              <a:rPr lang="ja-JP" altLang="en-US" dirty="0" smtClean="0"/>
              <a:t>の</a:t>
            </a:r>
            <a:r>
              <a:rPr lang="en-US" altLang="ja-JP" dirty="0" err="1" smtClean="0"/>
              <a:t>DataSet</a:t>
            </a:r>
            <a:r>
              <a:rPr lang="ja-JP" altLang="en-US" dirty="0" smtClean="0"/>
              <a:t>のすべての情報ソースにクエリを適用</a:t>
            </a:r>
            <a:endParaRPr kumimoji="1" lang="ja-JP" altLang="en-US" dirty="0"/>
          </a:p>
        </p:txBody>
      </p:sp>
      <p:sp>
        <p:nvSpPr>
          <p:cNvPr id="4" name="テキスト ボックス 3"/>
          <p:cNvSpPr txBox="1"/>
          <p:nvPr/>
        </p:nvSpPr>
        <p:spPr>
          <a:xfrm>
            <a:off x="500034" y="3000372"/>
            <a:ext cx="8001056" cy="2308324"/>
          </a:xfrm>
          <a:prstGeom prst="rect">
            <a:avLst/>
          </a:prstGeom>
          <a:noFill/>
        </p:spPr>
        <p:txBody>
          <a:bodyPr wrap="square" rtlCol="0">
            <a:spAutoFit/>
          </a:bodyPr>
          <a:lstStyle/>
          <a:p>
            <a:r>
              <a:rPr lang="en-US" altLang="ja-JP" sz="1600" dirty="0" err="1" smtClean="0"/>
              <a:t>DataSet</a:t>
            </a:r>
            <a:r>
              <a:rPr lang="en-US" altLang="ja-JP" sz="1600" dirty="0" smtClean="0"/>
              <a:t> al = new </a:t>
            </a:r>
            <a:r>
              <a:rPr lang="en-US" altLang="ja-JP" sz="1600" dirty="0" err="1" smtClean="0"/>
              <a:t>DataSet</a:t>
            </a:r>
            <a:r>
              <a:rPr lang="en-US" altLang="ja-JP" sz="1600" dirty="0" smtClean="0"/>
              <a:t>();</a:t>
            </a:r>
          </a:p>
          <a:p>
            <a:r>
              <a:rPr lang="en-US" altLang="ja-JP" sz="1600" dirty="0" err="1" smtClean="0"/>
              <a:t>testTableAdapter.Fill</a:t>
            </a:r>
            <a:r>
              <a:rPr lang="en-US" altLang="ja-JP" sz="1600" dirty="0" smtClean="0"/>
              <a:t>(al);</a:t>
            </a:r>
          </a:p>
          <a:p>
            <a:r>
              <a:rPr lang="en-US" altLang="ja-JP" sz="1600" dirty="0" err="1" smtClean="0"/>
              <a:t>var</a:t>
            </a:r>
            <a:r>
              <a:rPr lang="en-US" altLang="ja-JP" sz="1600" dirty="0" smtClean="0"/>
              <a:t> accounts = from a in </a:t>
            </a:r>
            <a:r>
              <a:rPr lang="en-US" altLang="ja-JP" sz="1600" dirty="0" err="1" smtClean="0"/>
              <a:t>al.Account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new { Name = </a:t>
            </a:r>
            <a:r>
              <a:rPr lang="en-US" altLang="ja-JP" sz="1600" dirty="0" err="1" smtClean="0"/>
              <a:t>a.Name</a:t>
            </a:r>
            <a:r>
              <a:rPr lang="en-US" altLang="ja-JP" sz="1600" dirty="0" smtClean="0"/>
              <a:t>, </a:t>
            </a:r>
            <a:r>
              <a:rPr lang="en-US" altLang="ja-JP" sz="1600" dirty="0" err="1" smtClean="0"/>
              <a:t>ZipCode</a:t>
            </a:r>
            <a:r>
              <a:rPr lang="en-US" altLang="ja-JP" sz="1600" dirty="0" smtClean="0"/>
              <a:t> = </a:t>
            </a:r>
            <a:r>
              <a:rPr lang="en-US" altLang="ja-JP" sz="1600" dirty="0" err="1" smtClean="0"/>
              <a:t>a.ZipCode</a:t>
            </a:r>
            <a:r>
              <a:rPr lang="en-US" altLang="ja-JP" sz="1600" dirty="0" smtClean="0"/>
              <a:t> };</a:t>
            </a:r>
          </a:p>
          <a:p>
            <a:r>
              <a:rPr lang="en-US" altLang="ja-JP" sz="1600" dirty="0" err="1" smtClean="0"/>
              <a:t>foreach</a:t>
            </a:r>
            <a:r>
              <a:rPr lang="en-US" altLang="ja-JP" sz="1600" dirty="0" smtClean="0"/>
              <a:t> (</a:t>
            </a:r>
            <a:r>
              <a:rPr lang="en-US" altLang="ja-JP" sz="1600" dirty="0" err="1" smtClean="0"/>
              <a:t>var</a:t>
            </a:r>
            <a:r>
              <a:rPr lang="en-US" altLang="ja-JP" sz="1600" dirty="0" smtClean="0"/>
              <a:t> account in accounts)</a:t>
            </a:r>
          </a:p>
          <a:p>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a:t>
            </a:r>
            <a:r>
              <a:rPr lang="en-US" altLang="ja-JP" sz="1600" dirty="0" err="1" smtClean="0"/>
              <a:t>account.ZipCode</a:t>
            </a:r>
            <a:r>
              <a:rPr lang="en-US" altLang="ja-JP" sz="1600" dirty="0" smtClean="0"/>
              <a:t> + ")");</a:t>
            </a:r>
          </a:p>
          <a:p>
            <a:r>
              <a:rPr lang="en-US" altLang="ja-JP" sz="1600" dirty="0" smtClean="0"/>
              <a:t>}</a:t>
            </a:r>
            <a:endParaRPr kumimoji="1" lang="ja-JP" alt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en-US" altLang="ja-JP" dirty="0" smtClean="0"/>
              <a:t> to SQL</a:t>
            </a:r>
          </a:p>
          <a:p>
            <a:pPr>
              <a:buNone/>
            </a:pPr>
            <a:r>
              <a:rPr lang="ja-JP" altLang="en-US" dirty="0" smtClean="0"/>
              <a:t>　</a:t>
            </a:r>
            <a:r>
              <a:rPr lang="en-US" altLang="ja-JP" dirty="0" smtClean="0"/>
              <a:t>SQL</a:t>
            </a:r>
            <a:r>
              <a:rPr lang="ja-JP" altLang="en-US" dirty="0" smtClean="0"/>
              <a:t>サーバーのデータベースのすべての情報ソースにクエリを適用</a:t>
            </a:r>
            <a:endParaRPr kumimoji="1" lang="ja-JP" altLang="en-US" dirty="0"/>
          </a:p>
        </p:txBody>
      </p:sp>
      <p:sp>
        <p:nvSpPr>
          <p:cNvPr id="4" name="テキスト ボックス 3"/>
          <p:cNvSpPr txBox="1"/>
          <p:nvPr/>
        </p:nvSpPr>
        <p:spPr>
          <a:xfrm>
            <a:off x="500034" y="2857496"/>
            <a:ext cx="8001056" cy="2800767"/>
          </a:xfrm>
          <a:prstGeom prst="rect">
            <a:avLst/>
          </a:prstGeom>
          <a:noFill/>
        </p:spPr>
        <p:txBody>
          <a:bodyPr wrap="square" rtlCol="0">
            <a:spAutoFit/>
          </a:bodyPr>
          <a:lstStyle/>
          <a:p>
            <a:r>
              <a:rPr lang="en-US" altLang="ja-JP" sz="1600" dirty="0" smtClean="0"/>
              <a:t>using (DataClasses1DataContext db = new DataClasses1DataContext</a:t>
            </a:r>
          </a:p>
          <a:p>
            <a:r>
              <a:rPr lang="en-US" altLang="ja-JP" sz="1600" dirty="0" smtClean="0"/>
              <a:t>	(Linq1.Properties.Settings.Default.TESTConnectionString))</a:t>
            </a:r>
          </a:p>
          <a:p>
            <a:r>
              <a:rPr lang="en-US" altLang="ja-JP" sz="1600" dirty="0" smtClean="0"/>
              <a:t>{</a:t>
            </a:r>
          </a:p>
          <a:p>
            <a:r>
              <a:rPr lang="en-US" altLang="ja-JP" sz="1600" dirty="0" smtClean="0"/>
              <a:t>    </a:t>
            </a:r>
            <a:r>
              <a:rPr lang="en-US" altLang="ja-JP" sz="1600" dirty="0" err="1" smtClean="0"/>
              <a:t>var</a:t>
            </a:r>
            <a:r>
              <a:rPr lang="en-US" altLang="ja-JP" sz="1600" dirty="0" smtClean="0"/>
              <a:t> accounts = from a in </a:t>
            </a:r>
            <a:r>
              <a:rPr lang="en-US" altLang="ja-JP" sz="1600" dirty="0" err="1" smtClean="0"/>
              <a:t>db.Account</a:t>
            </a:r>
            <a:endParaRPr lang="en-US" altLang="ja-JP" sz="1600" dirty="0" smtClean="0"/>
          </a:p>
          <a:p>
            <a:r>
              <a:rPr lang="en-US" altLang="ja-JP" sz="1600" dirty="0" smtClean="0"/>
              <a:t>                   where </a:t>
            </a:r>
            <a:r>
              <a:rPr lang="en-US" altLang="ja-JP" sz="1600" dirty="0" err="1" smtClean="0"/>
              <a:t>a.ZipCode</a:t>
            </a:r>
            <a:r>
              <a:rPr lang="en-US" altLang="ja-JP" sz="1600" dirty="0" smtClean="0"/>
              <a:t> == "168-0064"</a:t>
            </a:r>
          </a:p>
          <a:p>
            <a:r>
              <a:rPr lang="en-US" altLang="ja-JP" sz="1600" dirty="0" smtClean="0"/>
              <a:t>                   select a;</a:t>
            </a:r>
          </a:p>
          <a:p>
            <a:r>
              <a:rPr lang="ja-JP" altLang="en-US" sz="1600" dirty="0" smtClean="0"/>
              <a:t>　　</a:t>
            </a:r>
            <a:r>
              <a:rPr lang="en-US" altLang="ja-JP" sz="1600" dirty="0" err="1" smtClean="0"/>
              <a:t>foreach</a:t>
            </a:r>
            <a:r>
              <a:rPr lang="en-US" altLang="ja-JP" sz="1600" dirty="0" smtClean="0"/>
              <a:t> (Account </a:t>
            </a:r>
            <a:r>
              <a:rPr lang="en-US" altLang="ja-JP" sz="1600" dirty="0" err="1" smtClean="0"/>
              <a:t>account</a:t>
            </a:r>
            <a:r>
              <a:rPr lang="en-US" altLang="ja-JP" sz="1600" dirty="0" smtClean="0"/>
              <a:t> in accounts)</a:t>
            </a:r>
          </a:p>
          <a:p>
            <a:r>
              <a:rPr lang="ja-JP" altLang="en-US" sz="1600" dirty="0" smtClean="0"/>
              <a:t>    </a:t>
            </a:r>
            <a:r>
              <a:rPr lang="en-US" altLang="ja-JP" sz="1600" dirty="0" smtClean="0"/>
              <a:t>{</a:t>
            </a:r>
          </a:p>
          <a:p>
            <a:r>
              <a:rPr lang="en-US" altLang="ja-JP" sz="1600" dirty="0" smtClean="0"/>
              <a:t>        </a:t>
            </a:r>
            <a:r>
              <a:rPr lang="en-US" altLang="ja-JP" sz="1600" dirty="0" err="1" smtClean="0"/>
              <a:t>Console.WriteLine</a:t>
            </a:r>
            <a:r>
              <a:rPr lang="en-US" altLang="ja-JP" sz="1600" dirty="0" smtClean="0"/>
              <a:t>(</a:t>
            </a:r>
            <a:r>
              <a:rPr lang="en-US" altLang="ja-JP" sz="1600" dirty="0" err="1" smtClean="0"/>
              <a:t>account.Name</a:t>
            </a:r>
            <a:r>
              <a:rPr lang="en-US" altLang="ja-JP" sz="1600" dirty="0" smtClean="0"/>
              <a:t> + "(" + </a:t>
            </a:r>
            <a:r>
              <a:rPr lang="en-US" altLang="ja-JP" sz="1600" dirty="0" err="1" smtClean="0"/>
              <a:t>account.ZipCode</a:t>
            </a:r>
            <a:r>
              <a:rPr lang="en-US" altLang="ja-JP" sz="1600" dirty="0" smtClean="0"/>
              <a:t> + ")");</a:t>
            </a:r>
          </a:p>
          <a:p>
            <a:r>
              <a:rPr lang="ja-JP" altLang="en-US" sz="1600" dirty="0" smtClean="0"/>
              <a:t>    </a:t>
            </a:r>
            <a:r>
              <a:rPr lang="en-US" altLang="ja-JP" sz="1600" dirty="0" smtClean="0"/>
              <a:t>}</a:t>
            </a:r>
          </a:p>
          <a:p>
            <a:r>
              <a:rPr lang="en-US" altLang="ja-JP" sz="1600" dirty="0" smtClean="0"/>
              <a:t>}</a:t>
            </a:r>
          </a:p>
        </p:txBody>
      </p:sp>
    </p:spTree>
  </p:cSld>
  <p:clrMapOvr>
    <a:masterClrMapping/>
  </p:clrMapOvr>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スライドマスタT10</Template>
  <TotalTime>572</TotalTime>
  <Words>1846</Words>
  <Application>Microsoft Office PowerPoint</Application>
  <PresentationFormat>画面に合わせる (4:3)</PresentationFormat>
  <Paragraphs>412</Paragraphs>
  <Slides>36</Slides>
  <Notes>0</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スライドマスタT10</vt:lpstr>
      <vt:lpstr>Linq プラットホームベンダー の情熱（を感じる）</vt:lpstr>
      <vt:lpstr>アジェンダ</vt:lpstr>
      <vt:lpstr>はじめに</vt:lpstr>
      <vt:lpstr>Linq概要</vt:lpstr>
      <vt:lpstr>Linq概要</vt:lpstr>
      <vt:lpstr>Linq概要</vt:lpstr>
      <vt:lpstr>Linq概要</vt:lpstr>
      <vt:lpstr>Linq概要</vt:lpstr>
      <vt:lpstr>Linq概要</vt:lpstr>
      <vt:lpstr>Linq概要</vt:lpstr>
      <vt:lpstr>Linq概要</vt:lpstr>
      <vt:lpstr>Linq概要</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C#3.0とLinqの関係</vt:lpstr>
      <vt:lpstr>Entity Data Model</vt:lpstr>
      <vt:lpstr>Entity Data Model</vt:lpstr>
      <vt:lpstr>Entity Data Model</vt:lpstr>
      <vt:lpstr>Entity Data Model</vt:lpstr>
      <vt:lpstr>Entity Data Model</vt:lpstr>
      <vt:lpstr>Entity Data Model</vt:lpstr>
      <vt:lpstr>Entity Data Model</vt:lpstr>
      <vt:lpstr>Entity Data Model</vt:lpstr>
      <vt:lpstr>Entity Data Model</vt:lpstr>
      <vt:lpstr>まとめ</vt:lpstr>
      <vt:lpstr>おつかれさまでした</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中　博俊</dc:creator>
  <cp:lastModifiedBy>中　博俊</cp:lastModifiedBy>
  <cp:revision>59</cp:revision>
  <dcterms:created xsi:type="dcterms:W3CDTF">2007-07-25T12:30:42Z</dcterms:created>
  <dcterms:modified xsi:type="dcterms:W3CDTF">2007-09-21T08:39:21Z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