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2" r:id="rId2"/>
  </p:sldMasterIdLst>
  <p:notesMasterIdLst>
    <p:notesMasterId r:id="rId21"/>
  </p:notesMasterIdLst>
  <p:handoutMasterIdLst>
    <p:handoutMasterId r:id="rId22"/>
  </p:handoutMasterIdLst>
  <p:sldIdLst>
    <p:sldId id="265" r:id="rId3"/>
    <p:sldId id="266" r:id="rId4"/>
    <p:sldId id="283" r:id="rId5"/>
    <p:sldId id="267" r:id="rId6"/>
    <p:sldId id="281" r:id="rId7"/>
    <p:sldId id="284" r:id="rId8"/>
    <p:sldId id="275" r:id="rId9"/>
    <p:sldId id="274" r:id="rId10"/>
    <p:sldId id="285" r:id="rId11"/>
    <p:sldId id="272" r:id="rId12"/>
    <p:sldId id="273" r:id="rId13"/>
    <p:sldId id="270" r:id="rId14"/>
    <p:sldId id="271" r:id="rId15"/>
    <p:sldId id="268" r:id="rId16"/>
    <p:sldId id="279" r:id="rId17"/>
    <p:sldId id="276" r:id="rId18"/>
    <p:sldId id="280" r:id="rId19"/>
    <p:sldId id="282" r:id="rId20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498" y="-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620" y="-114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BA4D0-1820-4B54-A3D8-AD7E68CB158C}" type="datetimeFigureOut">
              <a:rPr kumimoji="1" lang="ja-JP" altLang="en-US" smtClean="0"/>
              <a:pPr/>
              <a:t>2007/8/14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141E41-72A1-4DE3-A591-DF45C78368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2007/8/14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クリックしてタイトルを入力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Users\localnaka\Desktop\wankuma-logo20.bmp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46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68313" y="6165850"/>
            <a:ext cx="152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4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4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4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400" smtClean="0">
                <a:solidFill>
                  <a:schemeClr val="tx2"/>
                </a:solidFill>
                <a:ea typeface="ＭＳ Ｐゴシック" pitchFamily="50" charset="-128"/>
              </a:rPr>
              <a:t>#10 </a:t>
            </a:r>
            <a:r>
              <a:rPr kumimoji="0" lang="ja-JP" altLang="en-US" sz="2400" smtClean="0">
                <a:solidFill>
                  <a:schemeClr val="tx2"/>
                </a:solidFill>
                <a:ea typeface="ＭＳ Ｐゴシック" pitchFamily="50" charset="-128"/>
              </a:rPr>
              <a:t>オブジェクト指向</a:t>
            </a:r>
            <a:endParaRPr kumimoji="0" lang="en-US" altLang="ja-JP" sz="24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#10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オブジェクト指向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93120"/>
            <a:ext cx="8286808" cy="5709181"/>
          </a:xfrm>
          <a:prstGeom prst="rect">
            <a:avLst/>
          </a:prstGeom>
          <a:noFill/>
        </p:spPr>
      </p:pic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msdn2.microsoft.com/en-us/library/ms632590.aspx" TargetMode="Externa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wankuma.com/pinzolo/archive/2007/03/31/69662.asp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4000" dirty="0" smtClean="0"/>
              <a:t>Windows </a:t>
            </a:r>
            <a:r>
              <a:rPr lang="ja-JP" altLang="en-US" sz="4000" dirty="0" smtClean="0"/>
              <a:t>メッセージを使いこなす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en-US" altLang="ja-JP" sz="4000" dirty="0" smtClean="0"/>
              <a:t>-Windows </a:t>
            </a:r>
            <a:r>
              <a:rPr lang="ja-JP" altLang="en-US" sz="4000" dirty="0" smtClean="0"/>
              <a:t>流オブジェクト指向</a:t>
            </a:r>
            <a:r>
              <a:rPr lang="en-US" altLang="ja-JP" sz="4000" dirty="0" smtClean="0"/>
              <a:t>-</a:t>
            </a:r>
            <a:endParaRPr kumimoji="1" lang="ja-JP" altLang="en-US" sz="40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sz="9600" dirty="0" smtClean="0"/>
              <a:t>とっちゃん</a:t>
            </a:r>
            <a:endParaRPr lang="en-US" altLang="ja-JP" sz="9600" dirty="0" smtClean="0"/>
          </a:p>
          <a:p>
            <a:r>
              <a:rPr lang="ja-JP" altLang="en-US" sz="1400" dirty="0" smtClean="0"/>
              <a:t>高萩 俊行</a:t>
            </a:r>
            <a:endParaRPr lang="en-US" altLang="ja-JP" sz="1400" dirty="0" smtClean="0"/>
          </a:p>
          <a:p>
            <a:pPr>
              <a:spcBef>
                <a:spcPts val="0"/>
              </a:spcBef>
            </a:pPr>
            <a:r>
              <a:rPr kumimoji="1" lang="en-US" altLang="ja-JP" sz="2100" dirty="0" smtClean="0"/>
              <a:t>Microsoft MVP for Windows SDK</a:t>
            </a:r>
            <a:r>
              <a:rPr kumimoji="1" lang="ja-JP" altLang="en-US" sz="2100" dirty="0" smtClean="0"/>
              <a:t> </a:t>
            </a:r>
            <a:r>
              <a:rPr kumimoji="1" lang="en-US" altLang="ja-JP" sz="2100" dirty="0" smtClean="0"/>
              <a:t>2005/10-2007/09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オブジェクト</a:t>
            </a:r>
            <a:r>
              <a:rPr lang="en-US" altLang="ja-JP" dirty="0" smtClean="0"/>
              <a:t>(HWND)</a:t>
            </a:r>
            <a:r>
              <a:rPr lang="ja-JP" altLang="en-US" dirty="0" smtClean="0"/>
              <a:t>とやり取りするには</a:t>
            </a:r>
            <a:r>
              <a:rPr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基本のやり取りはメッセージ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メッセージは処理されるタイミングで２種類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その場で処理する </a:t>
            </a:r>
            <a:r>
              <a:rPr lang="en-US" altLang="ja-JP" dirty="0" err="1" smtClean="0"/>
              <a:t>SendMessage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後で処理する </a:t>
            </a:r>
            <a:r>
              <a:rPr lang="en-US" altLang="ja-JP" dirty="0" err="1" smtClean="0"/>
              <a:t>PostMessage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altLang="ja-JP" dirty="0" err="1" smtClean="0"/>
              <a:t>SendMessage</a:t>
            </a:r>
            <a:r>
              <a:rPr lang="ja-JP" altLang="en-US" dirty="0" smtClean="0"/>
              <a:t> は用途ごとに複数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SendMessageCallback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SendMessageTimeout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SendNotifyMessage</a:t>
            </a:r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オブジェクトとやり取りする方法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PostMessage</a:t>
            </a:r>
            <a:r>
              <a:rPr lang="en-US" altLang="ja-JP" dirty="0" smtClean="0"/>
              <a:t> </a:t>
            </a:r>
            <a:r>
              <a:rPr lang="ja-JP" altLang="en-US" dirty="0" err="1" smtClean="0"/>
              <a:t>にも</a:t>
            </a:r>
            <a:r>
              <a:rPr lang="ja-JP" altLang="en-US" dirty="0" smtClean="0"/>
              <a:t>類似品がある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PostThreadMessage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PostQuitMessage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PostAppMessage</a:t>
            </a:r>
            <a:endParaRPr lang="en-US" altLang="ja-JP" dirty="0" smtClean="0"/>
          </a:p>
          <a:p>
            <a:r>
              <a:rPr lang="ja-JP" altLang="en-US" dirty="0" smtClean="0"/>
              <a:t>そのほかにも関数があるが</a:t>
            </a:r>
            <a:r>
              <a:rPr lang="en-US" altLang="ja-JP" dirty="0" smtClean="0"/>
              <a:t>…</a:t>
            </a:r>
          </a:p>
          <a:p>
            <a:pPr lvl="1"/>
            <a:r>
              <a:rPr lang="ja-JP" altLang="en-US" dirty="0" smtClean="0"/>
              <a:t>今回はメッセージの話なので、省略</a:t>
            </a:r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やり取りを支える仕組み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メッセージ キュー</a:t>
            </a:r>
            <a:r>
              <a:rPr kumimoji="1" lang="en-US" altLang="ja-JP" dirty="0" smtClean="0"/>
              <a:t>(Message Queue)</a:t>
            </a:r>
          </a:p>
          <a:p>
            <a:pPr lvl="1"/>
            <a:r>
              <a:rPr lang="en-US" altLang="ja-JP" dirty="0" smtClean="0"/>
              <a:t>(Window)Message </a:t>
            </a:r>
            <a:r>
              <a:rPr lang="ja-JP" altLang="en-US" dirty="0" smtClean="0"/>
              <a:t>を制御するためのバッファ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優先順位付きの</a:t>
            </a:r>
            <a:r>
              <a:rPr lang="en-US" altLang="ja-JP" dirty="0" smtClean="0"/>
              <a:t>FIFO(First-In First-Out) </a:t>
            </a:r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 lvl="1"/>
            <a:r>
              <a:rPr lang="en-US" altLang="ja-JP" dirty="0" smtClean="0"/>
              <a:t>Microsoft</a:t>
            </a:r>
            <a:r>
              <a:rPr lang="ja-JP" altLang="en-US" dirty="0" smtClean="0"/>
              <a:t>　</a:t>
            </a:r>
            <a:r>
              <a:rPr lang="en-US" altLang="ja-JP" dirty="0" smtClean="0"/>
              <a:t>Message Queue</a:t>
            </a:r>
            <a:r>
              <a:rPr lang="ja-JP" altLang="en-US" dirty="0" smtClean="0"/>
              <a:t> </a:t>
            </a:r>
            <a:r>
              <a:rPr lang="en-US" altLang="ja-JP" dirty="0" smtClean="0"/>
              <a:t>(MSMQ) Server</a:t>
            </a:r>
          </a:p>
          <a:p>
            <a:pPr lvl="2"/>
            <a:r>
              <a:rPr lang="ja-JP" altLang="en-US" dirty="0" smtClean="0"/>
              <a:t>同じようですが全く違うものですので混同しないように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 lvl="1"/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やり取りを支える仕組み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メッセージキュー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いつ作られるの？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HWND </a:t>
            </a:r>
            <a:r>
              <a:rPr lang="ja-JP" altLang="en-US" dirty="0" smtClean="0"/>
              <a:t>が作られるとき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メッセージを問い合わせたとき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スレッドにメッセージが投げられた時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要するに必要になったとき</a:t>
            </a:r>
            <a:endParaRPr lang="en-US" altLang="ja-JP" dirty="0" smtClean="0"/>
          </a:p>
          <a:p>
            <a:r>
              <a:rPr lang="ja-JP" altLang="en-US" dirty="0" smtClean="0"/>
              <a:t>作成される単位は？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(Windows</a:t>
            </a:r>
            <a:r>
              <a:rPr lang="ja-JP" altLang="en-US" dirty="0" smtClean="0"/>
              <a:t>の</a:t>
            </a:r>
            <a:r>
              <a:rPr lang="en-US" altLang="ja-JP" dirty="0" smtClean="0"/>
              <a:t>)</a:t>
            </a:r>
            <a:r>
              <a:rPr lang="ja-JP" altLang="en-US" dirty="0" smtClean="0"/>
              <a:t>スレッドごとに一つ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存在を確認することはできない</a:t>
            </a:r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やり取りを支える仕組み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2733677"/>
          </a:xfrm>
        </p:spPr>
        <p:txBody>
          <a:bodyPr/>
          <a:lstStyle/>
          <a:p>
            <a:r>
              <a:rPr lang="ja-JP" altLang="en-US" dirty="0" smtClean="0"/>
              <a:t>メッセージが流れるようにする方法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GetMessage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を使う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PeekMesage</a:t>
            </a:r>
            <a:r>
              <a:rPr lang="ja-JP" altLang="en-US" dirty="0" smtClean="0"/>
              <a:t>  を使う</a:t>
            </a:r>
            <a:endParaRPr lang="en-US" altLang="ja-JP" dirty="0" smtClean="0"/>
          </a:p>
          <a:p>
            <a:pPr lvl="1"/>
            <a:r>
              <a:rPr lang="en-US" dirty="0" err="1" smtClean="0"/>
              <a:t>MsgWaitForMultipleObjects</a:t>
            </a:r>
            <a:r>
              <a:rPr lang="en-US" b="1" dirty="0" smtClean="0"/>
              <a:t> </a:t>
            </a:r>
            <a:r>
              <a:rPr lang="ja-JP" altLang="en-US" dirty="0" smtClean="0"/>
              <a:t>を使う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MsgWaitForMultipleObjectsEx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を使う</a:t>
            </a:r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4143380"/>
            <a:ext cx="83582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dirty="0" smtClean="0"/>
              <a:t>「いずれか」を利用して</a:t>
            </a:r>
            <a:endParaRPr lang="en-US" altLang="ja-JP" sz="5400" dirty="0" smtClean="0"/>
          </a:p>
          <a:p>
            <a:pPr algn="ctr"/>
            <a:r>
              <a:rPr lang="ja-JP" altLang="en-US" sz="5400" dirty="0" smtClean="0"/>
              <a:t>メッセージループを作成する</a:t>
            </a:r>
            <a:endParaRPr lang="en-US" altLang="ja-JP" sz="54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流れを見る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キューの構造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メッセージキューは優先順位付きの特殊なキュー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Send</a:t>
            </a:r>
            <a:r>
              <a:rPr kumimoji="1" lang="ja-JP" altLang="en-US" dirty="0" smtClean="0"/>
              <a:t>キュー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Post</a:t>
            </a:r>
            <a:r>
              <a:rPr lang="ja-JP" altLang="en-US" dirty="0" smtClean="0"/>
              <a:t>キュー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WM_PAINT</a:t>
            </a:r>
            <a:r>
              <a:rPr kumimoji="1" lang="ja-JP" altLang="en-US" dirty="0" smtClean="0"/>
              <a:t>キュー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WM_TIMER</a:t>
            </a:r>
            <a:r>
              <a:rPr lang="ja-JP" altLang="en-US" dirty="0" smtClean="0"/>
              <a:t>キュー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流れを見る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メッセージループで見えないもの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Send</a:t>
            </a:r>
            <a:r>
              <a:rPr lang="ja-JP" altLang="en-US" dirty="0" smtClean="0"/>
              <a:t>されたもの</a:t>
            </a:r>
            <a:endParaRPr lang="en-US" altLang="ja-JP" dirty="0" smtClean="0"/>
          </a:p>
          <a:p>
            <a:r>
              <a:rPr lang="ja-JP" altLang="en-US" dirty="0" smtClean="0"/>
              <a:t>メッセージループで見えるもの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Post</a:t>
            </a:r>
            <a:r>
              <a:rPr lang="ja-JP" altLang="en-US" dirty="0" smtClean="0"/>
              <a:t>されたもの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スレッドあてのもの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システムを支えるもの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流れを見る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Send</a:t>
            </a:r>
            <a:r>
              <a:rPr kumimoji="1" lang="ja-JP" altLang="en-US" dirty="0" smtClean="0"/>
              <a:t>キューは同期専用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同一スレッド内では、直接呼ばれる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別スレッド</a:t>
            </a:r>
            <a:r>
              <a:rPr lang="en-US" altLang="ja-JP" dirty="0" smtClean="0"/>
              <a:t>(</a:t>
            </a:r>
            <a:r>
              <a:rPr lang="ja-JP" altLang="en-US" dirty="0" smtClean="0"/>
              <a:t>別プロセス</a:t>
            </a:r>
            <a:r>
              <a:rPr lang="en-US" altLang="ja-JP" dirty="0" smtClean="0"/>
              <a:t>)</a:t>
            </a:r>
            <a:r>
              <a:rPr lang="ja-JP" altLang="en-US" dirty="0" smtClean="0"/>
              <a:t>では、間接的に呼ばれる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単一のスレッドで処理される</a:t>
            </a:r>
            <a:r>
              <a:rPr lang="en-US" altLang="ja-JP" dirty="0" smtClean="0"/>
              <a:t>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参考資料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URL</a:t>
            </a:r>
          </a:p>
          <a:p>
            <a:pPr lvl="1"/>
            <a:r>
              <a:rPr lang="en-US" dirty="0" smtClean="0">
                <a:hlinkClick r:id="rId2"/>
              </a:rPr>
              <a:t>Messages and Message Queues</a:t>
            </a:r>
            <a:endParaRPr lang="en-US" dirty="0" smtClean="0"/>
          </a:p>
          <a:p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アジェンダ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Windows </a:t>
            </a:r>
            <a:r>
              <a:rPr lang="ja-JP" altLang="en-US" dirty="0" smtClean="0"/>
              <a:t>を支えるオブジェクト</a:t>
            </a:r>
            <a:endParaRPr lang="en-US" altLang="ja-JP" dirty="0" smtClean="0"/>
          </a:p>
          <a:p>
            <a:r>
              <a:rPr lang="ja-JP" altLang="en-US" dirty="0" smtClean="0"/>
              <a:t>オブジェクトを作るには</a:t>
            </a:r>
            <a:r>
              <a:rPr lang="en-US" altLang="ja-JP" dirty="0" smtClean="0"/>
              <a:t>…</a:t>
            </a:r>
          </a:p>
          <a:p>
            <a:r>
              <a:rPr lang="ja-JP" altLang="en-US" dirty="0" smtClean="0"/>
              <a:t>オブジェクトとやり取りするには</a:t>
            </a:r>
            <a:r>
              <a:rPr lang="en-US" altLang="ja-JP" dirty="0" smtClean="0"/>
              <a:t>…</a:t>
            </a:r>
          </a:p>
          <a:p>
            <a:r>
              <a:rPr lang="ja-JP" altLang="en-US" dirty="0" smtClean="0"/>
              <a:t>やりとりを支える仕組み</a:t>
            </a:r>
            <a:endParaRPr lang="en-US" altLang="ja-JP" dirty="0" smtClean="0"/>
          </a:p>
          <a:p>
            <a:r>
              <a:rPr lang="ja-JP" altLang="en-US" dirty="0" smtClean="0"/>
              <a:t>流れを見てみる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4282" y="5500702"/>
            <a:ext cx="871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/>
              <a:t>ちなみに利用言語は、</a:t>
            </a:r>
            <a:r>
              <a:rPr kumimoji="1" lang="en-US" altLang="ja-JP" sz="3200" dirty="0" smtClean="0"/>
              <a:t>C</a:t>
            </a:r>
            <a:r>
              <a:rPr kumimoji="1" lang="ja-JP" altLang="en-US" sz="3200" dirty="0" smtClean="0"/>
              <a:t>言語ですのであしからず。</a:t>
            </a:r>
            <a:endParaRPr kumimoji="1" lang="ja-JP" altLang="en-US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オブジェクト指向って？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dirty="0" smtClean="0"/>
              <a:t>本題とは関係ありませんが</a:t>
            </a:r>
            <a:r>
              <a:rPr lang="en-US" altLang="ja-JP" dirty="0" smtClean="0"/>
              <a:t>…</a:t>
            </a:r>
            <a:endParaRPr lang="en-US" altLang="ja-JP" dirty="0" smtClean="0">
              <a:hlinkClick r:id="rId3"/>
            </a:endParaRPr>
          </a:p>
          <a:p>
            <a:pPr>
              <a:buNone/>
            </a:pPr>
            <a:r>
              <a:rPr lang="en-US" altLang="ja-JP" sz="2000" dirty="0" smtClean="0">
                <a:hlinkClick r:id="rId3"/>
              </a:rPr>
              <a:t>http://blogs.wankuma.com/pinzolo/archive/2007/03/31/69662.aspx</a:t>
            </a:r>
            <a:endParaRPr lang="en-US" altLang="ja-JP" sz="2000" dirty="0" smtClean="0"/>
          </a:p>
          <a:p>
            <a:pPr>
              <a:buNone/>
            </a:pPr>
            <a:r>
              <a:rPr lang="ja-JP" altLang="en-US" dirty="0" smtClean="0"/>
              <a:t>中国語で何と書くかというのが出ていた</a:t>
            </a:r>
            <a:r>
              <a:rPr lang="en-US" altLang="ja-JP" dirty="0" smtClean="0"/>
              <a:t>…</a:t>
            </a:r>
          </a:p>
          <a:p>
            <a:pPr>
              <a:buNone/>
            </a:pPr>
            <a:r>
              <a:rPr lang="en-US" altLang="ja-JP" dirty="0" smtClean="0"/>
              <a:t>	Object</a:t>
            </a:r>
            <a:r>
              <a:rPr lang="ja-JP" altLang="en-US" dirty="0" smtClean="0"/>
              <a:t> は「対象」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	Class </a:t>
            </a:r>
            <a:r>
              <a:rPr lang="ja-JP" altLang="en-US" dirty="0" smtClean="0"/>
              <a:t>は「類」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と書くそうです。</a:t>
            </a:r>
            <a:endParaRPr lang="en-US" altLang="ja-JP" dirty="0" smtClean="0"/>
          </a:p>
          <a:p>
            <a:pPr>
              <a:buNone/>
            </a:pPr>
            <a:r>
              <a:rPr lang="ja-JP" altLang="en-US" sz="2000" dirty="0" smtClean="0"/>
              <a:t>ちなみに、</a:t>
            </a:r>
            <a:r>
              <a:rPr lang="en-US" altLang="ja-JP" sz="2000" dirty="0" smtClean="0"/>
              <a:t>OOP</a:t>
            </a:r>
            <a:r>
              <a:rPr lang="ja-JP" altLang="en-US" sz="2000" dirty="0" smtClean="0"/>
              <a:t>は「</a:t>
            </a:r>
            <a:r>
              <a:rPr lang="zh-TW" altLang="en-US" sz="2000" dirty="0" smtClean="0"/>
              <a:t>面向対象的程序設計語言</a:t>
            </a:r>
            <a:r>
              <a:rPr lang="ja-JP" altLang="en-US" sz="2000" dirty="0" smtClean="0"/>
              <a:t>」だそうです。</a:t>
            </a:r>
            <a:endParaRPr lang="en-US" altLang="ja-JP" sz="2000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なんとなく書いてみたかっただけです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オブジェクト指向って？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オブジェクト指向の肝ってなんなんだろう？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よく言われているのは？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隠蔽</a:t>
            </a:r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2"/>
            <a:r>
              <a:rPr lang="ja-JP" altLang="en-US" dirty="0" smtClean="0"/>
              <a:t>抽象化</a:t>
            </a:r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2"/>
            <a:r>
              <a:rPr lang="ja-JP" altLang="en-US" dirty="0" smtClean="0"/>
              <a:t>多態性</a:t>
            </a:r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Windows </a:t>
            </a:r>
            <a:r>
              <a:rPr lang="ja-JP" altLang="en-US" dirty="0" smtClean="0"/>
              <a:t>を支えるオブジェクト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Windows </a:t>
            </a:r>
            <a:r>
              <a:rPr kumimoji="1" lang="ja-JP" altLang="en-US" dirty="0" smtClean="0"/>
              <a:t>のオブジェクト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基本は</a:t>
            </a:r>
            <a:r>
              <a:rPr kumimoji="1" lang="ja-JP" altLang="en-US" dirty="0" smtClean="0"/>
              <a:t>ハンドル</a:t>
            </a:r>
            <a:r>
              <a:rPr lang="ja-JP" altLang="en-US" dirty="0" smtClean="0"/>
              <a:t>型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名前なし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おもにカーネル</a:t>
            </a:r>
            <a:r>
              <a:rPr lang="en-US" altLang="ja-JP" dirty="0" smtClean="0"/>
              <a:t>(OS</a:t>
            </a:r>
            <a:r>
              <a:rPr lang="ja-JP" altLang="en-US" dirty="0" smtClean="0"/>
              <a:t>のコア部分</a:t>
            </a:r>
            <a:r>
              <a:rPr lang="en-US" altLang="ja-JP" dirty="0" smtClean="0"/>
              <a:t>)</a:t>
            </a:r>
            <a:r>
              <a:rPr lang="ja-JP" altLang="en-US" dirty="0" smtClean="0"/>
              <a:t>で利用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見た目は単なる </a:t>
            </a:r>
            <a:r>
              <a:rPr lang="en-US" altLang="ja-JP" dirty="0" smtClean="0"/>
              <a:t>void*</a:t>
            </a:r>
          </a:p>
          <a:p>
            <a:pPr lvl="2"/>
            <a:r>
              <a:rPr kumimoji="1" lang="ja-JP" altLang="en-US" dirty="0" smtClean="0"/>
              <a:t>名前</a:t>
            </a:r>
            <a:r>
              <a:rPr lang="ja-JP" altLang="en-US" dirty="0" smtClean="0"/>
              <a:t>あり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これが原則</a:t>
            </a:r>
            <a:endParaRPr lang="en-US" altLang="ja-JP" dirty="0" smtClean="0"/>
          </a:p>
          <a:p>
            <a:pPr lvl="3"/>
            <a:r>
              <a:rPr kumimoji="1" lang="en-US" altLang="ja-JP" dirty="0" smtClean="0"/>
              <a:t>DECLARE_HANDLE()</a:t>
            </a:r>
            <a:r>
              <a:rPr kumimoji="1" lang="ja-JP" altLang="en-US" dirty="0" smtClean="0"/>
              <a:t>マクロ</a:t>
            </a:r>
            <a:endParaRPr kumimoji="1" lang="en-US" altLang="ja-JP" dirty="0" smtClean="0"/>
          </a:p>
          <a:p>
            <a:pPr lvl="3"/>
            <a:r>
              <a:rPr lang="en-US" altLang="ja-JP" dirty="0" smtClean="0"/>
              <a:t>#define STRICT </a:t>
            </a:r>
            <a:r>
              <a:rPr lang="ja-JP" altLang="en-US" dirty="0" smtClean="0"/>
              <a:t>を定義しないと名前なしと同じ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もちろんユーザー定義も可能</a:t>
            </a:r>
            <a:r>
              <a:rPr lang="en-US" altLang="ja-JP" dirty="0" smtClean="0"/>
              <a:t>(</a:t>
            </a:r>
            <a:r>
              <a:rPr lang="ja-JP" altLang="en-US" dirty="0" smtClean="0"/>
              <a:t>あまりやらないけど</a:t>
            </a:r>
            <a:r>
              <a:rPr lang="en-US" altLang="ja-JP" dirty="0" smtClean="0"/>
              <a:t>)</a:t>
            </a:r>
          </a:p>
          <a:p>
            <a:pPr lvl="2"/>
            <a:r>
              <a:rPr lang="ja-JP" altLang="en-US" dirty="0" smtClean="0"/>
              <a:t>その数は</a:t>
            </a:r>
            <a:r>
              <a:rPr lang="en-US" altLang="ja-JP" dirty="0" smtClean="0"/>
              <a:t>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714348" y="2143116"/>
            <a:ext cx="774442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lang="ja-JP" altLang="en-US" sz="6600" dirty="0" smtClean="0"/>
              <a:t>実際に見てみましょう</a:t>
            </a:r>
            <a:endParaRPr kumimoji="1" lang="ja-JP" altLang="en-US" sz="6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（</a:t>
            </a:r>
            <a:r>
              <a:rPr lang="en-US" altLang="ja-JP" dirty="0" smtClean="0"/>
              <a:t>Window)</a:t>
            </a:r>
            <a:r>
              <a:rPr lang="ja-JP" altLang="en-US" dirty="0" smtClean="0"/>
              <a:t>オブジェクトを作るには</a:t>
            </a:r>
            <a:r>
              <a:rPr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新規作成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クラスを定義して、中身を実装する</a:t>
            </a:r>
            <a:endParaRPr lang="en-US" altLang="ja-JP" dirty="0" smtClean="0"/>
          </a:p>
          <a:p>
            <a:r>
              <a:rPr kumimoji="1" lang="ja-JP" altLang="en-US" dirty="0" smtClean="0"/>
              <a:t>カスタマイズ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既存のクラスから派生する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サブクラス化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すでに存在する処理を横取りする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フック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簡略化した実装を提供する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専用プロシージャ</a:t>
            </a:r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（</a:t>
            </a:r>
            <a:r>
              <a:rPr lang="en-US" altLang="ja-JP" dirty="0" smtClean="0"/>
              <a:t>Window)</a:t>
            </a:r>
            <a:r>
              <a:rPr lang="ja-JP" altLang="en-US" dirty="0" smtClean="0"/>
              <a:t>オブジェクトを作るには</a:t>
            </a:r>
            <a:r>
              <a:rPr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クラス</a:t>
            </a:r>
            <a:r>
              <a:rPr lang="ja-JP" altLang="en-US" dirty="0" smtClean="0"/>
              <a:t>を定義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WNDCLASSEX </a:t>
            </a:r>
            <a:r>
              <a:rPr lang="ja-JP" altLang="en-US" dirty="0" smtClean="0"/>
              <a:t>にもろもろ設定して</a:t>
            </a:r>
            <a:r>
              <a:rPr lang="en-US" altLang="ja-JP" dirty="0" smtClean="0"/>
              <a:t>…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RegisterClassEx</a:t>
            </a:r>
            <a:r>
              <a:rPr lang="en-US" altLang="ja-JP" dirty="0" smtClean="0"/>
              <a:t> </a:t>
            </a:r>
            <a:r>
              <a:rPr lang="ja-JP" altLang="en-US" dirty="0" err="1" smtClean="0"/>
              <a:t>で登</a:t>
            </a:r>
            <a:r>
              <a:rPr lang="ja-JP" altLang="en-US" dirty="0" smtClean="0"/>
              <a:t>録する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ちなみに、</a:t>
            </a:r>
            <a:r>
              <a:rPr kumimoji="1" lang="en-US" altLang="ja-JP" dirty="0" err="1" smtClean="0"/>
              <a:t>RegisterClass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は </a:t>
            </a:r>
            <a:r>
              <a:rPr kumimoji="1" lang="en-US" altLang="ja-JP" dirty="0" smtClean="0"/>
              <a:t>3.x </a:t>
            </a:r>
            <a:r>
              <a:rPr kumimoji="1" lang="ja-JP" altLang="en-US" dirty="0" smtClean="0"/>
              <a:t>用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≠</a:t>
            </a:r>
            <a:r>
              <a:rPr kumimoji="1" lang="en-US" altLang="ja-JP" dirty="0" smtClean="0"/>
              <a:t>16bit</a:t>
            </a:r>
            <a:r>
              <a:rPr kumimoji="1" lang="ja-JP" altLang="en-US" dirty="0" smtClean="0"/>
              <a:t>用</a:t>
            </a:r>
            <a:r>
              <a:rPr kumimoji="1" lang="en-US" altLang="ja-JP" dirty="0" smtClean="0"/>
              <a:t>)</a:t>
            </a:r>
          </a:p>
          <a:p>
            <a:r>
              <a:rPr lang="ja-JP" altLang="en-US" dirty="0" smtClean="0"/>
              <a:t>クラスを</a:t>
            </a:r>
            <a:r>
              <a:rPr kumimoji="1" lang="ja-JP" altLang="en-US" dirty="0" smtClean="0"/>
              <a:t>実装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WndProc</a:t>
            </a:r>
            <a:r>
              <a:rPr lang="en-US" altLang="ja-JP" dirty="0" smtClean="0"/>
              <a:t>(</a:t>
            </a:r>
            <a:r>
              <a:rPr lang="ja-JP" altLang="en-US" dirty="0" smtClean="0"/>
              <a:t>ウィンドウプロシージャ</a:t>
            </a:r>
            <a:r>
              <a:rPr lang="en-US" altLang="ja-JP" dirty="0" smtClean="0"/>
              <a:t>)</a:t>
            </a:r>
            <a:r>
              <a:rPr lang="ja-JP" altLang="en-US" dirty="0" smtClean="0"/>
              <a:t>を作成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メソッドの実装と同じ意味</a:t>
            </a:r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714348" y="2143116"/>
            <a:ext cx="774442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lang="ja-JP" altLang="en-US" sz="6600" dirty="0" smtClean="0"/>
              <a:t>実際に見てみましょう</a:t>
            </a:r>
            <a:endParaRPr kumimoji="1" lang="ja-JP" altLang="en-US" sz="6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1326</TotalTime>
  <Words>540</Words>
  <Application>Microsoft Office PowerPoint</Application>
  <PresentationFormat>画面に合わせる (4:3)</PresentationFormat>
  <Paragraphs>129</Paragraphs>
  <Slides>18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18</vt:i4>
      </vt:variant>
    </vt:vector>
  </HeadingPairs>
  <TitlesOfParts>
    <vt:vector size="20" baseType="lpstr">
      <vt:lpstr>プレゼンテーション1</vt:lpstr>
      <vt:lpstr>1_プレゼンテーション1</vt:lpstr>
      <vt:lpstr>Windows メッセージを使いこなす -Windows 流オブジェクト指向-</vt:lpstr>
      <vt:lpstr>アジェンダ</vt:lpstr>
      <vt:lpstr>オブジェクト指向って？</vt:lpstr>
      <vt:lpstr>オブジェクト指向って？</vt:lpstr>
      <vt:lpstr>Windows を支えるオブジェクト</vt:lpstr>
      <vt:lpstr>スライド 6</vt:lpstr>
      <vt:lpstr>（Window)オブジェクトを作るには…</vt:lpstr>
      <vt:lpstr>（Window)オブジェクトを作るには…</vt:lpstr>
      <vt:lpstr>スライド 9</vt:lpstr>
      <vt:lpstr>オブジェクト(HWND)とやり取りするには…</vt:lpstr>
      <vt:lpstr>オブジェクトとやり取りする方法</vt:lpstr>
      <vt:lpstr>やり取りを支える仕組み</vt:lpstr>
      <vt:lpstr>やり取りを支える仕組み(メッセージキュー)</vt:lpstr>
      <vt:lpstr>やり取りを支える仕組み</vt:lpstr>
      <vt:lpstr>流れを見る(キューの構造)</vt:lpstr>
      <vt:lpstr>流れを見る</vt:lpstr>
      <vt:lpstr>流れを見る</vt:lpstr>
      <vt:lpstr>参考資料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中　博俊</cp:lastModifiedBy>
  <cp:revision>140</cp:revision>
  <dcterms:created xsi:type="dcterms:W3CDTF">2006-05-15T04:25:02Z</dcterms:created>
  <dcterms:modified xsi:type="dcterms:W3CDTF">2007-08-14T06:53:36Z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