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7" r:id="rId9"/>
    <p:sldId id="279" r:id="rId10"/>
    <p:sldId id="280" r:id="rId11"/>
    <p:sldId id="269" r:id="rId12"/>
    <p:sldId id="268" r:id="rId13"/>
    <p:sldId id="270" r:id="rId14"/>
    <p:sldId id="271" r:id="rId15"/>
    <p:sldId id="272" r:id="rId16"/>
    <p:sldId id="286" r:id="rId17"/>
    <p:sldId id="275" r:id="rId18"/>
    <p:sldId id="284" r:id="rId19"/>
    <p:sldId id="273" r:id="rId20"/>
    <p:sldId id="274" r:id="rId21"/>
    <p:sldId id="277" r:id="rId22"/>
    <p:sldId id="278" r:id="rId23"/>
    <p:sldId id="285" r:id="rId24"/>
    <p:sldId id="276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57" autoAdjust="0"/>
    <p:restoredTop sz="94660"/>
  </p:normalViewPr>
  <p:slideViewPr>
    <p:cSldViewPr>
      <p:cViewPr varScale="1">
        <p:scale>
          <a:sx n="107" d="100"/>
          <a:sy n="107" d="100"/>
        </p:scale>
        <p:origin x="-102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フリーフォーム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フリーフォーム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フリーフォーム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コネクタ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付プレースホル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FC3E846-D7E0-401A-8C18-7416AD8BB93E}" type="datetimeFigureOut">
              <a:rPr kumimoji="1" lang="ja-JP" altLang="en-US" smtClean="0"/>
              <a:pPr/>
              <a:t>2007/6/24</a:t>
            </a:fld>
            <a:endParaRPr kumimoji="1" lang="ja-JP" altLang="en-US"/>
          </a:p>
        </p:txBody>
      </p:sp>
      <p:sp>
        <p:nvSpPr>
          <p:cNvPr id="19" name="フッター プレースホル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27" name="スライド番号プレースホル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564E9A-7D93-429F-85AF-821396C6410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3E846-D7E0-401A-8C18-7416AD8BB93E}" type="datetimeFigureOut">
              <a:rPr kumimoji="1" lang="ja-JP" altLang="en-US" smtClean="0"/>
              <a:pPr/>
              <a:t>2007/6/24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564E9A-7D93-429F-85AF-821396C6410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3E846-D7E0-401A-8C18-7416AD8BB93E}" type="datetimeFigureOut">
              <a:rPr kumimoji="1" lang="ja-JP" altLang="en-US" smtClean="0"/>
              <a:pPr/>
              <a:t>2007/6/24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564E9A-7D93-429F-85AF-821396C6410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3E846-D7E0-401A-8C18-7416AD8BB93E}" type="datetimeFigureOut">
              <a:rPr kumimoji="1" lang="ja-JP" altLang="en-US" smtClean="0"/>
              <a:pPr/>
              <a:t>2007/6/24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564E9A-7D93-429F-85AF-821396C6410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3E846-D7E0-401A-8C18-7416AD8BB93E}" type="datetimeFigureOut">
              <a:rPr kumimoji="1" lang="ja-JP" altLang="en-US" smtClean="0"/>
              <a:pPr/>
              <a:t>2007/6/24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564E9A-7D93-429F-85AF-821396C6410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山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山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3E846-D7E0-401A-8C18-7416AD8BB93E}" type="datetimeFigureOut">
              <a:rPr kumimoji="1" lang="ja-JP" altLang="en-US" smtClean="0"/>
              <a:pPr/>
              <a:t>2007/6/24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564E9A-7D93-429F-85AF-821396C6410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3E846-D7E0-401A-8C18-7416AD8BB93E}" type="datetimeFigureOut">
              <a:rPr kumimoji="1" lang="ja-JP" altLang="en-US" smtClean="0"/>
              <a:pPr/>
              <a:t>2007/6/24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564E9A-7D93-429F-85AF-821396C6410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3E846-D7E0-401A-8C18-7416AD8BB93E}" type="datetimeFigureOut">
              <a:rPr kumimoji="1" lang="ja-JP" altLang="en-US" smtClean="0"/>
              <a:pPr/>
              <a:t>2007/6/24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564E9A-7D93-429F-85AF-821396C6410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3E846-D7E0-401A-8C18-7416AD8BB93E}" type="datetimeFigureOut">
              <a:rPr kumimoji="1" lang="ja-JP" altLang="en-US" smtClean="0"/>
              <a:pPr/>
              <a:t>2007/6/24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564E9A-7D93-429F-85AF-821396C6410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FC3E846-D7E0-401A-8C18-7416AD8BB93E}" type="datetimeFigureOut">
              <a:rPr kumimoji="1" lang="ja-JP" altLang="en-US" smtClean="0"/>
              <a:pPr/>
              <a:t>2007/6/24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564E9A-7D93-429F-85AF-821396C6410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FC3E846-D7E0-401A-8C18-7416AD8BB93E}" type="datetimeFigureOut">
              <a:rPr kumimoji="1" lang="ja-JP" altLang="en-US" smtClean="0"/>
              <a:pPr/>
              <a:t>2007/6/24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564E9A-7D93-429F-85AF-821396C6410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8" name="フリーフォーム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フリーフォーム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コネクタ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山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山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フリーフォーム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フリーフォーム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コネクタ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タイトル プレースホル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0" name="テキスト プレースホル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FC3E846-D7E0-401A-8C18-7416AD8BB93E}" type="datetimeFigureOut">
              <a:rPr kumimoji="1" lang="ja-JP" altLang="en-US" smtClean="0"/>
              <a:pPr/>
              <a:t>2007/6/24</a:t>
            </a:fld>
            <a:endParaRPr kumimoji="1" lang="ja-JP" altLang="en-US"/>
          </a:p>
        </p:txBody>
      </p:sp>
      <p:sp>
        <p:nvSpPr>
          <p:cNvPr id="22" name="フッター プレースホル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9564E9A-7D93-429F-85AF-821396C6410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</p:sldLayoutIdLst>
  <p:txStyles>
    <p:titleStyle>
      <a:lvl1pPr algn="l" rtl="0" eaLnBrk="1" latinLnBrk="0" hangingPunct="1">
        <a:spcBef>
          <a:spcPct val="0"/>
        </a:spcBef>
        <a:buNone/>
        <a:defRPr kumimoji="1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Internal ASP.NET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71472" y="1071546"/>
          <a:ext cx="7929618" cy="5626369"/>
        </p:xfrm>
        <a:graphic>
          <a:graphicData uri="http://schemas.openxmlformats.org/presentationml/2006/ole">
            <p:oleObj spid="_x0000_s3075" name="Visio" r:id="rId3" imgW="5159539" imgH="3660302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HttpRuntime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ASP.NET</a:t>
            </a:r>
            <a:r>
              <a:rPr kumimoji="1" lang="ja-JP" altLang="en-US" dirty="0" smtClean="0"/>
              <a:t>パイプラインの入り口</a:t>
            </a:r>
            <a:endParaRPr kumimoji="1" lang="en-US" altLang="ja-JP" dirty="0" smtClean="0"/>
          </a:p>
          <a:p>
            <a:r>
              <a:rPr lang="en-US" altLang="ja-JP" dirty="0" err="1" smtClean="0"/>
              <a:t>ProcessRequest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HttpWorkerRequest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wr</a:t>
            </a:r>
            <a:r>
              <a:rPr lang="en-US" altLang="ja-JP" dirty="0" smtClean="0"/>
              <a:t>)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HttpContext</a:t>
            </a:r>
            <a:r>
              <a:rPr lang="ja-JP" altLang="en-US" dirty="0" err="1" smtClean="0"/>
              <a:t>、</a:t>
            </a:r>
            <a:r>
              <a:rPr lang="en-US" altLang="ja-JP" dirty="0" err="1" smtClean="0"/>
              <a:t>HttpApplication</a:t>
            </a:r>
            <a:r>
              <a:rPr lang="ja-JP" altLang="en-US" dirty="0" err="1" smtClean="0"/>
              <a:t>、</a:t>
            </a:r>
            <a:r>
              <a:rPr lang="en-US" altLang="ja-JP" dirty="0" err="1" smtClean="0"/>
              <a:t>HttpHandler</a:t>
            </a:r>
            <a:r>
              <a:rPr lang="ja-JP" altLang="en-US" dirty="0" smtClean="0"/>
              <a:t>を作りリクエストを処理する。</a:t>
            </a:r>
            <a:endParaRPr lang="en-US" altLang="ja-JP" dirty="0" smtClean="0"/>
          </a:p>
          <a:p>
            <a:r>
              <a:rPr kumimoji="1" lang="ja-JP" altLang="en-US" dirty="0" smtClean="0"/>
              <a:t>「プログラミング </a:t>
            </a:r>
            <a:r>
              <a:rPr kumimoji="1" lang="en-US" altLang="ja-JP" dirty="0" smtClean="0"/>
              <a:t>ASP.NET 2.0</a:t>
            </a:r>
            <a:r>
              <a:rPr kumimoji="1" lang="ja-JP" altLang="en-US" dirty="0" smtClean="0"/>
              <a:t>」には、リクエスト毎にひとつのインスタンスが作成されるとあるが、多分まちがい。</a:t>
            </a:r>
            <a:endParaRPr kumimoji="1" lang="en-US" altLang="ja-JP" dirty="0" smtClean="0"/>
          </a:p>
          <a:p>
            <a:r>
              <a:rPr lang="ja-JP" altLang="en-US" dirty="0" smtClean="0"/>
              <a:t>アプリケーションドメイン毎にひとつ存在するだけのはず。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HttpWorkerRequest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リクエストをカプセル化したもの。</a:t>
            </a:r>
            <a:endParaRPr kumimoji="1" lang="en-US" altLang="ja-JP" dirty="0" smtClean="0"/>
          </a:p>
          <a:p>
            <a:r>
              <a:rPr kumimoji="1" lang="en-US" altLang="ja-JP" dirty="0" smtClean="0"/>
              <a:t>ASP.NET</a:t>
            </a:r>
            <a:r>
              <a:rPr kumimoji="1" lang="ja-JP" altLang="en-US" dirty="0" smtClean="0"/>
              <a:t>をホストするプロセスが作成し、</a:t>
            </a:r>
            <a:r>
              <a:rPr kumimoji="1" lang="en-US" altLang="ja-JP" dirty="0" err="1" smtClean="0"/>
              <a:t>HttpRuntime</a:t>
            </a:r>
            <a:r>
              <a:rPr kumimoji="1" lang="ja-JP" altLang="en-US" dirty="0" smtClean="0"/>
              <a:t>に渡す。</a:t>
            </a:r>
            <a:endParaRPr kumimoji="1" lang="en-US" altLang="ja-JP" dirty="0" smtClean="0"/>
          </a:p>
          <a:p>
            <a:r>
              <a:rPr lang="en-US" altLang="ja-JP" dirty="0" smtClean="0"/>
              <a:t>ASP.NET</a:t>
            </a:r>
            <a:r>
              <a:rPr lang="ja-JP" altLang="en-US" dirty="0" smtClean="0"/>
              <a:t>をホスティングするために</a:t>
            </a:r>
            <a:r>
              <a:rPr kumimoji="1" lang="en-US" altLang="ja-JP" dirty="0" err="1" smtClean="0"/>
              <a:t>SimpleWorkerRequest</a:t>
            </a:r>
            <a:r>
              <a:rPr kumimoji="1" lang="ja-JP" altLang="en-US" dirty="0" smtClean="0"/>
              <a:t>が用意されている。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HttpContext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リクエスト→レスポンスに渡って使用するコンテキスト。</a:t>
            </a:r>
            <a:endParaRPr kumimoji="1" lang="en-US" altLang="ja-JP" dirty="0" smtClean="0"/>
          </a:p>
          <a:p>
            <a:r>
              <a:rPr lang="ja-JP" altLang="en-US" dirty="0" smtClean="0"/>
              <a:t>リクエストの度に生成される。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HttpApplicationFactory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HttpApplication</a:t>
            </a:r>
            <a:r>
              <a:rPr lang="ja-JP" altLang="en-US" dirty="0" smtClean="0"/>
              <a:t>のインスタンスをつくる</a:t>
            </a:r>
            <a:endParaRPr lang="en-US" altLang="ja-JP" dirty="0" smtClean="0"/>
          </a:p>
          <a:p>
            <a:r>
              <a:rPr kumimoji="1" lang="ja-JP" altLang="en-US" dirty="0" smtClean="0"/>
              <a:t>プールに存在すればプール内の</a:t>
            </a:r>
            <a:r>
              <a:rPr kumimoji="1" lang="en-US" altLang="ja-JP" dirty="0" err="1" smtClean="0"/>
              <a:t>HttpApplication</a:t>
            </a:r>
            <a:r>
              <a:rPr kumimoji="1" lang="ja-JP" altLang="en-US" dirty="0" smtClean="0"/>
              <a:t>を返す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HttpApplication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err="1" smtClean="0"/>
              <a:t>Global.asax</a:t>
            </a:r>
            <a:endParaRPr kumimoji="1" lang="en-US" altLang="ja-JP" dirty="0" smtClean="0"/>
          </a:p>
          <a:p>
            <a:r>
              <a:rPr lang="ja-JP" altLang="en-US" dirty="0" smtClean="0"/>
              <a:t>ひとつのリクエストを担当する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HttpApplication</a:t>
            </a:r>
            <a:r>
              <a:rPr kumimoji="1" lang="ja-JP" altLang="en-US" dirty="0" smtClean="0"/>
              <a:t>のイベント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リクエスト開始</a:t>
            </a:r>
            <a:endParaRPr lang="en-US" altLang="ja-JP" dirty="0" smtClean="0"/>
          </a:p>
          <a:p>
            <a:r>
              <a:rPr lang="ja-JP" altLang="en-US" dirty="0" smtClean="0"/>
              <a:t>認証</a:t>
            </a:r>
            <a:endParaRPr lang="en-US" altLang="ja-JP" dirty="0" smtClean="0"/>
          </a:p>
          <a:p>
            <a:r>
              <a:rPr lang="ja-JP" altLang="en-US" dirty="0" smtClean="0"/>
              <a:t>承認</a:t>
            </a:r>
            <a:endParaRPr lang="en-US" altLang="ja-JP" dirty="0" smtClean="0"/>
          </a:p>
          <a:p>
            <a:r>
              <a:rPr lang="ja-JP" altLang="en-US" dirty="0" smtClean="0"/>
              <a:t>キャッシュ解決</a:t>
            </a:r>
            <a:endParaRPr lang="en-US" altLang="ja-JP" dirty="0" smtClean="0"/>
          </a:p>
          <a:p>
            <a:r>
              <a:rPr lang="ja-JP" altLang="en-US" dirty="0" smtClean="0"/>
              <a:t>セッション取得</a:t>
            </a:r>
            <a:endParaRPr lang="en-US" altLang="ja-JP" dirty="0" smtClean="0"/>
          </a:p>
          <a:p>
            <a:r>
              <a:rPr lang="ja-JP" altLang="en-US" dirty="0" smtClean="0"/>
              <a:t>ハンドラ実行</a:t>
            </a:r>
            <a:endParaRPr lang="en-US" altLang="ja-JP" dirty="0" smtClean="0"/>
          </a:p>
          <a:p>
            <a:r>
              <a:rPr lang="ja-JP" altLang="en-US" dirty="0" smtClean="0"/>
              <a:t>セッション更新</a:t>
            </a:r>
            <a:endParaRPr lang="en-US" altLang="ja-JP" dirty="0" smtClean="0"/>
          </a:p>
          <a:p>
            <a:r>
              <a:rPr lang="ja-JP" altLang="en-US" dirty="0" smtClean="0"/>
              <a:t>キャッシュ生成</a:t>
            </a:r>
            <a:endParaRPr lang="en-US" altLang="ja-JP" dirty="0" smtClean="0"/>
          </a:p>
          <a:p>
            <a:r>
              <a:rPr lang="ja-JP" altLang="en-US" dirty="0" smtClean="0"/>
              <a:t>リクエスト終了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IHttpModule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FormsAuthenticationModule</a:t>
            </a:r>
            <a:endParaRPr lang="en-US" dirty="0" smtClean="0"/>
          </a:p>
          <a:p>
            <a:r>
              <a:rPr lang="en-US" altLang="ja-JP" dirty="0" err="1" smtClean="0"/>
              <a:t>ErrorHandlerModule</a:t>
            </a:r>
            <a:endParaRPr lang="en-US" altLang="ja-JP" dirty="0" smtClean="0"/>
          </a:p>
          <a:p>
            <a:r>
              <a:rPr lang="en-US" altLang="ja-JP" dirty="0" err="1" smtClean="0"/>
              <a:t>OutputCacheModule</a:t>
            </a:r>
            <a:endParaRPr lang="en-US" altLang="ja-JP" dirty="0" smtClean="0"/>
          </a:p>
          <a:p>
            <a:r>
              <a:rPr lang="en-US" altLang="ja-JP" dirty="0" err="1" smtClean="0"/>
              <a:t>SessionStateModule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kumimoji="1" lang="ja-JP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DEMO</a:t>
            </a:r>
            <a:endParaRPr kumimoji="1" lang="ja-JP" altLang="en-US" dirty="0"/>
          </a:p>
        </p:txBody>
      </p:sp>
      <p:sp>
        <p:nvSpPr>
          <p:cNvPr id="4" name="サブタイトル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IHttpModule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IHttpHandlerFactory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PageHandlerFactory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IHttpHandlerFactory</a:t>
            </a:r>
            <a:r>
              <a:rPr kumimoji="1" lang="ja-JP" altLang="en-US" dirty="0" smtClean="0"/>
              <a:t>の利点は？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AJAX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Silver </a:t>
            </a:r>
            <a:r>
              <a:rPr kumimoji="1" lang="en-US" altLang="ja-JP" dirty="0" smtClean="0"/>
              <a:t>light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WCF </a:t>
            </a:r>
            <a:r>
              <a:rPr kumimoji="1" lang="ja-JP" altLang="en-US" dirty="0" smtClean="0"/>
              <a:t>など最新技術が満載の昨今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だからこそ、今、基本を押さえておきたい！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ASP.NET </a:t>
            </a:r>
            <a:r>
              <a:rPr lang="ja-JP" altLang="en-US" dirty="0" smtClean="0"/>
              <a:t>の中身を詳しく知ろう！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IHttpHandler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Page(</a:t>
            </a:r>
            <a:r>
              <a:rPr kumimoji="1" lang="en-US" altLang="ja-JP" dirty="0" err="1" smtClean="0"/>
              <a:t>ASP.default.aspx</a:t>
            </a:r>
            <a:r>
              <a:rPr kumimoji="1" lang="en-US" altLang="ja-JP" dirty="0" smtClean="0"/>
              <a:t>)</a:t>
            </a:r>
          </a:p>
          <a:p>
            <a:r>
              <a:rPr lang="en-US" altLang="ja-JP" dirty="0" err="1" smtClean="0"/>
              <a:t>HttpForddenHandler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 err="1" smtClean="0"/>
              <a:t>IHttpHandler.ProcessRequest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HttpContext</a:t>
            </a:r>
            <a:r>
              <a:rPr lang="en-US" altLang="ja-JP" dirty="0" smtClean="0"/>
              <a:t> c)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Page</a:t>
            </a:r>
            <a:r>
              <a:rPr kumimoji="1" lang="ja-JP" altLang="en-US" dirty="0" smtClean="0"/>
              <a:t>のライフタイム</a:t>
            </a:r>
            <a:endParaRPr kumimoji="1" lang="ja-JP" altLang="en-US" dirty="0"/>
          </a:p>
        </p:txBody>
      </p:sp>
      <p:sp>
        <p:nvSpPr>
          <p:cNvPr id="4" name="サブタイトル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285984" y="214290"/>
          <a:ext cx="4286280" cy="6529082"/>
        </p:xfrm>
        <a:graphic>
          <a:graphicData uri="http://schemas.openxmlformats.org/presentationml/2006/ole">
            <p:oleObj spid="_x0000_s4098" name="Visio" r:id="rId3" imgW="4198946" imgH="6395666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特に注意すべきなのは、ポストデータの設定が２度ある事。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Page</a:t>
            </a:r>
            <a:r>
              <a:rPr kumimoji="1" lang="ja-JP" altLang="en-US" dirty="0" smtClean="0"/>
              <a:t>の生成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500034" y="2071678"/>
          <a:ext cx="8317645" cy="2857520"/>
        </p:xfrm>
        <a:graphic>
          <a:graphicData uri="http://schemas.openxmlformats.org/presentationml/2006/ole">
            <p:oleObj spid="_x0000_s7170" name="Visio" r:id="rId3" imgW="6422951" imgH="2207368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おまけ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「</a:t>
            </a:r>
            <a:r>
              <a:rPr kumimoji="1" lang="en-US" altLang="ja-JP" dirty="0" smtClean="0"/>
              <a:t>Advanced Development on IIS 7</a:t>
            </a:r>
            <a:r>
              <a:rPr lang="ja-JP" altLang="en-US" dirty="0" smtClean="0"/>
              <a:t>」より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IIS6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7" y="1214422"/>
            <a:ext cx="7524771" cy="564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IIS7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071522"/>
            <a:ext cx="7715304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smtClean="0"/>
              <a:t>ASP.NET</a:t>
            </a:r>
            <a:r>
              <a:rPr lang="ja-JP" altLang="en-US" smtClean="0"/>
              <a:t>による</a:t>
            </a:r>
            <a:r>
              <a:rPr lang="en-US" altLang="ja-JP" smtClean="0"/>
              <a:t>Web</a:t>
            </a:r>
            <a:r>
              <a:rPr lang="ja-JP" altLang="en-US" smtClean="0"/>
              <a:t>アプリケーション開発はすごく簡単</a:t>
            </a:r>
            <a:endParaRPr kumimoji="1" lang="ja-JP" altLang="en-US" smtClean="0"/>
          </a:p>
        </p:txBody>
      </p:sp>
      <p:sp>
        <p:nvSpPr>
          <p:cNvPr id="4099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Windows</a:t>
            </a:r>
            <a:r>
              <a:rPr lang="ja-JP" altLang="en-US" dirty="0" smtClean="0"/>
              <a:t>アプリケーションのように開発できる。</a:t>
            </a:r>
            <a:endParaRPr lang="en-US" altLang="ja-JP" dirty="0" smtClean="0"/>
          </a:p>
          <a:p>
            <a:r>
              <a:rPr lang="ja-JP" altLang="en-US" dirty="0" smtClean="0"/>
              <a:t>ボタンクリックイベントやテキストボックス変更イベントなど。</a:t>
            </a:r>
            <a:endParaRPr lang="en-US" altLang="ja-JP" dirty="0" smtClean="0"/>
          </a:p>
          <a:p>
            <a:r>
              <a:rPr lang="en-US" altLang="ja-JP" dirty="0" smtClean="0"/>
              <a:t>Web</a:t>
            </a:r>
            <a:r>
              <a:rPr lang="ja-JP" altLang="en-US" dirty="0" smtClean="0"/>
              <a:t>である事を意識しなくても簡単に開発できる。</a:t>
            </a:r>
            <a:endParaRPr lang="en-US" altLang="ja-JP" dirty="0" smtClean="0"/>
          </a:p>
          <a:p>
            <a:r>
              <a:rPr lang="en-US" altLang="ja-JP" dirty="0" smtClean="0"/>
              <a:t>Visual Studio </a:t>
            </a:r>
            <a:r>
              <a:rPr lang="ja-JP" altLang="en-US" dirty="0" smtClean="0"/>
              <a:t>があれば、ある程度はコーディングレスで開発できる。</a:t>
            </a:r>
          </a:p>
          <a:p>
            <a:endParaRPr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本当に簡単か？</a:t>
            </a:r>
          </a:p>
        </p:txBody>
      </p:sp>
      <p:sp>
        <p:nvSpPr>
          <p:cNvPr id="512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タイマー使いたいんですけど、うまく動きません。</a:t>
            </a:r>
            <a:endParaRPr lang="en-US" altLang="ja-JP" smtClean="0"/>
          </a:p>
          <a:p>
            <a:r>
              <a:rPr lang="ja-JP" altLang="en-US" smtClean="0"/>
              <a:t>テキストボックスに文字を入力したんですけど、イベント拾えません。</a:t>
            </a:r>
            <a:endParaRPr lang="en-US" altLang="ja-JP" smtClean="0"/>
          </a:p>
          <a:p>
            <a:r>
              <a:rPr lang="ja-JP" altLang="en-US" smtClean="0"/>
              <a:t>とにかく、値を取得できません。</a:t>
            </a:r>
            <a:endParaRPr lang="en-US" altLang="ja-JP" smtClean="0"/>
          </a:p>
          <a:p>
            <a:r>
              <a:rPr lang="ja-JP" altLang="en-US" smtClean="0"/>
              <a:t>値が初期値に戻るんですが。</a:t>
            </a:r>
          </a:p>
          <a:p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smtClean="0"/>
              <a:t>ASP.NET</a:t>
            </a:r>
            <a:r>
              <a:rPr kumimoji="1" lang="ja-JP" altLang="en-US" smtClean="0"/>
              <a:t>は</a:t>
            </a:r>
            <a:r>
              <a:rPr kumimoji="1" lang="en-US" altLang="ja-JP" smtClean="0"/>
              <a:t>HTTP</a:t>
            </a:r>
            <a:r>
              <a:rPr kumimoji="1" lang="ja-JP" altLang="en-US" smtClean="0"/>
              <a:t>を意識しなくても良いようになっている</a:t>
            </a:r>
          </a:p>
        </p:txBody>
      </p:sp>
      <p:sp>
        <p:nvSpPr>
          <p:cNvPr id="6147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それがまずい！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smtClean="0"/>
              <a:t>当たり前だが</a:t>
            </a:r>
            <a:r>
              <a:rPr kumimoji="1" lang="en-US" altLang="ja-JP" smtClean="0"/>
              <a:t>HTTP</a:t>
            </a:r>
            <a:r>
              <a:rPr kumimoji="1" lang="ja-JP" altLang="en-US" smtClean="0"/>
              <a:t>の限界を超えられない。</a:t>
            </a:r>
          </a:p>
        </p:txBody>
      </p:sp>
      <p:sp>
        <p:nvSpPr>
          <p:cNvPr id="7171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HTTP</a:t>
            </a:r>
            <a:r>
              <a:rPr lang="ja-JP" altLang="en-US" dirty="0" smtClean="0"/>
              <a:t>はステートレスなプロトコルである事を常に意識しよう。</a:t>
            </a:r>
            <a:endParaRPr lang="en-US" altLang="ja-JP" dirty="0" smtClean="0"/>
          </a:p>
          <a:p>
            <a:endParaRPr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4000" dirty="0" smtClean="0"/>
              <a:t>ASP.NET </a:t>
            </a:r>
            <a:r>
              <a:rPr kumimoji="1" lang="ja-JP" altLang="en-US" sz="4000" dirty="0" smtClean="0"/>
              <a:t>の処理の流れを知る</a:t>
            </a:r>
          </a:p>
        </p:txBody>
      </p:sp>
      <p:sp>
        <p:nvSpPr>
          <p:cNvPr id="4" name="サブタイトル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ブラウザと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サーバ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571604" y="2000240"/>
          <a:ext cx="6018213" cy="3624262"/>
        </p:xfrm>
        <a:graphic>
          <a:graphicData uri="http://schemas.openxmlformats.org/presentationml/2006/ole">
            <p:oleObj spid="_x0000_s1029" name="Visio" r:id="rId3" imgW="6018292" imgH="3624094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28596" y="857232"/>
          <a:ext cx="8473581" cy="4714908"/>
        </p:xfrm>
        <a:graphic>
          <a:graphicData uri="http://schemas.openxmlformats.org/presentationml/2006/ole">
            <p:oleObj spid="_x0000_s2050" name="Visio" r:id="rId3" imgW="7103416" imgH="3953213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ビジネス">
  <a:themeElements>
    <a:clrScheme name="ビジネス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ビジネス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2466</TotalTime>
  <Words>364</Words>
  <Application>Microsoft Office PowerPoint</Application>
  <PresentationFormat>画面に合わせる (4:3)</PresentationFormat>
  <Paragraphs>70</Paragraphs>
  <Slides>27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29" baseType="lpstr">
      <vt:lpstr>ビジネス</vt:lpstr>
      <vt:lpstr>Visio</vt:lpstr>
      <vt:lpstr>Internal ASP.NET</vt:lpstr>
      <vt:lpstr>AJAX、Silver light、WCF など最新技術が満載の昨今</vt:lpstr>
      <vt:lpstr>ASP.NETによるWebアプリケーション開発はすごく簡単</vt:lpstr>
      <vt:lpstr>本当に簡単か？</vt:lpstr>
      <vt:lpstr>ASP.NETはHTTPを意識しなくても良いようになっている</vt:lpstr>
      <vt:lpstr>当たり前だがHTTPの限界を超えられない。</vt:lpstr>
      <vt:lpstr>ASP.NET の処理の流れを知る</vt:lpstr>
      <vt:lpstr>ブラウザとWebサーバ</vt:lpstr>
      <vt:lpstr>スライド 9</vt:lpstr>
      <vt:lpstr>スライド 10</vt:lpstr>
      <vt:lpstr>HttpRuntime</vt:lpstr>
      <vt:lpstr>HttpWorkerRequest</vt:lpstr>
      <vt:lpstr>HttpContext</vt:lpstr>
      <vt:lpstr>HttpApplicationFactory</vt:lpstr>
      <vt:lpstr>HttpApplication</vt:lpstr>
      <vt:lpstr>HttpApplicationのイベント</vt:lpstr>
      <vt:lpstr>IHttpModule</vt:lpstr>
      <vt:lpstr>DEMO</vt:lpstr>
      <vt:lpstr>IHttpHandlerFactory</vt:lpstr>
      <vt:lpstr>IHttpHandler</vt:lpstr>
      <vt:lpstr>Pageのライフタイム</vt:lpstr>
      <vt:lpstr>スライド 22</vt:lpstr>
      <vt:lpstr>スライド 23</vt:lpstr>
      <vt:lpstr>Pageの生成</vt:lpstr>
      <vt:lpstr>おまけ</vt:lpstr>
      <vt:lpstr>IIS6</vt:lpstr>
      <vt:lpstr>IIS7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Internal ASP.NET</dc:title>
  <dc:creator>横尾拓磨</dc:creator>
  <cp:lastModifiedBy>横尾拓磨</cp:lastModifiedBy>
  <cp:revision>154</cp:revision>
  <dcterms:created xsi:type="dcterms:W3CDTF">2007-06-02T07:02:11Z</dcterms:created>
  <dcterms:modified xsi:type="dcterms:W3CDTF">2007-06-24T09:45:43Z</dcterms:modified>
</cp:coreProperties>
</file>