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69" r:id="rId5"/>
    <p:sldId id="270"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40" y="-7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dirty="0" smtClean="0">
                <a:solidFill>
                  <a:schemeClr val="tx2"/>
                </a:solidFill>
                <a:ea typeface="ＭＳ Ｐゴシック" pitchFamily="50" charset="-128"/>
              </a:rPr>
              <a:t>#8</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blogs.wankuma.com/carbonara/" TargetMode="External"/><Relationship Id="rId7" Type="http://schemas.openxmlformats.org/officeDocument/2006/relationships/hyperlink" Target="http://blogs.wankuma.com/rti/" TargetMode="External"/><Relationship Id="rId2" Type="http://schemas.openxmlformats.org/officeDocument/2006/relationships/hyperlink" Target="http://blogs.wankuma.com/taka/" TargetMode="External"/><Relationship Id="rId1" Type="http://schemas.openxmlformats.org/officeDocument/2006/relationships/slideLayout" Target="../slideLayouts/slideLayout12.xml"/><Relationship Id="rId6" Type="http://schemas.openxmlformats.org/officeDocument/2006/relationships/hyperlink" Target="http://blogs.wankuma.com/episteme" TargetMode="External"/><Relationship Id="rId5" Type="http://schemas.openxmlformats.org/officeDocument/2006/relationships/hyperlink" Target="http://blogs.wankuma.com/naka/" TargetMode="External"/><Relationship Id="rId4" Type="http://schemas.openxmlformats.org/officeDocument/2006/relationships/hyperlink" Target="http://blogs.wankuma.com/umebayashi/"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#8</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1600" dirty="0" smtClean="0"/>
              <a:t>10:30</a:t>
            </a:r>
            <a:r>
              <a:rPr lang="ja-JP" altLang="en-US" sz="1600" dirty="0" smtClean="0"/>
              <a:t>～</a:t>
            </a:r>
            <a:r>
              <a:rPr lang="en-US" altLang="ja-JP" sz="1600" dirty="0" smtClean="0"/>
              <a:t>10:40 </a:t>
            </a:r>
            <a:r>
              <a:rPr lang="ja-JP" altLang="en-US" sz="1600" dirty="0" smtClean="0"/>
              <a:t>わんくま同盟について、えムナウのプログラミングのページについて </a:t>
            </a:r>
          </a:p>
          <a:p>
            <a:r>
              <a:rPr lang="en-US" altLang="ja-JP" sz="1600" dirty="0" smtClean="0"/>
              <a:t>10:40</a:t>
            </a:r>
            <a:r>
              <a:rPr lang="ja-JP" altLang="en-US" sz="1600" dirty="0" smtClean="0"/>
              <a:t>～</a:t>
            </a:r>
            <a:r>
              <a:rPr lang="en-US" altLang="ja-JP" sz="1600" dirty="0" smtClean="0"/>
              <a:t>11:00 </a:t>
            </a:r>
            <a:r>
              <a:rPr lang="ja-JP" altLang="en-US" sz="1600" dirty="0" smtClean="0"/>
              <a:t>「脱オタク系 ステキだし爽やかファッション講座」</a:t>
            </a:r>
            <a:endParaRPr lang="en-US" altLang="ja-JP" sz="1600" dirty="0" smtClean="0"/>
          </a:p>
          <a:p>
            <a:pPr lvl="1"/>
            <a:r>
              <a:rPr lang="ja-JP" altLang="en-US" sz="1200" dirty="0" smtClean="0"/>
              <a:t> </a:t>
            </a:r>
            <a:r>
              <a:rPr lang="en-US" altLang="ja-JP" sz="1200" dirty="0" smtClean="0"/>
              <a:t>by </a:t>
            </a:r>
            <a:r>
              <a:rPr lang="en-US" altLang="ja-JP" sz="1200" dirty="0" smtClean="0">
                <a:hlinkClick r:id="rId2"/>
              </a:rPr>
              <a:t>taka</a:t>
            </a:r>
            <a:r>
              <a:rPr lang="ja-JP" altLang="en-US" sz="1200" dirty="0" smtClean="0"/>
              <a:t> </a:t>
            </a:r>
          </a:p>
          <a:p>
            <a:r>
              <a:rPr lang="en-US" altLang="ja-JP" sz="1600" dirty="0" smtClean="0"/>
              <a:t>11:00</a:t>
            </a:r>
            <a:r>
              <a:rPr lang="ja-JP" altLang="en-US" sz="1600" dirty="0" smtClean="0"/>
              <a:t>～</a:t>
            </a:r>
            <a:r>
              <a:rPr lang="en-US" altLang="ja-JP" sz="1600" dirty="0" smtClean="0"/>
              <a:t>12:00 </a:t>
            </a:r>
            <a:r>
              <a:rPr lang="ja-JP" altLang="en-US" sz="1600" dirty="0" smtClean="0"/>
              <a:t>「しってるつもり？値型と参照型～メモリー図ですべて解決」</a:t>
            </a:r>
            <a:endParaRPr lang="en-US" altLang="ja-JP" sz="1600" dirty="0" smtClean="0"/>
          </a:p>
          <a:p>
            <a:pPr lvl="1"/>
            <a:r>
              <a:rPr lang="ja-JP" altLang="en-US" sz="1200" dirty="0" smtClean="0"/>
              <a:t> </a:t>
            </a:r>
            <a:r>
              <a:rPr lang="en-US" altLang="ja-JP" sz="1200" dirty="0" smtClean="0"/>
              <a:t>by </a:t>
            </a:r>
            <a:r>
              <a:rPr lang="ja-JP" altLang="en-US" sz="1200" dirty="0" smtClean="0">
                <a:hlinkClick r:id="rId3"/>
              </a:rPr>
              <a:t>刈歩 菜良</a:t>
            </a:r>
            <a:r>
              <a:rPr lang="ja-JP" altLang="en-US" sz="1200" dirty="0" smtClean="0"/>
              <a:t> </a:t>
            </a:r>
            <a:r>
              <a:rPr lang="en-US" altLang="ja-JP" sz="1200" dirty="0" err="1" smtClean="0"/>
              <a:t>Lv</a:t>
            </a:r>
            <a:r>
              <a:rPr lang="en-US" altLang="ja-JP" sz="1200" dirty="0" smtClean="0"/>
              <a:t> 1 </a:t>
            </a:r>
          </a:p>
          <a:p>
            <a:r>
              <a:rPr lang="en-US" altLang="ja-JP" sz="1600" dirty="0" smtClean="0"/>
              <a:t>13:00</a:t>
            </a:r>
            <a:r>
              <a:rPr lang="ja-JP" altLang="en-US" sz="1600" dirty="0" smtClean="0"/>
              <a:t>～</a:t>
            </a:r>
            <a:r>
              <a:rPr lang="en-US" altLang="ja-JP" sz="1600" dirty="0" smtClean="0"/>
              <a:t>14:00 </a:t>
            </a:r>
            <a:r>
              <a:rPr lang="ja-JP" altLang="en-US" sz="1600" dirty="0" smtClean="0"/>
              <a:t>「デザインパターン第一章「生成」」</a:t>
            </a:r>
            <a:endParaRPr lang="en-US" altLang="ja-JP" sz="1600" dirty="0" smtClean="0"/>
          </a:p>
          <a:p>
            <a:pPr lvl="1"/>
            <a:r>
              <a:rPr lang="ja-JP" altLang="en-US" sz="1200" dirty="0" smtClean="0"/>
              <a:t> </a:t>
            </a:r>
            <a:r>
              <a:rPr lang="en-US" altLang="ja-JP" sz="1200" dirty="0" smtClean="0"/>
              <a:t>by </a:t>
            </a:r>
            <a:r>
              <a:rPr lang="ja-JP" altLang="en-US" sz="1200" dirty="0" smtClean="0">
                <a:hlinkClick r:id="rId4"/>
              </a:rPr>
              <a:t>梅林</a:t>
            </a:r>
            <a:r>
              <a:rPr lang="ja-JP" altLang="en-US" sz="1200" dirty="0" smtClean="0"/>
              <a:t> </a:t>
            </a:r>
            <a:r>
              <a:rPr lang="en-US" altLang="ja-JP" sz="1200" dirty="0" err="1" smtClean="0"/>
              <a:t>Lv</a:t>
            </a:r>
            <a:r>
              <a:rPr lang="en-US" altLang="ja-JP" sz="1200" dirty="0" smtClean="0"/>
              <a:t> 3 </a:t>
            </a:r>
          </a:p>
          <a:p>
            <a:r>
              <a:rPr lang="en-US" altLang="ja-JP" sz="1600" dirty="0" smtClean="0"/>
              <a:t>14:10</a:t>
            </a:r>
            <a:r>
              <a:rPr lang="ja-JP" altLang="en-US" sz="1600" dirty="0" smtClean="0"/>
              <a:t>～</a:t>
            </a:r>
            <a:r>
              <a:rPr lang="en-US" altLang="ja-JP" sz="1600" dirty="0" smtClean="0"/>
              <a:t>15:00 </a:t>
            </a:r>
            <a:r>
              <a:rPr lang="ja-JP" altLang="en-US" sz="1600" dirty="0" smtClean="0"/>
              <a:t>「</a:t>
            </a:r>
            <a:r>
              <a:rPr lang="en-US" altLang="ja-JP" sz="1600" dirty="0" smtClean="0"/>
              <a:t>DSL</a:t>
            </a:r>
            <a:r>
              <a:rPr lang="ja-JP" altLang="en-US" sz="1600" dirty="0" smtClean="0"/>
              <a:t>とは？ </a:t>
            </a:r>
            <a:r>
              <a:rPr lang="en-US" altLang="ja-JP" sz="1600" dirty="0" smtClean="0"/>
              <a:t>DSL</a:t>
            </a:r>
            <a:r>
              <a:rPr lang="ja-JP" altLang="en-US" sz="1600" dirty="0" smtClean="0"/>
              <a:t>シリーズ第</a:t>
            </a:r>
            <a:r>
              <a:rPr lang="en-US" altLang="ja-JP" sz="1600" dirty="0" smtClean="0"/>
              <a:t>1</a:t>
            </a:r>
            <a:r>
              <a:rPr lang="ja-JP" altLang="en-US" sz="1600" dirty="0" smtClean="0"/>
              <a:t>回」</a:t>
            </a:r>
            <a:endParaRPr lang="en-US" altLang="ja-JP" sz="1600" dirty="0" smtClean="0"/>
          </a:p>
          <a:p>
            <a:pPr lvl="1"/>
            <a:r>
              <a:rPr lang="ja-JP" altLang="en-US" sz="1200" dirty="0" smtClean="0"/>
              <a:t> </a:t>
            </a:r>
            <a:r>
              <a:rPr lang="en-US" altLang="ja-JP" sz="1200" dirty="0" smtClean="0"/>
              <a:t>by </a:t>
            </a:r>
            <a:r>
              <a:rPr lang="ja-JP" altLang="en-US" sz="1200" dirty="0" smtClean="0">
                <a:hlinkClick r:id="rId5"/>
              </a:rPr>
              <a:t>中博俊</a:t>
            </a:r>
            <a:r>
              <a:rPr lang="ja-JP" altLang="en-US" sz="1200" dirty="0" smtClean="0"/>
              <a:t> </a:t>
            </a:r>
            <a:r>
              <a:rPr lang="en-US" altLang="ja-JP" sz="1200" dirty="0" err="1" smtClean="0"/>
              <a:t>Lv</a:t>
            </a:r>
            <a:r>
              <a:rPr lang="en-US" altLang="ja-JP" sz="1200" dirty="0" smtClean="0"/>
              <a:t> 2 </a:t>
            </a:r>
          </a:p>
          <a:p>
            <a:r>
              <a:rPr lang="en-US" altLang="ja-JP" sz="1600" dirty="0" smtClean="0"/>
              <a:t>15:10</a:t>
            </a:r>
            <a:r>
              <a:rPr lang="ja-JP" altLang="en-US" sz="1600" dirty="0" smtClean="0"/>
              <a:t>～</a:t>
            </a:r>
            <a:r>
              <a:rPr lang="en-US" altLang="ja-JP" sz="1600" dirty="0" smtClean="0"/>
              <a:t>16:10 </a:t>
            </a:r>
            <a:r>
              <a:rPr lang="ja-JP" altLang="en-US" sz="1600" dirty="0" smtClean="0"/>
              <a:t>「</a:t>
            </a:r>
            <a:r>
              <a:rPr lang="en-US" altLang="ja-JP" sz="1600" dirty="0" smtClean="0"/>
              <a:t>STL/CLR</a:t>
            </a:r>
            <a:r>
              <a:rPr lang="ja-JP" altLang="en-US" sz="1600" dirty="0" smtClean="0"/>
              <a:t>による</a:t>
            </a:r>
            <a:r>
              <a:rPr lang="en-US" altLang="ja-JP" sz="1600" dirty="0" smtClean="0"/>
              <a:t>Generic Programming</a:t>
            </a:r>
            <a:r>
              <a:rPr lang="ja-JP" altLang="en-US" sz="1600" dirty="0" smtClean="0"/>
              <a:t>」</a:t>
            </a:r>
            <a:endParaRPr lang="en-US" altLang="ja-JP" sz="1600" dirty="0" smtClean="0"/>
          </a:p>
          <a:p>
            <a:pPr lvl="1"/>
            <a:r>
              <a:rPr lang="ja-JP" altLang="en-US" sz="1200" dirty="0" smtClean="0"/>
              <a:t> </a:t>
            </a:r>
            <a:r>
              <a:rPr lang="en-US" altLang="ja-JP" sz="1200" dirty="0" smtClean="0"/>
              <a:t>by </a:t>
            </a:r>
            <a:r>
              <a:rPr lang="en-US" altLang="ja-JP" sz="1200" dirty="0" err="1" smtClean="0">
                <a:hlinkClick r:id="rId6"/>
              </a:rPr>
              <a:t>επιστημη</a:t>
            </a:r>
            <a:r>
              <a:rPr lang="ja-JP" altLang="en-US" sz="1200" dirty="0" smtClean="0"/>
              <a:t> </a:t>
            </a:r>
            <a:r>
              <a:rPr lang="en-US" altLang="ja-JP" sz="1200" dirty="0" err="1" smtClean="0"/>
              <a:t>Lv</a:t>
            </a:r>
            <a:r>
              <a:rPr lang="en-US" altLang="ja-JP" sz="1200" dirty="0" smtClean="0"/>
              <a:t> 2 </a:t>
            </a:r>
          </a:p>
          <a:p>
            <a:r>
              <a:rPr lang="en-US" altLang="ja-JP" sz="1600" dirty="0" smtClean="0"/>
              <a:t>16:20</a:t>
            </a:r>
            <a:r>
              <a:rPr lang="ja-JP" altLang="en-US" sz="1600" dirty="0" smtClean="0"/>
              <a:t>～</a:t>
            </a:r>
            <a:r>
              <a:rPr lang="en-US" altLang="ja-JP" sz="1600" dirty="0" smtClean="0"/>
              <a:t>17:45 </a:t>
            </a:r>
            <a:r>
              <a:rPr lang="ja-JP" altLang="en-US" sz="1600" dirty="0" smtClean="0"/>
              <a:t>「Ｒ流・職業プログラマー向け生産性向上の工夫」 </a:t>
            </a:r>
            <a:endParaRPr lang="en-US" altLang="ja-JP" sz="1600" dirty="0" smtClean="0"/>
          </a:p>
          <a:p>
            <a:pPr lvl="1"/>
            <a:r>
              <a:rPr lang="en-US" altLang="ja-JP" sz="1200" dirty="0" smtClean="0"/>
              <a:t>by </a:t>
            </a:r>
            <a:r>
              <a:rPr lang="en-US" altLang="ja-JP" sz="1200" dirty="0" smtClean="0">
                <a:hlinkClick r:id="rId7"/>
              </a:rPr>
              <a:t>R</a:t>
            </a:r>
            <a:r>
              <a:rPr lang="ja-JP" altLang="en-US" sz="1200" dirty="0" smtClean="0">
                <a:hlinkClick r:id="rId7"/>
              </a:rPr>
              <a:t>田中一郎</a:t>
            </a:r>
            <a:r>
              <a:rPr lang="ja-JP" altLang="en-US" sz="1200" dirty="0" smtClean="0"/>
              <a:t> </a:t>
            </a:r>
            <a:r>
              <a:rPr lang="en-US" altLang="ja-JP" sz="1200" dirty="0" err="1" smtClean="0"/>
              <a:t>Lv</a:t>
            </a:r>
            <a:r>
              <a:rPr lang="en-US" altLang="ja-JP" sz="1200" dirty="0" smtClean="0"/>
              <a:t> 3 </a:t>
            </a:r>
          </a:p>
          <a:p>
            <a:pPr eaLnBrk="1" hangingPunct="1"/>
            <a:endParaRPr lang="ja-JP" altLang="ja-JP" sz="16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共催</a:t>
            </a:r>
            <a:r>
              <a:rPr lang="en-US" altLang="ja-JP"/>
              <a:t>:</a:t>
            </a:r>
            <a:r>
              <a:rPr lang="ja-JP" altLang="en-US"/>
              <a:t>えムナウのプログラミングのページ </a:t>
            </a:r>
          </a:p>
        </p:txBody>
      </p:sp>
      <p:pic>
        <p:nvPicPr>
          <p:cNvPr id="7" name="Picture 9" descr="alliance_member_apac_eng"/>
          <p:cNvPicPr>
            <a:picLocks noChangeAspect="1" noChangeArrowheads="1"/>
          </p:cNvPicPr>
          <p:nvPr/>
        </p:nvPicPr>
        <p:blipFill>
          <a:blip r:embed="rId8" cstate="print"/>
          <a:srcRect/>
          <a:stretch>
            <a:fillRect/>
          </a:stretch>
        </p:blipFill>
        <p:spPr bwMode="auto">
          <a:xfrm>
            <a:off x="5148263" y="5229225"/>
            <a:ext cx="2087562" cy="661988"/>
          </a:xfrm>
          <a:prstGeom prst="rect">
            <a:avLst/>
          </a:prstGeom>
          <a:noFill/>
        </p:spPr>
      </p:pic>
      <p:pic>
        <p:nvPicPr>
          <p:cNvPr id="8" name="Picture 6"/>
          <p:cNvPicPr>
            <a:picLocks noChangeAspect="1" noChangeArrowheads="1"/>
          </p:cNvPicPr>
          <p:nvPr/>
        </p:nvPicPr>
        <p:blipFill>
          <a:blip r:embed="rId9"/>
          <a:srcRect/>
          <a:stretch>
            <a:fillRect/>
          </a:stretch>
        </p:blipFill>
        <p:spPr bwMode="auto">
          <a:xfrm>
            <a:off x="2843213" y="5229225"/>
            <a:ext cx="792162" cy="4238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857224" y="5214950"/>
            <a:ext cx="7561262" cy="92333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x</a:t>
            </a:r>
            <a:r>
              <a:rPr lang="ja-JP" altLang="en-US" dirty="0" smtClean="0"/>
              <a:t>さん、</a:t>
            </a:r>
            <a:r>
              <a:rPr lang="en-US" altLang="ja-JP" dirty="0" smtClean="0"/>
              <a:t>w</a:t>
            </a:r>
            <a:r>
              <a:rPr lang="ja-JP" altLang="en-US" dirty="0" smtClean="0"/>
              <a:t>さん、やじゅさん、</a:t>
            </a:r>
            <a:r>
              <a:rPr lang="en-US" altLang="ja-JP" dirty="0" err="1" smtClean="0"/>
              <a:t>harusame</a:t>
            </a:r>
            <a:r>
              <a:rPr lang="ja-JP" altLang="en-US" dirty="0" smtClean="0"/>
              <a:t>さん、</a:t>
            </a:r>
            <a:r>
              <a:rPr lang="en-US" altLang="ja-JP" dirty="0" smtClean="0"/>
              <a:t>h</a:t>
            </a:r>
            <a:r>
              <a:rPr lang="ja-JP" altLang="en-US" dirty="0" smtClean="0"/>
              <a:t>さん、</a:t>
            </a:r>
            <a:r>
              <a:rPr lang="en-US" altLang="ja-JP" dirty="0" smtClean="0"/>
              <a:t>c</a:t>
            </a:r>
            <a:r>
              <a:rPr lang="ja-JP" altLang="en-US" dirty="0" smtClean="0"/>
              <a:t>さん、ふじさきさん、</a:t>
            </a:r>
            <a:r>
              <a:rPr lang="en-US" altLang="ja-JP" dirty="0" err="1" smtClean="0"/>
              <a:t>usay</a:t>
            </a:r>
            <a:r>
              <a:rPr lang="ja-JP" altLang="en-US" dirty="0" smtClean="0"/>
              <a:t>さん、まさるさん、</a:t>
            </a:r>
            <a:r>
              <a:rPr lang="en-US" altLang="ja-JP" dirty="0" err="1" smtClean="0"/>
              <a:t>sanderi</a:t>
            </a:r>
            <a:r>
              <a:rPr lang="ja-JP" altLang="en-US" dirty="0" smtClean="0"/>
              <a:t>さん、</a:t>
            </a:r>
            <a:r>
              <a:rPr lang="ja-JP" altLang="en-US" dirty="0" err="1" smtClean="0"/>
              <a:t>りょー</a:t>
            </a:r>
            <a:r>
              <a:rPr lang="ja-JP" altLang="en-US" dirty="0" smtClean="0"/>
              <a:t>いちさん、片桐 継さん、未記入さん、</a:t>
            </a:r>
            <a:r>
              <a:rPr lang="en-US" altLang="ja-JP" dirty="0" smtClean="0"/>
              <a:t>m</a:t>
            </a:r>
            <a:r>
              <a:rPr lang="ja-JP" altLang="en-US" dirty="0" smtClean="0"/>
              <a:t>さん、</a:t>
            </a:r>
            <a:r>
              <a:rPr lang="en-US" altLang="ja-JP" dirty="0" smtClean="0"/>
              <a:t>t</a:t>
            </a:r>
            <a:r>
              <a:rPr lang="ja-JP" altLang="en-US" dirty="0" smtClean="0"/>
              <a:t>さん、</a:t>
            </a:r>
            <a:r>
              <a:rPr lang="en-US" altLang="ja-JP" dirty="0" smtClean="0"/>
              <a:t>b</a:t>
            </a:r>
            <a:r>
              <a:rPr lang="ja-JP" altLang="en-US" dirty="0" smtClean="0"/>
              <a:t>さん、</a:t>
            </a:r>
            <a:r>
              <a:rPr lang="en-US" altLang="ja-JP" dirty="0" smtClean="0"/>
              <a:t>k</a:t>
            </a:r>
            <a:r>
              <a:rPr lang="ja-JP" altLang="en-US" dirty="0" smtClean="0"/>
              <a:t>さん、</a:t>
            </a:r>
            <a:r>
              <a:rPr lang="en-US" altLang="ja-JP" dirty="0" smtClean="0"/>
              <a:t>m</a:t>
            </a:r>
            <a:r>
              <a:rPr lang="ja-JP" altLang="en-US" dirty="0" smtClean="0"/>
              <a:t>さん、</a:t>
            </a:r>
            <a:r>
              <a:rPr lang="en-US" altLang="ja-JP" dirty="0" smtClean="0"/>
              <a:t>d</a:t>
            </a:r>
            <a:r>
              <a:rPr lang="ja-JP" altLang="en-US" dirty="0" smtClean="0"/>
              <a:t>さん、</a:t>
            </a:r>
            <a:r>
              <a:rPr lang="en-US" altLang="ja-JP" dirty="0" smtClean="0"/>
              <a:t>h</a:t>
            </a:r>
            <a:r>
              <a:rPr lang="ja-JP" altLang="en-US" dirty="0" smtClean="0"/>
              <a:t>さん、</a:t>
            </a:r>
            <a:r>
              <a:rPr lang="en-US" altLang="ja-JP" dirty="0" smtClean="0"/>
              <a:t>t</a:t>
            </a:r>
            <a:r>
              <a:rPr lang="ja-JP" altLang="en-US" dirty="0" err="1" smtClean="0"/>
              <a:t>さん</a:t>
            </a:r>
            <a:endParaRPr lang="en-US" altLang="ja-JP" dirty="0"/>
          </a:p>
        </p:txBody>
      </p:sp>
      <p:sp>
        <p:nvSpPr>
          <p:cNvPr id="6" name="Text Box 19"/>
          <p:cNvSpPr txBox="1">
            <a:spLocks noChangeArrowheads="1"/>
          </p:cNvSpPr>
          <p:nvPr/>
        </p:nvSpPr>
        <p:spPr bwMode="auto">
          <a:xfrm>
            <a:off x="1052513" y="1000108"/>
            <a:ext cx="7561262" cy="41395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000" dirty="0" smtClean="0"/>
              <a:t>中博俊</a:t>
            </a:r>
            <a:r>
              <a:rPr lang="en-US" altLang="ja-JP" sz="2000" dirty="0" smtClean="0"/>
              <a:t>, </a:t>
            </a:r>
            <a:r>
              <a:rPr lang="ja-JP" altLang="en-US" sz="2000" dirty="0" err="1" smtClean="0"/>
              <a:t>じゃんぬねっ</a:t>
            </a:r>
            <a:r>
              <a:rPr lang="ja-JP" altLang="en-US" sz="2000" dirty="0" smtClean="0"/>
              <a:t>と</a:t>
            </a:r>
            <a:r>
              <a:rPr lang="en-US" altLang="ja-JP" sz="2000" dirty="0" smtClean="0"/>
              <a:t>, </a:t>
            </a:r>
            <a:r>
              <a:rPr lang="ja-JP" altLang="en-US" sz="2000" dirty="0" smtClean="0"/>
              <a:t>夏椰</a:t>
            </a:r>
            <a:r>
              <a:rPr lang="en-US" altLang="ja-JP" sz="2000" dirty="0" smtClean="0"/>
              <a:t>, </a:t>
            </a:r>
            <a:r>
              <a:rPr lang="ja-JP" altLang="en-US" sz="2000" dirty="0" smtClean="0"/>
              <a:t>なおこ</a:t>
            </a:r>
            <a:r>
              <a:rPr lang="en-US" altLang="ja-JP" sz="2000" dirty="0" smtClean="0"/>
              <a:t>(</a:t>
            </a:r>
            <a:r>
              <a:rPr lang="ja-JP" altLang="en-US" sz="2000" dirty="0" smtClean="0"/>
              <a:t>・∀・</a:t>
            </a:r>
            <a:r>
              <a:rPr lang="en-US" altLang="ja-JP" sz="2000" dirty="0" smtClean="0"/>
              <a:t>), </a:t>
            </a:r>
            <a:r>
              <a:rPr lang="ja-JP" altLang="en-US" sz="2000" dirty="0" smtClean="0"/>
              <a:t>まゆり</a:t>
            </a:r>
            <a:r>
              <a:rPr lang="ja-JP" altLang="en-US" sz="2000" dirty="0" err="1" smtClean="0"/>
              <a:t>ん</a:t>
            </a:r>
            <a:r>
              <a:rPr lang="en-US" altLang="ja-JP" sz="2000" dirty="0" smtClean="0"/>
              <a:t>, </a:t>
            </a:r>
            <a:r>
              <a:rPr lang="ja-JP" altLang="en-US" sz="2000" dirty="0" smtClean="0"/>
              <a:t>はなおか </a:t>
            </a:r>
            <a:r>
              <a:rPr lang="ja-JP" altLang="en-US" sz="2000" dirty="0" err="1" smtClean="0"/>
              <a:t>じった</a:t>
            </a:r>
            <a:r>
              <a:rPr lang="en-US" altLang="ja-JP" sz="2000" dirty="0" smtClean="0"/>
              <a:t>, </a:t>
            </a:r>
            <a:r>
              <a:rPr lang="en-US" altLang="ja-JP" sz="2000" dirty="0" err="1" smtClean="0"/>
              <a:t>trapemiya</a:t>
            </a:r>
            <a:r>
              <a:rPr lang="en-US" altLang="ja-JP" sz="2000" dirty="0" smtClean="0"/>
              <a:t>, , </a:t>
            </a:r>
            <a:r>
              <a:rPr lang="ja-JP" altLang="en-US" sz="2000" dirty="0" smtClean="0"/>
              <a:t>やねうらお</a:t>
            </a:r>
            <a:r>
              <a:rPr lang="en-US" altLang="ja-JP" sz="2000" dirty="0" smtClean="0"/>
              <a:t>, , , </a:t>
            </a:r>
            <a:r>
              <a:rPr lang="ja-JP" altLang="en-US" sz="2000" dirty="0" smtClean="0"/>
              <a:t>囚人</a:t>
            </a:r>
            <a:r>
              <a:rPr lang="en-US" altLang="ja-JP" sz="2000" dirty="0" smtClean="0"/>
              <a:t>, Moo, </a:t>
            </a:r>
            <a:r>
              <a:rPr lang="en-US" altLang="ja-JP" sz="2000" dirty="0" err="1" smtClean="0"/>
              <a:t>maint</a:t>
            </a:r>
            <a:r>
              <a:rPr lang="en-US" altLang="ja-JP" sz="2000" dirty="0" smtClean="0"/>
              <a:t>, </a:t>
            </a:r>
            <a:r>
              <a:rPr lang="en-US" altLang="ja-JP" sz="2000" dirty="0" err="1" smtClean="0"/>
              <a:t>επιστημη</a:t>
            </a:r>
            <a:r>
              <a:rPr lang="en-US" altLang="ja-JP" sz="2000" dirty="0" smtClean="0"/>
              <a:t>, (</a:t>
            </a:r>
            <a:r>
              <a:rPr lang="ja-JP" altLang="en-US" sz="2000" dirty="0" err="1" smtClean="0"/>
              <a:t>えぴ</a:t>
            </a:r>
            <a:r>
              <a:rPr lang="ja-JP" altLang="en-US" sz="2000" dirty="0" smtClean="0"/>
              <a:t>すてー</a:t>
            </a:r>
            <a:r>
              <a:rPr lang="ja-JP" altLang="en-US" sz="2000" dirty="0" err="1" smtClean="0"/>
              <a:t>めー</a:t>
            </a:r>
            <a:r>
              <a:rPr lang="en-US" altLang="ja-JP" sz="2000" dirty="0" smtClean="0"/>
              <a:t>), </a:t>
            </a:r>
            <a:r>
              <a:rPr lang="ja-JP" altLang="en-US" sz="2000" dirty="0" smtClean="0"/>
              <a:t>とっちゃん</a:t>
            </a:r>
            <a:r>
              <a:rPr lang="en-US" altLang="ja-JP" sz="2000" dirty="0" smtClean="0"/>
              <a:t>, </a:t>
            </a:r>
            <a:r>
              <a:rPr lang="ja-JP" altLang="en-US" sz="2000" dirty="0" smtClean="0"/>
              <a:t>おぎわら</a:t>
            </a:r>
            <a:r>
              <a:rPr lang="en-US" altLang="ja-JP" sz="2000" dirty="0" smtClean="0"/>
              <a:t>, </a:t>
            </a:r>
            <a:r>
              <a:rPr lang="ja-JP" altLang="en-US" sz="2000" dirty="0" smtClean="0"/>
              <a:t>えムナウ</a:t>
            </a:r>
            <a:r>
              <a:rPr lang="en-US" altLang="ja-JP" sz="2000" dirty="0" smtClean="0"/>
              <a:t>, </a:t>
            </a:r>
            <a:r>
              <a:rPr lang="ja-JP" altLang="en-US" sz="2000" dirty="0" smtClean="0"/>
              <a:t>買太郎</a:t>
            </a:r>
            <a:r>
              <a:rPr lang="en-US" altLang="ja-JP" sz="2000" dirty="0" smtClean="0"/>
              <a:t>, </a:t>
            </a:r>
            <a:r>
              <a:rPr lang="ja-JP" altLang="en-US" sz="2000" dirty="0" smtClean="0"/>
              <a:t>むたぐち</a:t>
            </a:r>
            <a:r>
              <a:rPr lang="en-US" altLang="ja-JP" sz="2000" dirty="0" smtClean="0"/>
              <a:t>, </a:t>
            </a:r>
            <a:r>
              <a:rPr lang="en-US" altLang="ja-JP" sz="2000" dirty="0" err="1" smtClean="0"/>
              <a:t>aera</a:t>
            </a:r>
            <a:r>
              <a:rPr lang="en-US" altLang="ja-JP" sz="2000" dirty="0" smtClean="0"/>
              <a:t>, </a:t>
            </a:r>
            <a:r>
              <a:rPr lang="en-US" altLang="ja-JP" sz="2000" dirty="0" err="1" smtClean="0"/>
              <a:t>taos</a:t>
            </a:r>
            <a:r>
              <a:rPr lang="en-US" altLang="ja-JP" sz="2000" dirty="0" smtClean="0"/>
              <a:t>, </a:t>
            </a:r>
            <a:r>
              <a:rPr lang="en-US" altLang="ja-JP" sz="2000" dirty="0" err="1" smtClean="0"/>
              <a:t>ue</a:t>
            </a:r>
            <a:r>
              <a:rPr lang="en-US" altLang="ja-JP" sz="2000" dirty="0" smtClean="0"/>
              <a:t>, </a:t>
            </a:r>
            <a:r>
              <a:rPr lang="en-US" altLang="ja-JP" sz="2000" dirty="0" err="1" smtClean="0"/>
              <a:t>ognac</a:t>
            </a:r>
            <a:r>
              <a:rPr lang="en-US" altLang="ja-JP" sz="2000" dirty="0" smtClean="0"/>
              <a:t>, 108bones, </a:t>
            </a:r>
            <a:r>
              <a:rPr lang="en-US" altLang="ja-JP" sz="2000" dirty="0" err="1" smtClean="0"/>
              <a:t>ghost_shell</a:t>
            </a:r>
            <a:r>
              <a:rPr lang="en-US" altLang="ja-JP" sz="2000" dirty="0" smtClean="0"/>
              <a:t>, </a:t>
            </a:r>
            <a:r>
              <a:rPr lang="ja-JP" altLang="en-US" sz="2000" dirty="0" smtClean="0"/>
              <a:t>黒龍</a:t>
            </a:r>
            <a:r>
              <a:rPr lang="en-US" altLang="ja-JP" sz="2000" dirty="0" smtClean="0"/>
              <a:t>, </a:t>
            </a:r>
            <a:r>
              <a:rPr lang="en-US" altLang="ja-JP" sz="2000" dirty="0" err="1" smtClean="0"/>
              <a:t>koka</a:t>
            </a:r>
            <a:r>
              <a:rPr lang="en-US" altLang="ja-JP" sz="2000" dirty="0" smtClean="0"/>
              <a:t>, </a:t>
            </a:r>
            <a:r>
              <a:rPr lang="en-US" altLang="ja-JP" sz="2000" dirty="0" err="1" smtClean="0"/>
              <a:t>inogucci</a:t>
            </a:r>
            <a:r>
              <a:rPr lang="en-US" altLang="ja-JP" sz="2000" dirty="0" smtClean="0"/>
              <a:t>, </a:t>
            </a:r>
            <a:r>
              <a:rPr lang="ja-JP" altLang="en-US" sz="2000" dirty="0" smtClean="0"/>
              <a:t>ヽ</a:t>
            </a:r>
            <a:r>
              <a:rPr lang="en-US" altLang="ja-JP" sz="2000" dirty="0" smtClean="0"/>
              <a:t>(</a:t>
            </a:r>
            <a:r>
              <a:rPr lang="ja-JP" altLang="en-US" sz="2000" dirty="0" smtClean="0"/>
              <a:t>ﾟ∀</a:t>
            </a:r>
            <a:r>
              <a:rPr lang="en-US" altLang="ja-JP" sz="2000" dirty="0" smtClean="0"/>
              <a:t>｡)</a:t>
            </a:r>
            <a:r>
              <a:rPr lang="ja-JP" altLang="en-US" sz="2000" dirty="0" smtClean="0"/>
              <a:t>ﾉうぇね</a:t>
            </a:r>
            <a:r>
              <a:rPr lang="en-US" altLang="ja-JP" sz="2000" dirty="0" smtClean="0"/>
              <a:t>, </a:t>
            </a:r>
            <a:r>
              <a:rPr lang="ja-JP" altLang="en-US" sz="2000" dirty="0" smtClean="0"/>
              <a:t>アクア</a:t>
            </a:r>
            <a:r>
              <a:rPr lang="en-US" altLang="ja-JP" sz="2000" dirty="0" smtClean="0"/>
              <a:t>, </a:t>
            </a:r>
            <a:r>
              <a:rPr lang="en-US" altLang="ja-JP" sz="2000" dirty="0" err="1" smtClean="0"/>
              <a:t>newpops</a:t>
            </a:r>
            <a:r>
              <a:rPr lang="en-US" altLang="ja-JP" sz="2000" dirty="0" smtClean="0"/>
              <a:t>, zee, </a:t>
            </a:r>
            <a:r>
              <a:rPr lang="ja-JP" altLang="en-US" sz="2000" dirty="0" smtClean="0"/>
              <a:t>十郎</a:t>
            </a:r>
            <a:r>
              <a:rPr lang="en-US" altLang="ja-JP" sz="2000" dirty="0" smtClean="0"/>
              <a:t>, Pandora, </a:t>
            </a:r>
            <a:r>
              <a:rPr lang="ja-JP" altLang="en-US" sz="2000" dirty="0" smtClean="0"/>
              <a:t>刈歩 菜良</a:t>
            </a:r>
            <a:r>
              <a:rPr lang="en-US" altLang="ja-JP" sz="2000" dirty="0" smtClean="0"/>
              <a:t>, R</a:t>
            </a:r>
            <a:r>
              <a:rPr lang="ja-JP" altLang="en-US" sz="2000" dirty="0" smtClean="0"/>
              <a:t>・田中一郎</a:t>
            </a:r>
            <a:r>
              <a:rPr lang="en-US" altLang="ja-JP" sz="2000" dirty="0" smtClean="0"/>
              <a:t>, </a:t>
            </a:r>
            <a:r>
              <a:rPr lang="ja-JP" altLang="en-US" sz="2000" dirty="0" smtClean="0"/>
              <a:t>十兵衛（諸農）</a:t>
            </a:r>
            <a:r>
              <a:rPr lang="en-US" altLang="ja-JP" sz="2000" dirty="0" smtClean="0"/>
              <a:t>, </a:t>
            </a:r>
            <a:r>
              <a:rPr lang="ja-JP" altLang="en-US" sz="2000" dirty="0" err="1" smtClean="0"/>
              <a:t>まさぶん</a:t>
            </a:r>
            <a:r>
              <a:rPr lang="en-US" altLang="ja-JP" sz="2000" dirty="0" smtClean="0"/>
              <a:t>, </a:t>
            </a:r>
            <a:r>
              <a:rPr lang="ja-JP" altLang="en-US" sz="2000" dirty="0" smtClean="0"/>
              <a:t>まどか</a:t>
            </a:r>
            <a:r>
              <a:rPr lang="en-US" altLang="ja-JP" sz="2000" dirty="0" smtClean="0"/>
              <a:t>, </a:t>
            </a:r>
            <a:r>
              <a:rPr lang="ja-JP" altLang="en-US" sz="2000" dirty="0" smtClean="0"/>
              <a:t>ゆき</a:t>
            </a:r>
            <a:r>
              <a:rPr lang="en-US" altLang="ja-JP" sz="2000" dirty="0" smtClean="0"/>
              <a:t>, </a:t>
            </a:r>
            <a:r>
              <a:rPr lang="ja-JP" altLang="en-US" sz="2000" dirty="0" smtClean="0"/>
              <a:t>恣意の</a:t>
            </a:r>
            <a:r>
              <a:rPr lang="en-US" altLang="ja-JP" sz="2000" dirty="0" smtClean="0"/>
              <a:t>, </a:t>
            </a:r>
            <a:r>
              <a:rPr lang="ja-JP" altLang="en-US" sz="2000" dirty="0" err="1" smtClean="0"/>
              <a:t>ひろ</a:t>
            </a:r>
            <a:r>
              <a:rPr lang="ja-JP" altLang="en-US" sz="2000" dirty="0" smtClean="0"/>
              <a:t>えむ</a:t>
            </a:r>
            <a:r>
              <a:rPr lang="en-US" altLang="ja-JP" sz="2000" dirty="0" smtClean="0"/>
              <a:t>, taka, </a:t>
            </a:r>
            <a:r>
              <a:rPr lang="ja-JP" altLang="en-US" sz="2000" dirty="0" err="1" smtClean="0"/>
              <a:t>ちゅ</a:t>
            </a:r>
            <a:r>
              <a:rPr lang="ja-JP" altLang="en-US" sz="2000" dirty="0" smtClean="0"/>
              <a:t>き</a:t>
            </a:r>
            <a:r>
              <a:rPr lang="en-US" altLang="ja-JP" sz="2000" dirty="0" smtClean="0"/>
              <a:t>, DS7, </a:t>
            </a:r>
            <a:r>
              <a:rPr lang="ja-JP" altLang="en-US" sz="2000" dirty="0" smtClean="0"/>
              <a:t>なか</a:t>
            </a:r>
            <a:r>
              <a:rPr lang="en-US" altLang="ja-JP" sz="2000" dirty="0" smtClean="0"/>
              <a:t>-</a:t>
            </a:r>
            <a:r>
              <a:rPr lang="en-US" altLang="ja-JP" sz="2000" dirty="0" err="1" smtClean="0"/>
              <a:t>chan</a:t>
            </a:r>
            <a:r>
              <a:rPr lang="en-US" altLang="ja-JP" sz="2000" dirty="0" smtClean="0"/>
              <a:t>@</a:t>
            </a:r>
            <a:r>
              <a:rPr lang="ja-JP" altLang="en-US" sz="2000" dirty="0" smtClean="0"/>
              <a:t>最愛の</a:t>
            </a:r>
            <a:r>
              <a:rPr lang="en-US" altLang="ja-JP" sz="2000" dirty="0" smtClean="0"/>
              <a:t>iMac, </a:t>
            </a:r>
            <a:r>
              <a:rPr lang="ja-JP" altLang="en-US" sz="2000" dirty="0" smtClean="0"/>
              <a:t>沢渡真雪</a:t>
            </a:r>
            <a:r>
              <a:rPr lang="en-US" altLang="ja-JP" sz="2000" dirty="0" smtClean="0"/>
              <a:t>, THREE-ONE, Blue, RAPT, </a:t>
            </a:r>
            <a:r>
              <a:rPr lang="ja-JP" altLang="en-US" sz="2000" dirty="0" smtClean="0"/>
              <a:t>初音玲</a:t>
            </a:r>
            <a:r>
              <a:rPr lang="en-US" altLang="ja-JP" sz="2000" dirty="0" smtClean="0"/>
              <a:t>, </a:t>
            </a:r>
            <a:r>
              <a:rPr lang="ja-JP" altLang="en-US" sz="2000" dirty="0" smtClean="0"/>
              <a:t>のぶさん</a:t>
            </a:r>
            <a:r>
              <a:rPr lang="en-US" altLang="ja-JP" sz="2000" dirty="0" smtClean="0"/>
              <a:t>, </a:t>
            </a:r>
            <a:r>
              <a:rPr lang="ja-JP" altLang="en-US" sz="2000" dirty="0" err="1" smtClean="0"/>
              <a:t>ぽぴ</a:t>
            </a:r>
            <a:r>
              <a:rPr lang="ja-JP" altLang="en-US" sz="2000" dirty="0" smtClean="0"/>
              <a:t>王子</a:t>
            </a:r>
            <a:r>
              <a:rPr lang="en-US" altLang="ja-JP" sz="2000" dirty="0" smtClean="0"/>
              <a:t>, </a:t>
            </a:r>
            <a:r>
              <a:rPr lang="ja-JP" altLang="en-US" sz="2000" dirty="0" smtClean="0"/>
              <a:t>がんふぃー</a:t>
            </a:r>
            <a:r>
              <a:rPr lang="ja-JP" altLang="en-US" sz="2000" dirty="0" err="1" smtClean="0"/>
              <a:t>るど</a:t>
            </a:r>
            <a:r>
              <a:rPr lang="en-US" altLang="ja-JP" sz="2000" dirty="0" smtClean="0"/>
              <a:t>, </a:t>
            </a:r>
            <a:r>
              <a:rPr lang="ja-JP" altLang="en-US" sz="2000" dirty="0" smtClean="0"/>
              <a:t>スーパーあんどちん</a:t>
            </a:r>
            <a:r>
              <a:rPr lang="en-US" altLang="ja-JP" sz="2000" dirty="0" smtClean="0"/>
              <a:t>, </a:t>
            </a:r>
            <a:r>
              <a:rPr lang="ja-JP" altLang="en-US" sz="2000" dirty="0" smtClean="0"/>
              <a:t>シャノン</a:t>
            </a:r>
            <a:r>
              <a:rPr lang="en-US" altLang="ja-JP" sz="2000" dirty="0" smtClean="0"/>
              <a:t>, HIROTOW, </a:t>
            </a:r>
            <a:r>
              <a:rPr lang="ja-JP" altLang="en-US" sz="2000" dirty="0" err="1" smtClean="0"/>
              <a:t>まるぼろまん</a:t>
            </a:r>
            <a:r>
              <a:rPr lang="en-US" altLang="ja-JP" sz="2000" dirty="0" smtClean="0"/>
              <a:t>, Melt, f, u, </a:t>
            </a:r>
            <a:r>
              <a:rPr lang="ja-JP" altLang="en-US" sz="2000" dirty="0" smtClean="0"/>
              <a:t>まきなす</a:t>
            </a:r>
            <a:r>
              <a:rPr lang="en-US" altLang="ja-JP" sz="2000" dirty="0" smtClean="0"/>
              <a:t>, </a:t>
            </a:r>
            <a:r>
              <a:rPr lang="ja-JP" altLang="en-US" sz="2000" dirty="0" smtClean="0"/>
              <a:t>梅林</a:t>
            </a:r>
            <a:r>
              <a:rPr lang="en-US" altLang="ja-JP" sz="2000" dirty="0" smtClean="0"/>
              <a:t>, </a:t>
            </a:r>
            <a:r>
              <a:rPr lang="ja-JP" altLang="en-US" sz="2000" dirty="0" smtClean="0"/>
              <a:t>オノデラ</a:t>
            </a:r>
            <a:r>
              <a:rPr lang="en-US" altLang="ja-JP" sz="2000" dirty="0" smtClean="0"/>
              <a:t>, TOM, h, HIRO, </a:t>
            </a:r>
            <a:r>
              <a:rPr lang="en-US" altLang="ja-JP" sz="2000" dirty="0" err="1" smtClean="0"/>
              <a:t>HiJun</a:t>
            </a:r>
            <a:r>
              <a:rPr lang="en-US" altLang="ja-JP" sz="2000" dirty="0" smtClean="0"/>
              <a:t>, </a:t>
            </a:r>
            <a:r>
              <a:rPr lang="ja-JP" altLang="en-US" sz="2000" dirty="0" err="1" smtClean="0"/>
              <a:t>ちゃっぴ</a:t>
            </a:r>
            <a:r>
              <a:rPr lang="en-US" altLang="ja-JP" sz="2000" dirty="0" smtClean="0"/>
              <a:t>, </a:t>
            </a:r>
            <a:r>
              <a:rPr lang="ja-JP" altLang="en-US" sz="2000" dirty="0" smtClean="0"/>
              <a:t>ダッチ</a:t>
            </a:r>
            <a:r>
              <a:rPr lang="en-US" altLang="ja-JP" sz="2000" dirty="0" smtClean="0"/>
              <a:t>, </a:t>
            </a:r>
            <a:r>
              <a:rPr lang="ja-JP" altLang="en-US" sz="2000" dirty="0" smtClean="0"/>
              <a:t>キヨ</a:t>
            </a:r>
            <a:r>
              <a:rPr lang="en-US" altLang="ja-JP" sz="2000" dirty="0" smtClean="0"/>
              <a:t>, t, </a:t>
            </a:r>
            <a:r>
              <a:rPr lang="ja-JP" altLang="en-US" sz="2000" dirty="0" smtClean="0"/>
              <a:t>ふ</a:t>
            </a:r>
            <a:r>
              <a:rPr lang="en-US" altLang="ja-JP" sz="2000" dirty="0" smtClean="0"/>
              <a:t>, </a:t>
            </a:r>
            <a:r>
              <a:rPr lang="ja-JP" altLang="en-US" sz="2000" dirty="0" smtClean="0"/>
              <a:t>ゆー</a:t>
            </a:r>
            <a:r>
              <a:rPr lang="ja-JP" altLang="en-US" sz="2000" dirty="0" err="1" smtClean="0"/>
              <a:t>ち</a:t>
            </a:r>
            <a:r>
              <a:rPr lang="en-US" altLang="ja-JP" sz="2000" dirty="0" smtClean="0"/>
              <a:t>, </a:t>
            </a:r>
            <a:r>
              <a:rPr lang="ja-JP" altLang="en-US" sz="2000" dirty="0" smtClean="0"/>
              <a:t>長月葵</a:t>
            </a:r>
            <a:r>
              <a:rPr lang="en-US" altLang="ja-JP" sz="2000" dirty="0" smtClean="0"/>
              <a:t>, </a:t>
            </a:r>
            <a:r>
              <a:rPr lang="ja-JP" altLang="en-US" sz="2000" dirty="0" smtClean="0"/>
              <a:t>ながせ</a:t>
            </a:r>
            <a:r>
              <a:rPr lang="en-US" altLang="ja-JP" sz="2000" dirty="0" smtClean="0"/>
              <a:t>, s, </a:t>
            </a:r>
            <a:r>
              <a:rPr lang="ja-JP" altLang="en-US" sz="2000" dirty="0" smtClean="0"/>
              <a:t>とりこびと</a:t>
            </a:r>
            <a:r>
              <a:rPr lang="en-US" altLang="ja-JP" sz="2000" dirty="0" smtClean="0"/>
              <a:t>, s, fox, </a:t>
            </a:r>
            <a:r>
              <a:rPr lang="ja-JP" altLang="en-US" sz="2000" dirty="0" smtClean="0"/>
              <a:t>かつのり</a:t>
            </a:r>
            <a:r>
              <a:rPr lang="en-US" altLang="ja-JP" sz="2000" dirty="0" smtClean="0"/>
              <a:t>, </a:t>
            </a:r>
            <a:r>
              <a:rPr lang="en-US" altLang="ja-JP" sz="2000" dirty="0" err="1" smtClean="0"/>
              <a:t>kzt</a:t>
            </a:r>
            <a:r>
              <a:rPr lang="en-US" altLang="ja-JP" sz="2000" dirty="0" smtClean="0"/>
              <a:t>, </a:t>
            </a:r>
            <a:r>
              <a:rPr lang="ja-JP" altLang="en-US" sz="2000" dirty="0" smtClean="0"/>
              <a:t>虚蝉</a:t>
            </a:r>
            <a:r>
              <a:rPr lang="en-US" altLang="ja-JP" sz="2000" dirty="0" smtClean="0"/>
              <a:t>, </a:t>
            </a:r>
            <a:r>
              <a:rPr lang="en-US" altLang="ja-JP" sz="2000" dirty="0" err="1" smtClean="0"/>
              <a:t>Shizuku</a:t>
            </a:r>
            <a:r>
              <a:rPr lang="en-US" altLang="ja-JP" sz="2000" dirty="0" smtClean="0"/>
              <a:t>, CH3COOH, </a:t>
            </a:r>
          </a:p>
          <a:p>
            <a:endParaRPr lang="en-US" altLang="ja-JP" sz="20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ja-JP" altLang="en-US" sz="2800" dirty="0" smtClean="0"/>
              <a:t>技術者同士によるコミュニケーションはさまざまな形態をとっています。これらの活動を行う団体をコミュニティと呼びます。</a:t>
            </a:r>
            <a:br>
              <a:rPr lang="ja-JP" altLang="en-US" sz="2800" dirty="0" smtClean="0"/>
            </a:br>
            <a:r>
              <a:rPr lang="ja-JP" altLang="en-US" sz="2800" dirty="0" smtClean="0"/>
              <a:t>  これらコミュニティの活動を支援、またコミュニティ活動自体の普及、啓発および認知度向上のためのイベントなどを開催します。</a:t>
            </a:r>
            <a:endParaRPr lang="en-US" altLang="ja-JP" sz="2800" dirty="0" smtClean="0"/>
          </a:p>
          <a:p>
            <a:r>
              <a:rPr lang="ja-JP" altLang="en-US" sz="2800" dirty="0" smtClean="0"/>
              <a:t>北米</a:t>
            </a:r>
            <a:r>
              <a:rPr lang="ja-JP" altLang="en-US" sz="2800" dirty="0"/>
              <a:t>のワシントンに本拠を置くワールドワイドの組織です。 </a:t>
            </a:r>
            <a:r>
              <a:rPr lang="en-US" altLang="ja-JP" sz="2800" dirty="0" smtClean="0"/>
              <a:t>INETA </a:t>
            </a:r>
            <a:r>
              <a:rPr lang="en-US" altLang="ja-JP" sz="2800" dirty="0"/>
              <a:t>Japan </a:t>
            </a:r>
            <a:r>
              <a:rPr lang="ja-JP" altLang="en-US" sz="2800" dirty="0"/>
              <a:t>は、</a:t>
            </a:r>
            <a:r>
              <a:rPr lang="en-US" altLang="ja-JP" sz="2800" dirty="0"/>
              <a:t>INETA</a:t>
            </a:r>
            <a:r>
              <a:rPr lang="ja-JP" altLang="en-US" sz="2800" dirty="0"/>
              <a:t>における日本支部という位置づけ</a:t>
            </a:r>
            <a:r>
              <a:rPr lang="ja-JP" altLang="en-US" sz="2800" dirty="0" smtClean="0"/>
              <a:t>です</a:t>
            </a:r>
            <a:r>
              <a:rPr lang="ja-JP" altLang="en-US" sz="2800" dirty="0"/>
              <a:t>。 </a:t>
            </a:r>
            <a:endParaRPr lang="en-US" altLang="ja-JP" sz="2800" dirty="0" smtClean="0"/>
          </a:p>
          <a:p>
            <a:r>
              <a:rPr lang="ja-JP" altLang="en-US" sz="2800" dirty="0" smtClean="0"/>
              <a:t>皆さんも</a:t>
            </a:r>
            <a:r>
              <a:rPr lang="en-US" altLang="ja-JP" sz="2800" dirty="0" smtClean="0"/>
              <a:t>INETAJ</a:t>
            </a:r>
            <a:r>
              <a:rPr lang="ja-JP" altLang="en-US" sz="2800" dirty="0" smtClean="0"/>
              <a:t>サイトに登録してください。</a:t>
            </a:r>
            <a:endParaRPr lang="ja-JP" altLang="en-US" sz="2800" dirty="0"/>
          </a:p>
        </p:txBody>
      </p:sp>
      <p:pic>
        <p:nvPicPr>
          <p:cNvPr id="6"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3686172" cy="5073650"/>
          </a:xfrm>
        </p:spPr>
        <p:txBody>
          <a:bodyPr/>
          <a:lstStyle/>
          <a:p>
            <a:r>
              <a:rPr lang="ja-JP" altLang="en-US" dirty="0"/>
              <a:t>この後懇親会を行います。</a:t>
            </a:r>
          </a:p>
          <a:p>
            <a:endParaRPr lang="ja-JP" altLang="en-US" dirty="0"/>
          </a:p>
          <a:p>
            <a:pPr lvl="1"/>
            <a:r>
              <a:rPr lang="ja-JP" altLang="en-US" dirty="0" smtClean="0"/>
              <a:t>お菜家</a:t>
            </a:r>
          </a:p>
          <a:p>
            <a:pPr lvl="1"/>
            <a:r>
              <a:rPr lang="en-US" altLang="ja-JP" dirty="0" smtClean="0"/>
              <a:t>Tel:03-3352-0898</a:t>
            </a:r>
          </a:p>
          <a:p>
            <a:pPr lvl="1"/>
            <a:r>
              <a:rPr lang="ja-JP" altLang="en-US" dirty="0" smtClean="0"/>
              <a:t>予算：</a:t>
            </a:r>
            <a:r>
              <a:rPr lang="en-US" altLang="ja-JP" dirty="0" smtClean="0"/>
              <a:t>4000</a:t>
            </a:r>
            <a:r>
              <a:rPr lang="ja-JP" altLang="en-US" dirty="0" smtClean="0"/>
              <a:t>円</a:t>
            </a:r>
          </a:p>
          <a:p>
            <a:pPr lvl="1"/>
            <a:r>
              <a:rPr lang="ja-JP" altLang="en-US" dirty="0" smtClean="0"/>
              <a:t>幹事：</a:t>
            </a:r>
            <a:r>
              <a:rPr lang="ja-JP" altLang="en-US" dirty="0" err="1" smtClean="0"/>
              <a:t>え</a:t>
            </a:r>
            <a:r>
              <a:rPr lang="ja-JP" altLang="en-US" dirty="0" smtClean="0"/>
              <a:t>ムナウ</a:t>
            </a:r>
          </a:p>
          <a:p>
            <a:pPr lvl="1"/>
            <a:endParaRPr lang="ja-JP" altLang="en-US" dirty="0"/>
          </a:p>
        </p:txBody>
      </p:sp>
      <p:pic>
        <p:nvPicPr>
          <p:cNvPr id="9" name="Picture 4" descr="info_map"/>
          <p:cNvPicPr>
            <a:picLocks noChangeAspect="1" noChangeArrowheads="1"/>
          </p:cNvPicPr>
          <p:nvPr/>
        </p:nvPicPr>
        <p:blipFill>
          <a:blip r:embed="rId2"/>
          <a:srcRect/>
          <a:stretch>
            <a:fillRect/>
          </a:stretch>
        </p:blipFill>
        <p:spPr bwMode="auto">
          <a:xfrm>
            <a:off x="4071934" y="1142984"/>
            <a:ext cx="4673651" cy="4735528"/>
          </a:xfrm>
          <a:prstGeom prst="rect">
            <a:avLst/>
          </a:prstGeom>
          <a:noFill/>
        </p:spPr>
      </p:pic>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343</TotalTime>
  <Words>719</Words>
  <Application>Microsoft Office PowerPoint</Application>
  <PresentationFormat>画面に合わせる (4:3)</PresentationFormat>
  <Paragraphs>60</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東京勉強会 #8</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33</cp:revision>
  <dcterms:created xsi:type="dcterms:W3CDTF">2006-05-15T04:25:02Z</dcterms:created>
  <dcterms:modified xsi:type="dcterms:W3CDTF">2007-06-05T10:34:15Z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