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70" r:id="rId5"/>
    <p:sldId id="271" r:id="rId6"/>
    <p:sldId id="268" r:id="rId7"/>
    <p:sldId id="272" r:id="rId8"/>
    <p:sldId id="273"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858"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a:solidFill>
                  <a:schemeClr val="tx2"/>
                </a:solidFill>
                <a:ea typeface="ＭＳ Ｐゴシック" pitchFamily="50" charset="-128"/>
              </a:rPr>
              <a:t>わんくま同盟 </a:t>
            </a:r>
            <a:r>
              <a:rPr kumimoji="0" lang="ja-JP" altLang="en-US" sz="2400" dirty="0" smtClean="0">
                <a:solidFill>
                  <a:schemeClr val="tx2"/>
                </a:solidFill>
                <a:ea typeface="ＭＳ Ｐゴシック" pitchFamily="50" charset="-128"/>
              </a:rPr>
              <a:t>大阪勉強会 </a:t>
            </a:r>
            <a:r>
              <a:rPr kumimoji="0" lang="en-US" altLang="ja-JP" sz="2400" dirty="0" smtClean="0">
                <a:solidFill>
                  <a:schemeClr val="tx2"/>
                </a:solidFill>
                <a:ea typeface="ＭＳ Ｐゴシック" pitchFamily="50" charset="-128"/>
              </a:rPr>
              <a:t>#6</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blogs.wankuma.com/episteme/" TargetMode="External"/><Relationship Id="rId7" Type="http://schemas.openxmlformats.org/officeDocument/2006/relationships/image" Target="../media/image3.jpeg"/><Relationship Id="rId2" Type="http://schemas.openxmlformats.org/officeDocument/2006/relationships/hyperlink" Target="http://blogs.wankuma.com/jitta/" TargetMode="External"/><Relationship Id="rId1" Type="http://schemas.openxmlformats.org/officeDocument/2006/relationships/slideLayout" Target="../slideLayouts/slideLayout12.xml"/><Relationship Id="rId6" Type="http://schemas.openxmlformats.org/officeDocument/2006/relationships/hyperlink" Target="http://blogs.wankuma.com/e3475/" TargetMode="External"/><Relationship Id="rId5" Type="http://schemas.openxmlformats.org/officeDocument/2006/relationships/hyperlink" Target="http://blogs.wankuma.com/shuujin/" TargetMode="External"/><Relationship Id="rId4" Type="http://schemas.openxmlformats.org/officeDocument/2006/relationships/hyperlink" Target="http://blogs.wankuma.com/kokury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大阪勉強会 </a:t>
            </a:r>
            <a:r>
              <a:rPr lang="en-US" altLang="ja-JP" b="1" dirty="0" smtClean="0"/>
              <a:t>#6</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1800" dirty="0" smtClean="0"/>
              <a:t>11:20</a:t>
            </a:r>
            <a:r>
              <a:rPr lang="ja-JP" altLang="en-US" sz="1800" dirty="0" smtClean="0"/>
              <a:t>～</a:t>
            </a:r>
            <a:r>
              <a:rPr lang="en-US" altLang="ja-JP" sz="1800" dirty="0" smtClean="0"/>
              <a:t>11:30 </a:t>
            </a:r>
            <a:r>
              <a:rPr lang="ja-JP" altLang="en-US" sz="1800" dirty="0" smtClean="0"/>
              <a:t>わんくま同盟について </a:t>
            </a:r>
          </a:p>
          <a:p>
            <a:r>
              <a:rPr lang="en-US" altLang="ja-JP" sz="1800" dirty="0" smtClean="0"/>
              <a:t>11:30</a:t>
            </a:r>
            <a:r>
              <a:rPr lang="ja-JP" altLang="en-US" sz="1800" dirty="0" smtClean="0"/>
              <a:t>～</a:t>
            </a:r>
            <a:r>
              <a:rPr lang="en-US" altLang="ja-JP" sz="1800" dirty="0" smtClean="0"/>
              <a:t>12:30 </a:t>
            </a:r>
            <a:r>
              <a:rPr lang="ja-JP" altLang="en-US" sz="1800" dirty="0" smtClean="0"/>
              <a:t>伝えるための、技術文書の書き方 </a:t>
            </a:r>
            <a:r>
              <a:rPr lang="en-US" altLang="ja-JP" sz="1800" dirty="0" smtClean="0"/>
              <a:t>by </a:t>
            </a:r>
            <a:r>
              <a:rPr lang="en-US" altLang="ja-JP" sz="1800" dirty="0" err="1" smtClean="0">
                <a:hlinkClick r:id="rId2"/>
              </a:rPr>
              <a:t>Jitta</a:t>
            </a:r>
            <a:r>
              <a:rPr lang="ja-JP" altLang="en-US" sz="1800" dirty="0" smtClean="0"/>
              <a:t> </a:t>
            </a:r>
            <a:r>
              <a:rPr lang="en-US" altLang="ja-JP" sz="1800" dirty="0" err="1" smtClean="0"/>
              <a:t>Lv</a:t>
            </a:r>
            <a:r>
              <a:rPr lang="en-US" altLang="ja-JP" sz="1800" dirty="0" smtClean="0"/>
              <a:t> 3</a:t>
            </a:r>
          </a:p>
          <a:p>
            <a:r>
              <a:rPr lang="en-US" altLang="ja-JP" sz="1800" dirty="0" smtClean="0"/>
              <a:t>12:30</a:t>
            </a:r>
            <a:r>
              <a:rPr lang="ja-JP" altLang="en-US" sz="1800" dirty="0" smtClean="0"/>
              <a:t>～</a:t>
            </a:r>
            <a:r>
              <a:rPr lang="en-US" altLang="ja-JP" sz="1800" dirty="0" smtClean="0"/>
              <a:t>13:00 </a:t>
            </a:r>
            <a:r>
              <a:rPr lang="ja-JP" altLang="en-US" sz="1800" dirty="0" smtClean="0"/>
              <a:t>お昼休憩  </a:t>
            </a:r>
          </a:p>
          <a:p>
            <a:r>
              <a:rPr lang="en-US" altLang="ja-JP" sz="1800" dirty="0" smtClean="0"/>
              <a:t>13:00</a:t>
            </a:r>
            <a:r>
              <a:rPr lang="ja-JP" altLang="en-US" sz="1800" dirty="0" smtClean="0"/>
              <a:t>～</a:t>
            </a:r>
            <a:r>
              <a:rPr lang="en-US" altLang="ja-JP" sz="1800" dirty="0" smtClean="0"/>
              <a:t>15:00 C++</a:t>
            </a:r>
            <a:r>
              <a:rPr lang="ja-JP" altLang="en-US" sz="1800" dirty="0" smtClean="0"/>
              <a:t>むかしばなし </a:t>
            </a:r>
            <a:r>
              <a:rPr lang="en-US" altLang="ja-JP" sz="1800" dirty="0" smtClean="0"/>
              <a:t>by </a:t>
            </a:r>
            <a:r>
              <a:rPr lang="en-US" altLang="ja-JP" sz="1800" dirty="0" err="1" smtClean="0">
                <a:hlinkClick r:id="rId3"/>
              </a:rPr>
              <a:t>επιστημη</a:t>
            </a:r>
            <a:r>
              <a:rPr lang="ja-JP" altLang="en-US" sz="1800" dirty="0" smtClean="0"/>
              <a:t> </a:t>
            </a:r>
            <a:r>
              <a:rPr lang="en-US" altLang="ja-JP" sz="1800" dirty="0" smtClean="0"/>
              <a:t>Lv4</a:t>
            </a:r>
            <a:br>
              <a:rPr lang="en-US" altLang="ja-JP" sz="1800" dirty="0" smtClean="0"/>
            </a:br>
            <a:r>
              <a:rPr lang="en-US" altLang="ja-JP" sz="1800" dirty="0" smtClean="0"/>
              <a:t> C++</a:t>
            </a:r>
            <a:r>
              <a:rPr lang="ja-JP" altLang="en-US" sz="1800" dirty="0" smtClean="0"/>
              <a:t>黎明期の先人達の戦略</a:t>
            </a:r>
            <a:r>
              <a:rPr lang="en-US" altLang="ja-JP" sz="1800" dirty="0" smtClean="0"/>
              <a:t>/</a:t>
            </a:r>
            <a:r>
              <a:rPr lang="ja-JP" altLang="en-US" sz="1800" dirty="0" smtClean="0"/>
              <a:t>戦術、そして</a:t>
            </a:r>
            <a:r>
              <a:rPr lang="en-US" altLang="ja-JP" sz="1800" dirty="0" smtClean="0"/>
              <a:t>C++</a:t>
            </a:r>
            <a:r>
              <a:rPr lang="ja-JP" altLang="en-US" sz="1800" dirty="0" smtClean="0"/>
              <a:t>処理系を実現するいろんなカラクリについてお話します。 </a:t>
            </a:r>
          </a:p>
          <a:p>
            <a:r>
              <a:rPr lang="en-US" altLang="ja-JP" sz="1800" dirty="0" smtClean="0"/>
              <a:t>15:00</a:t>
            </a:r>
            <a:r>
              <a:rPr lang="ja-JP" altLang="en-US" sz="1800" dirty="0" smtClean="0"/>
              <a:t>～</a:t>
            </a:r>
            <a:r>
              <a:rPr lang="en-US" altLang="ja-JP" sz="1800" dirty="0" smtClean="0"/>
              <a:t>15:15 </a:t>
            </a:r>
            <a:r>
              <a:rPr lang="ja-JP" altLang="en-US" sz="1800" dirty="0" smtClean="0"/>
              <a:t>休憩 </a:t>
            </a:r>
          </a:p>
          <a:p>
            <a:r>
              <a:rPr lang="en-US" altLang="ja-JP" sz="1800" dirty="0" smtClean="0"/>
              <a:t>15:15</a:t>
            </a:r>
            <a:r>
              <a:rPr lang="ja-JP" altLang="en-US" sz="1800" dirty="0" smtClean="0"/>
              <a:t>～</a:t>
            </a:r>
            <a:r>
              <a:rPr lang="en-US" altLang="ja-JP" sz="1800" dirty="0" smtClean="0"/>
              <a:t>16:30 </a:t>
            </a:r>
            <a:r>
              <a:rPr lang="ja-JP" altLang="en-US" sz="1800" dirty="0" smtClean="0"/>
              <a:t>パネルディスカッション 「オブジェクト指向ってなんだ </a:t>
            </a:r>
            <a:r>
              <a:rPr lang="en-US" altLang="ja-JP" sz="1800" dirty="0" smtClean="0"/>
              <a:t>in </a:t>
            </a:r>
            <a:r>
              <a:rPr lang="ja-JP" altLang="en-US" sz="1800" dirty="0" smtClean="0"/>
              <a:t>大阪」前半 </a:t>
            </a:r>
          </a:p>
          <a:p>
            <a:r>
              <a:rPr lang="en-US" altLang="ja-JP" sz="1800" dirty="0" smtClean="0"/>
              <a:t>16:30</a:t>
            </a:r>
            <a:r>
              <a:rPr lang="ja-JP" altLang="en-US" sz="1800" dirty="0" smtClean="0"/>
              <a:t>～</a:t>
            </a:r>
            <a:r>
              <a:rPr lang="en-US" altLang="ja-JP" sz="1800" dirty="0" smtClean="0"/>
              <a:t>16:50 </a:t>
            </a:r>
            <a:r>
              <a:rPr lang="ja-JP" altLang="en-US" sz="1800" dirty="0" smtClean="0"/>
              <a:t>休憩 </a:t>
            </a:r>
          </a:p>
          <a:p>
            <a:r>
              <a:rPr lang="en-US" altLang="ja-JP" sz="1800" dirty="0" smtClean="0"/>
              <a:t>16:50</a:t>
            </a:r>
            <a:r>
              <a:rPr lang="ja-JP" altLang="en-US" sz="1800" dirty="0" smtClean="0"/>
              <a:t>～</a:t>
            </a:r>
            <a:r>
              <a:rPr lang="en-US" altLang="ja-JP" sz="1800" dirty="0" smtClean="0"/>
              <a:t>18:00 </a:t>
            </a:r>
            <a:r>
              <a:rPr lang="ja-JP" altLang="en-US" sz="1800" dirty="0" smtClean="0"/>
              <a:t>パネルディスカッション 「オブジェクト指向ってなんだ </a:t>
            </a:r>
            <a:r>
              <a:rPr lang="en-US" altLang="ja-JP" sz="1800" dirty="0" smtClean="0"/>
              <a:t>in </a:t>
            </a:r>
            <a:r>
              <a:rPr lang="ja-JP" altLang="en-US" sz="1800" dirty="0" smtClean="0"/>
              <a:t>大阪」後半 </a:t>
            </a:r>
          </a:p>
          <a:p>
            <a:r>
              <a:rPr lang="ja-JP" altLang="en-US" sz="1800" dirty="0" smtClean="0"/>
              <a:t>司会：中博俊 </a:t>
            </a:r>
          </a:p>
          <a:p>
            <a:r>
              <a:rPr lang="ja-JP" altLang="en-US" sz="1800" dirty="0" smtClean="0"/>
              <a:t>パネラー予定：</a:t>
            </a:r>
            <a:r>
              <a:rPr lang="en-US" altLang="ja-JP" sz="1800" dirty="0" err="1" smtClean="0">
                <a:hlinkClick r:id="rId3"/>
              </a:rPr>
              <a:t>επιστημη</a:t>
            </a:r>
            <a:r>
              <a:rPr lang="ja-JP" altLang="en-US" sz="1800" dirty="0" err="1" smtClean="0"/>
              <a:t>、</a:t>
            </a:r>
            <a:r>
              <a:rPr lang="en-US" altLang="ja-JP" sz="1800" dirty="0" err="1" smtClean="0">
                <a:hlinkClick r:id="rId2"/>
              </a:rPr>
              <a:t>Jitta</a:t>
            </a:r>
            <a:r>
              <a:rPr lang="ja-JP" altLang="en-US" sz="1800" dirty="0" err="1" smtClean="0"/>
              <a:t>、</a:t>
            </a:r>
            <a:r>
              <a:rPr lang="ja-JP" altLang="en-US" sz="1800" dirty="0" smtClean="0">
                <a:hlinkClick r:id="rId4"/>
              </a:rPr>
              <a:t>黒龍</a:t>
            </a:r>
            <a:r>
              <a:rPr lang="ja-JP" altLang="en-US" sz="1800" dirty="0" smtClean="0"/>
              <a:t>、</a:t>
            </a:r>
            <a:r>
              <a:rPr lang="ja-JP" altLang="en-US" sz="1800" dirty="0" smtClean="0">
                <a:hlinkClick r:id="rId5"/>
              </a:rPr>
              <a:t>囚人</a:t>
            </a:r>
            <a:r>
              <a:rPr lang="ja-JP" altLang="en-US" sz="1800" dirty="0" smtClean="0"/>
              <a:t>、</a:t>
            </a:r>
            <a:r>
              <a:rPr lang="ja-JP" altLang="en-US" sz="1800" dirty="0" smtClean="0">
                <a:hlinkClick r:id="rId6"/>
              </a:rPr>
              <a:t>恣意の</a:t>
            </a:r>
            <a:r>
              <a:rPr lang="ja-JP" altLang="en-US" sz="1800" dirty="0" smtClean="0"/>
              <a:t>、</a:t>
            </a:r>
            <a:r>
              <a:rPr lang="en-US" altLang="ja-JP" sz="1800" dirty="0" err="1" smtClean="0"/>
              <a:t>koka</a:t>
            </a:r>
            <a:endParaRPr lang="ja-JP" altLang="en-US" sz="1800" dirty="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pic>
        <p:nvPicPr>
          <p:cNvPr id="7" name="Picture 9" descr="alliance_member_apac_eng"/>
          <p:cNvPicPr>
            <a:picLocks noChangeAspect="1" noChangeArrowheads="1"/>
          </p:cNvPicPr>
          <p:nvPr/>
        </p:nvPicPr>
        <p:blipFill>
          <a:blip r:embed="rId7" cstate="print"/>
          <a:srcRect/>
          <a:stretch>
            <a:fillRect/>
          </a:stretch>
        </p:blipFill>
        <p:spPr bwMode="auto">
          <a:xfrm>
            <a:off x="5148263" y="5229225"/>
            <a:ext cx="2087562" cy="661988"/>
          </a:xfrm>
          <a:prstGeom prst="rect">
            <a:avLst/>
          </a:prstGeom>
          <a:noFill/>
        </p:spPr>
      </p:pic>
      <p:pic>
        <p:nvPicPr>
          <p:cNvPr id="8" name="Picture 6"/>
          <p:cNvPicPr>
            <a:picLocks noChangeAspect="1" noChangeArrowheads="1"/>
          </p:cNvPicPr>
          <p:nvPr/>
        </p:nvPicPr>
        <p:blipFill>
          <a:blip r:embed="rId8"/>
          <a:srcRect/>
          <a:stretch>
            <a:fillRect/>
          </a:stretch>
        </p:blipFill>
        <p:spPr bwMode="auto">
          <a:xfrm>
            <a:off x="2843213" y="5229225"/>
            <a:ext cx="792162" cy="4238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900113" y="5300663"/>
            <a:ext cx="7561262" cy="369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a:t>
            </a:r>
            <a:endParaRPr lang="en-US" altLang="ja-JP" dirty="0"/>
          </a:p>
        </p:txBody>
      </p:sp>
      <p:sp>
        <p:nvSpPr>
          <p:cNvPr id="6" name="Text Box 19"/>
          <p:cNvSpPr txBox="1">
            <a:spLocks noChangeArrowheads="1"/>
          </p:cNvSpPr>
          <p:nvPr/>
        </p:nvSpPr>
        <p:spPr bwMode="auto">
          <a:xfrm>
            <a:off x="1052513" y="1000108"/>
            <a:ext cx="7561262" cy="36317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300" dirty="0" smtClean="0"/>
              <a:t>中博俊</a:t>
            </a:r>
            <a:r>
              <a:rPr lang="en-US" altLang="ja-JP" sz="2300" dirty="0" smtClean="0"/>
              <a:t>, </a:t>
            </a:r>
            <a:r>
              <a:rPr lang="ja-JP" altLang="en-US" sz="2300" dirty="0" err="1" smtClean="0"/>
              <a:t>じゃんぬねっ</a:t>
            </a:r>
            <a:r>
              <a:rPr lang="ja-JP" altLang="en-US" sz="2300" dirty="0" smtClean="0"/>
              <a:t>と</a:t>
            </a:r>
            <a:r>
              <a:rPr lang="en-US" altLang="ja-JP" sz="2300" dirty="0" smtClean="0"/>
              <a:t>, </a:t>
            </a:r>
            <a:r>
              <a:rPr lang="ja-JP" altLang="en-US" sz="2300" dirty="0" smtClean="0"/>
              <a:t>夏椰</a:t>
            </a:r>
            <a:r>
              <a:rPr lang="en-US" altLang="ja-JP" sz="2300" dirty="0" smtClean="0"/>
              <a:t>, </a:t>
            </a:r>
            <a:r>
              <a:rPr lang="ja-JP" altLang="en-US" sz="2300" dirty="0" smtClean="0"/>
              <a:t>なおこ</a:t>
            </a:r>
            <a:r>
              <a:rPr lang="en-US" altLang="ja-JP" sz="2300" dirty="0" smtClean="0"/>
              <a:t>(</a:t>
            </a:r>
            <a:r>
              <a:rPr lang="ja-JP" altLang="en-US" sz="2300" dirty="0" smtClean="0"/>
              <a:t>・∀・</a:t>
            </a:r>
            <a:r>
              <a:rPr lang="en-US" altLang="ja-JP" sz="2300" dirty="0" smtClean="0"/>
              <a:t>), </a:t>
            </a:r>
            <a:r>
              <a:rPr lang="ja-JP" altLang="en-US" sz="2300" dirty="0" smtClean="0"/>
              <a:t>まゆり</a:t>
            </a:r>
            <a:r>
              <a:rPr lang="ja-JP" altLang="en-US" sz="2300" dirty="0" err="1" smtClean="0"/>
              <a:t>ん</a:t>
            </a:r>
            <a:r>
              <a:rPr lang="en-US" altLang="ja-JP" sz="2300" dirty="0" smtClean="0"/>
              <a:t>, </a:t>
            </a:r>
            <a:r>
              <a:rPr lang="en-US" altLang="ja-JP" sz="2300" dirty="0" err="1" smtClean="0"/>
              <a:t>Jitta</a:t>
            </a:r>
            <a:r>
              <a:rPr lang="en-US" altLang="ja-JP" sz="2300" dirty="0" smtClean="0"/>
              <a:t>, </a:t>
            </a:r>
            <a:r>
              <a:rPr lang="en-US" altLang="ja-JP" sz="2300" dirty="0" err="1" smtClean="0"/>
              <a:t>trapemiya</a:t>
            </a:r>
            <a:r>
              <a:rPr lang="en-US" altLang="ja-JP" sz="2300" dirty="0" smtClean="0"/>
              <a:t>, </a:t>
            </a:r>
            <a:r>
              <a:rPr lang="ja-JP" altLang="en-US" sz="2300" dirty="0" smtClean="0"/>
              <a:t>やねうらお</a:t>
            </a:r>
            <a:r>
              <a:rPr lang="en-US" altLang="ja-JP" sz="2300" dirty="0" smtClean="0"/>
              <a:t>, </a:t>
            </a:r>
            <a:r>
              <a:rPr lang="ja-JP" altLang="en-US" sz="2300" dirty="0" smtClean="0"/>
              <a:t>囚人</a:t>
            </a:r>
            <a:r>
              <a:rPr lang="en-US" altLang="ja-JP" sz="2300" dirty="0" smtClean="0"/>
              <a:t>, Moo, </a:t>
            </a:r>
            <a:r>
              <a:rPr lang="en-US" altLang="ja-JP" sz="2300" dirty="0" err="1" smtClean="0"/>
              <a:t>maint</a:t>
            </a:r>
            <a:r>
              <a:rPr lang="en-US" altLang="ja-JP" sz="2300" dirty="0" smtClean="0"/>
              <a:t>, </a:t>
            </a:r>
            <a:r>
              <a:rPr lang="en-US" altLang="ja-JP" sz="2300" dirty="0" err="1" smtClean="0"/>
              <a:t>επιστημη</a:t>
            </a:r>
            <a:r>
              <a:rPr lang="en-US" altLang="ja-JP" sz="2300" dirty="0" smtClean="0"/>
              <a:t>, (</a:t>
            </a:r>
            <a:r>
              <a:rPr lang="ja-JP" altLang="en-US" sz="2300" dirty="0" err="1" smtClean="0"/>
              <a:t>えぴ</a:t>
            </a:r>
            <a:r>
              <a:rPr lang="ja-JP" altLang="en-US" sz="2300" dirty="0" smtClean="0"/>
              <a:t>すてー</a:t>
            </a:r>
            <a:r>
              <a:rPr lang="ja-JP" altLang="en-US" sz="2300" dirty="0" err="1" smtClean="0"/>
              <a:t>めー</a:t>
            </a:r>
            <a:r>
              <a:rPr lang="en-US" altLang="ja-JP" sz="2300" dirty="0" smtClean="0"/>
              <a:t>), </a:t>
            </a:r>
            <a:r>
              <a:rPr lang="ja-JP" altLang="en-US" sz="2300" dirty="0" smtClean="0"/>
              <a:t>とっちゃん</a:t>
            </a:r>
            <a:r>
              <a:rPr lang="en-US" altLang="ja-JP" sz="2300" dirty="0" smtClean="0"/>
              <a:t>, </a:t>
            </a:r>
            <a:r>
              <a:rPr lang="ja-JP" altLang="en-US" sz="2300" dirty="0" smtClean="0"/>
              <a:t>おぎわら</a:t>
            </a:r>
            <a:r>
              <a:rPr lang="en-US" altLang="ja-JP" sz="2300" dirty="0" smtClean="0"/>
              <a:t>, </a:t>
            </a:r>
            <a:r>
              <a:rPr lang="ja-JP" altLang="en-US" sz="2300" dirty="0" smtClean="0"/>
              <a:t>えムナウ</a:t>
            </a:r>
            <a:r>
              <a:rPr lang="en-US" altLang="ja-JP" sz="2300" dirty="0" smtClean="0"/>
              <a:t>, </a:t>
            </a:r>
            <a:r>
              <a:rPr lang="ja-JP" altLang="en-US" sz="2300" dirty="0" smtClean="0"/>
              <a:t>買太郎</a:t>
            </a:r>
            <a:r>
              <a:rPr lang="en-US" altLang="ja-JP" sz="2300" dirty="0" smtClean="0"/>
              <a:t>, </a:t>
            </a:r>
            <a:r>
              <a:rPr lang="ja-JP" altLang="en-US" sz="2300" dirty="0" smtClean="0"/>
              <a:t>むたぐち</a:t>
            </a:r>
            <a:r>
              <a:rPr lang="en-US" altLang="ja-JP" sz="2300" dirty="0" smtClean="0"/>
              <a:t>, </a:t>
            </a:r>
            <a:r>
              <a:rPr lang="en-US" altLang="ja-JP" sz="2300" dirty="0" err="1" smtClean="0"/>
              <a:t>aera</a:t>
            </a:r>
            <a:r>
              <a:rPr lang="en-US" altLang="ja-JP" sz="2300" dirty="0" smtClean="0"/>
              <a:t>, </a:t>
            </a:r>
            <a:r>
              <a:rPr lang="en-US" altLang="ja-JP" sz="2300" dirty="0" err="1" smtClean="0"/>
              <a:t>taos</a:t>
            </a:r>
            <a:r>
              <a:rPr lang="en-US" altLang="ja-JP" sz="2300" dirty="0" smtClean="0"/>
              <a:t>, </a:t>
            </a:r>
            <a:r>
              <a:rPr lang="en-US" altLang="ja-JP" sz="2300" dirty="0" err="1" smtClean="0"/>
              <a:t>ue</a:t>
            </a:r>
            <a:r>
              <a:rPr lang="en-US" altLang="ja-JP" sz="2300" dirty="0" smtClean="0"/>
              <a:t>, </a:t>
            </a:r>
            <a:r>
              <a:rPr lang="en-US" altLang="ja-JP" sz="2300" dirty="0" err="1" smtClean="0"/>
              <a:t>ognac</a:t>
            </a:r>
            <a:r>
              <a:rPr lang="en-US" altLang="ja-JP" sz="2300" dirty="0" smtClean="0"/>
              <a:t>, 108bones, </a:t>
            </a:r>
            <a:r>
              <a:rPr lang="en-US" altLang="ja-JP" sz="2300" dirty="0" err="1" smtClean="0"/>
              <a:t>ghost_shell</a:t>
            </a:r>
            <a:r>
              <a:rPr lang="en-US" altLang="ja-JP" sz="2300" dirty="0" smtClean="0"/>
              <a:t>, </a:t>
            </a:r>
            <a:r>
              <a:rPr lang="ja-JP" altLang="en-US" sz="2300" dirty="0" smtClean="0"/>
              <a:t>黒龍</a:t>
            </a:r>
            <a:r>
              <a:rPr lang="en-US" altLang="ja-JP" sz="2300" dirty="0" smtClean="0"/>
              <a:t>, </a:t>
            </a:r>
            <a:r>
              <a:rPr lang="en-US" altLang="ja-JP" sz="2300" dirty="0" err="1" smtClean="0"/>
              <a:t>koka</a:t>
            </a:r>
            <a:r>
              <a:rPr lang="en-US" altLang="ja-JP" sz="2300" dirty="0" smtClean="0"/>
              <a:t>, </a:t>
            </a:r>
            <a:r>
              <a:rPr lang="en-US" altLang="ja-JP" sz="2300" dirty="0" err="1" smtClean="0"/>
              <a:t>inogucci</a:t>
            </a:r>
            <a:r>
              <a:rPr lang="en-US" altLang="ja-JP" sz="2300" dirty="0" smtClean="0"/>
              <a:t>, </a:t>
            </a:r>
            <a:r>
              <a:rPr lang="ja-JP" altLang="en-US" sz="2300" dirty="0" smtClean="0"/>
              <a:t>ヽ</a:t>
            </a:r>
            <a:r>
              <a:rPr lang="en-US" altLang="ja-JP" sz="2300" dirty="0" smtClean="0"/>
              <a:t>(</a:t>
            </a:r>
            <a:r>
              <a:rPr lang="ja-JP" altLang="en-US" sz="2300" dirty="0" smtClean="0"/>
              <a:t>ﾟ∀</a:t>
            </a:r>
            <a:r>
              <a:rPr lang="en-US" altLang="ja-JP" sz="2300" dirty="0" smtClean="0"/>
              <a:t>｡)</a:t>
            </a:r>
            <a:r>
              <a:rPr lang="ja-JP" altLang="en-US" sz="2300" dirty="0" smtClean="0"/>
              <a:t>ﾉうぇね</a:t>
            </a:r>
            <a:r>
              <a:rPr lang="en-US" altLang="ja-JP" sz="2300" dirty="0" smtClean="0"/>
              <a:t>, </a:t>
            </a:r>
            <a:r>
              <a:rPr lang="ja-JP" altLang="en-US" sz="2300" dirty="0" smtClean="0"/>
              <a:t>アクア</a:t>
            </a:r>
            <a:r>
              <a:rPr lang="en-US" altLang="ja-JP" sz="2300" dirty="0" smtClean="0"/>
              <a:t>, </a:t>
            </a:r>
            <a:r>
              <a:rPr lang="en-US" altLang="ja-JP" sz="2300" dirty="0" err="1" smtClean="0"/>
              <a:t>newpops</a:t>
            </a:r>
            <a:r>
              <a:rPr lang="en-US" altLang="ja-JP" sz="2300" dirty="0" smtClean="0"/>
              <a:t>, zee, </a:t>
            </a:r>
            <a:r>
              <a:rPr lang="ja-JP" altLang="en-US" sz="2300" dirty="0" smtClean="0"/>
              <a:t>十郎</a:t>
            </a:r>
            <a:r>
              <a:rPr lang="en-US" altLang="ja-JP" sz="2300" dirty="0" smtClean="0"/>
              <a:t>, Pandora, </a:t>
            </a:r>
            <a:r>
              <a:rPr lang="ja-JP" altLang="en-US" sz="2300" dirty="0" smtClean="0"/>
              <a:t>刈歩 菜良</a:t>
            </a:r>
            <a:r>
              <a:rPr lang="en-US" altLang="ja-JP" sz="2300" dirty="0" smtClean="0"/>
              <a:t>, R</a:t>
            </a:r>
            <a:r>
              <a:rPr lang="ja-JP" altLang="en-US" sz="2300" dirty="0" smtClean="0"/>
              <a:t>・田中一郎</a:t>
            </a:r>
            <a:r>
              <a:rPr lang="en-US" altLang="ja-JP" sz="2300" dirty="0" smtClean="0"/>
              <a:t>, </a:t>
            </a:r>
            <a:r>
              <a:rPr lang="ja-JP" altLang="en-US" sz="2300" dirty="0" smtClean="0"/>
              <a:t>十兵衛（諸農）</a:t>
            </a:r>
            <a:r>
              <a:rPr lang="en-US" altLang="ja-JP" sz="2300" dirty="0" smtClean="0"/>
              <a:t>, </a:t>
            </a:r>
            <a:r>
              <a:rPr lang="ja-JP" altLang="en-US" sz="2300" dirty="0" err="1" smtClean="0"/>
              <a:t>まさぶん</a:t>
            </a:r>
            <a:r>
              <a:rPr lang="en-US" altLang="ja-JP" sz="2300" dirty="0" smtClean="0"/>
              <a:t>, </a:t>
            </a:r>
            <a:r>
              <a:rPr lang="ja-JP" altLang="en-US" sz="2300" dirty="0" smtClean="0"/>
              <a:t>まどか</a:t>
            </a:r>
            <a:r>
              <a:rPr lang="en-US" altLang="ja-JP" sz="2300" dirty="0" smtClean="0"/>
              <a:t>, </a:t>
            </a:r>
            <a:r>
              <a:rPr lang="ja-JP" altLang="en-US" sz="2300" dirty="0" smtClean="0"/>
              <a:t>ゆき</a:t>
            </a:r>
            <a:r>
              <a:rPr lang="en-US" altLang="ja-JP" sz="2300" dirty="0" smtClean="0"/>
              <a:t>, </a:t>
            </a:r>
            <a:r>
              <a:rPr lang="ja-JP" altLang="en-US" sz="2300" dirty="0" smtClean="0"/>
              <a:t>恣意の</a:t>
            </a:r>
            <a:r>
              <a:rPr lang="en-US" altLang="ja-JP" sz="2300" dirty="0" smtClean="0"/>
              <a:t>, </a:t>
            </a:r>
            <a:r>
              <a:rPr lang="ja-JP" altLang="en-US" sz="2300" dirty="0" err="1" smtClean="0"/>
              <a:t>ひろ</a:t>
            </a:r>
            <a:r>
              <a:rPr lang="ja-JP" altLang="en-US" sz="2300" dirty="0" smtClean="0"/>
              <a:t>えむ</a:t>
            </a:r>
            <a:r>
              <a:rPr lang="en-US" altLang="ja-JP" sz="2300" dirty="0" smtClean="0"/>
              <a:t>, taka, c, DS7, </a:t>
            </a:r>
            <a:r>
              <a:rPr lang="ja-JP" altLang="en-US" sz="2300" dirty="0" smtClean="0"/>
              <a:t>なか</a:t>
            </a:r>
            <a:r>
              <a:rPr lang="en-US" altLang="ja-JP" sz="2300" dirty="0" smtClean="0"/>
              <a:t>-</a:t>
            </a:r>
            <a:r>
              <a:rPr lang="en-US" altLang="ja-JP" sz="2300" dirty="0" err="1" smtClean="0"/>
              <a:t>chan</a:t>
            </a:r>
            <a:r>
              <a:rPr lang="en-US" altLang="ja-JP" sz="2300" dirty="0" smtClean="0"/>
              <a:t>@</a:t>
            </a:r>
            <a:r>
              <a:rPr lang="ja-JP" altLang="en-US" sz="2300" dirty="0" smtClean="0"/>
              <a:t>最愛の</a:t>
            </a:r>
            <a:r>
              <a:rPr lang="en-US" altLang="ja-JP" sz="2300" dirty="0" smtClean="0"/>
              <a:t>iMac, </a:t>
            </a:r>
            <a:r>
              <a:rPr lang="ja-JP" altLang="en-US" sz="2300" dirty="0" smtClean="0"/>
              <a:t>沢渡真雪</a:t>
            </a:r>
            <a:r>
              <a:rPr lang="en-US" altLang="ja-JP" sz="2300" dirty="0" smtClean="0"/>
              <a:t>, THREE-ONE, Blue, RAPT, </a:t>
            </a:r>
            <a:r>
              <a:rPr lang="ja-JP" altLang="en-US" sz="2300" dirty="0" smtClean="0"/>
              <a:t>初音玲</a:t>
            </a:r>
            <a:r>
              <a:rPr lang="en-US" altLang="ja-JP" sz="2300" dirty="0" smtClean="0"/>
              <a:t>, </a:t>
            </a:r>
            <a:r>
              <a:rPr lang="ja-JP" altLang="en-US" sz="2300" dirty="0" smtClean="0"/>
              <a:t>のぶさん</a:t>
            </a:r>
            <a:r>
              <a:rPr lang="en-US" altLang="ja-JP" sz="2300" dirty="0" smtClean="0"/>
              <a:t>, </a:t>
            </a:r>
            <a:r>
              <a:rPr lang="ja-JP" altLang="en-US" sz="2300" dirty="0" err="1" smtClean="0"/>
              <a:t>ぽぴ</a:t>
            </a:r>
            <a:r>
              <a:rPr lang="ja-JP" altLang="en-US" sz="2300" dirty="0" smtClean="0"/>
              <a:t>王子</a:t>
            </a:r>
            <a:r>
              <a:rPr lang="en-US" altLang="ja-JP" sz="2300" dirty="0" smtClean="0"/>
              <a:t>, g, </a:t>
            </a:r>
            <a:r>
              <a:rPr lang="ja-JP" altLang="en-US" sz="2300" dirty="0" smtClean="0"/>
              <a:t>スーパーあんどちん</a:t>
            </a:r>
            <a:r>
              <a:rPr lang="en-US" altLang="ja-JP" sz="2300" dirty="0" smtClean="0"/>
              <a:t>, </a:t>
            </a:r>
            <a:r>
              <a:rPr lang="ja-JP" altLang="en-US" sz="2300" dirty="0" smtClean="0"/>
              <a:t>シャノン</a:t>
            </a:r>
            <a:endParaRPr lang="en-US" altLang="ja-JP" sz="23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en-US" altLang="ja-JP" sz="3000" dirty="0"/>
              <a:t>Microsoft .NET </a:t>
            </a:r>
            <a:r>
              <a:rPr lang="ja-JP" altLang="en-US" sz="3000" dirty="0"/>
              <a:t>に興味を持つユーザーで構成される開発者のコミュニティの支援を目的に北米のワシントンに本拠を置くワールドワイドの組織です。 </a:t>
            </a:r>
          </a:p>
          <a:p>
            <a:r>
              <a:rPr lang="en-US" altLang="ja-JP" sz="3000" dirty="0"/>
              <a:t>Microsoft .NET </a:t>
            </a:r>
            <a:r>
              <a:rPr lang="ja-JP" altLang="en-US" sz="3000" dirty="0"/>
              <a:t>に興味を持つ開発者コミュニティの連携と活動の支援を行うことを目的とする組織です。</a:t>
            </a:r>
            <a:r>
              <a:rPr lang="en-US" altLang="ja-JP" sz="3000" dirty="0"/>
              <a:t>INETA </a:t>
            </a:r>
            <a:r>
              <a:rPr lang="ja-JP" altLang="en-US" sz="3000" dirty="0"/>
              <a:t>とはパートナー関係にあり、連携をとりながら活動を行っていきます。 </a:t>
            </a:r>
            <a:r>
              <a:rPr lang="en-US" altLang="ja-JP" sz="3000" dirty="0"/>
              <a:t/>
            </a:r>
            <a:br>
              <a:rPr lang="en-US" altLang="ja-JP" sz="3000" dirty="0"/>
            </a:br>
            <a:r>
              <a:rPr lang="en-US" altLang="ja-JP" sz="3000" dirty="0"/>
              <a:t>INETA Japan </a:t>
            </a:r>
            <a:r>
              <a:rPr lang="ja-JP" altLang="en-US" sz="3000" dirty="0"/>
              <a:t>は、</a:t>
            </a:r>
            <a:r>
              <a:rPr lang="en-US" altLang="ja-JP" sz="3000" dirty="0"/>
              <a:t>INETA</a:t>
            </a:r>
            <a:r>
              <a:rPr lang="ja-JP" altLang="en-US" sz="3000" dirty="0"/>
              <a:t>における日本支部という位置づけです。 </a:t>
            </a:r>
          </a:p>
        </p:txBody>
      </p:sp>
      <p:pic>
        <p:nvPicPr>
          <p:cNvPr id="6"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8229600" cy="5073650"/>
          </a:xfrm>
        </p:spPr>
        <p:txBody>
          <a:bodyPr/>
          <a:lstStyle/>
          <a:p>
            <a:r>
              <a:rPr lang="ja-JP" altLang="en-US" dirty="0"/>
              <a:t>この後懇親会を行います。</a:t>
            </a:r>
          </a:p>
          <a:p>
            <a:endParaRPr lang="ja-JP" altLang="en-US" dirty="0"/>
          </a:p>
          <a:p>
            <a:pPr lvl="1"/>
            <a:r>
              <a:rPr lang="ja-JP" altLang="en-US" dirty="0" smtClean="0"/>
              <a:t>蓮屋</a:t>
            </a:r>
            <a:endParaRPr lang="en-US" altLang="ja-JP" dirty="0" smtClean="0"/>
          </a:p>
          <a:p>
            <a:pPr lvl="1"/>
            <a:r>
              <a:rPr lang="en-US" altLang="ja-JP" dirty="0" smtClean="0"/>
              <a:t>Tel:06-4795-1470</a:t>
            </a:r>
            <a:endParaRPr lang="en-US" altLang="ja-JP" dirty="0"/>
          </a:p>
          <a:p>
            <a:pPr lvl="1"/>
            <a:r>
              <a:rPr lang="ja-JP" altLang="en-US" dirty="0"/>
              <a:t>予算：</a:t>
            </a:r>
            <a:r>
              <a:rPr lang="en-US" altLang="ja-JP" dirty="0"/>
              <a:t>4000</a:t>
            </a:r>
            <a:r>
              <a:rPr lang="ja-JP" altLang="en-US" dirty="0" smtClean="0"/>
              <a:t>円</a:t>
            </a:r>
            <a:endParaRPr lang="en-US" altLang="ja-JP" dirty="0" smtClean="0"/>
          </a:p>
          <a:p>
            <a:pPr lvl="1">
              <a:buNone/>
            </a:pPr>
            <a:endParaRPr lang="en-US" altLang="ja-JP" dirty="0" smtClean="0"/>
          </a:p>
          <a:p>
            <a:pPr lvl="1">
              <a:buNone/>
            </a:pPr>
            <a:r>
              <a:rPr lang="ja-JP" altLang="en-US" dirty="0" smtClean="0"/>
              <a:t>懇親会が裏メインですから、ぜひご参加ください。</a:t>
            </a:r>
            <a:endParaRPr lang="ja-JP" altLang="en-US" dirty="0"/>
          </a:p>
        </p:txBody>
      </p:sp>
      <p:pic>
        <p:nvPicPr>
          <p:cNvPr id="1026" name="Picture 2" descr="http://www.wankuma.com/seminar/20070112osaka5/0.jpg"/>
          <p:cNvPicPr>
            <a:picLocks noChangeAspect="1" noChangeArrowheads="1"/>
          </p:cNvPicPr>
          <p:nvPr/>
        </p:nvPicPr>
        <p:blipFill>
          <a:blip r:embed="rId2"/>
          <a:srcRect/>
          <a:stretch>
            <a:fillRect/>
          </a:stretch>
        </p:blipFill>
        <p:spPr bwMode="auto">
          <a:xfrm>
            <a:off x="6715140" y="2786058"/>
            <a:ext cx="1552556" cy="1164417"/>
          </a:xfrm>
          <a:prstGeom prst="rect">
            <a:avLst/>
          </a:prstGeom>
          <a:noFill/>
        </p:spPr>
      </p:pic>
      <p:pic>
        <p:nvPicPr>
          <p:cNvPr id="1028" name="Picture 4" descr="http://www.wankuma.com/seminar/20061223konsin-tokyo/xmas.jpg"/>
          <p:cNvPicPr>
            <a:picLocks noChangeAspect="1" noChangeArrowheads="1"/>
          </p:cNvPicPr>
          <p:nvPr/>
        </p:nvPicPr>
        <p:blipFill>
          <a:blip r:embed="rId3" cstate="print"/>
          <a:srcRect/>
          <a:stretch>
            <a:fillRect/>
          </a:stretch>
        </p:blipFill>
        <p:spPr bwMode="auto">
          <a:xfrm>
            <a:off x="4929190" y="1857364"/>
            <a:ext cx="1762104" cy="132157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328</TotalTime>
  <Words>539</Words>
  <Application>Microsoft Office PowerPoint</Application>
  <PresentationFormat>画面に合わせる (4:3)</PresentationFormat>
  <Paragraphs>47</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大阪勉強会 #6</vt:lpstr>
      <vt:lpstr>わんくま同盟って何？</vt:lpstr>
      <vt:lpstr>わんくま同盟にはどんな人が参加しているの？</vt:lpstr>
      <vt:lpstr>INETAって何？</vt:lpstr>
      <vt:lpstr>Culminisって何？</vt:lpstr>
      <vt:lpstr>参加料について</vt:lpstr>
      <vt:lpstr>懇親会について</vt:lpstr>
      <vt:lpstr>スライド 8</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27</cp:revision>
  <dcterms:created xsi:type="dcterms:W3CDTF">2006-05-15T04:25:02Z</dcterms:created>
  <dcterms:modified xsi:type="dcterms:W3CDTF">2007-02-17T15:31:01Z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