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66" r:id="rId2"/>
    <p:sldId id="265" r:id="rId3"/>
    <p:sldId id="268" r:id="rId4"/>
    <p:sldId id="269" r:id="rId5"/>
    <p:sldId id="267" r:id="rId6"/>
    <p:sldId id="276" r:id="rId7"/>
    <p:sldId id="270" r:id="rId8"/>
    <p:sldId id="271" r:id="rId9"/>
    <p:sldId id="272" r:id="rId10"/>
    <p:sldId id="273" r:id="rId11"/>
    <p:sldId id="274" r:id="rId12"/>
    <p:sldId id="275" r:id="rId13"/>
    <p:sldId id="278" r:id="rId14"/>
    <p:sldId id="279" r:id="rId15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858" y="-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クリックしてタイトルを入力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" descr="C:\Users\localnaka\Desktop\wankuma-logo20.bmp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9144000" cy="646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pic>
        <p:nvPicPr>
          <p:cNvPr id="1029" name="Picture 4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68313" y="6165850"/>
            <a:ext cx="15240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4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400" dirty="0">
                <a:solidFill>
                  <a:schemeClr val="tx2"/>
                </a:solidFill>
                <a:ea typeface="ＭＳ Ｐゴシック" pitchFamily="50" charset="-128"/>
              </a:rPr>
              <a:t>同盟 東京勉強会 </a:t>
            </a:r>
            <a:r>
              <a:rPr kumimoji="0" lang="en-US" altLang="ja-JP" sz="2400" dirty="0">
                <a:solidFill>
                  <a:schemeClr val="tx2"/>
                </a:solidFill>
                <a:ea typeface="ＭＳ Ｐゴシック" pitchFamily="50" charset="-128"/>
              </a:rPr>
              <a:t>#4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ja-JP" altLang="en-US" sz="2800" dirty="0" smtClean="0"/>
              <a:t>オブジェクト指向ってなんだ </a:t>
            </a:r>
            <a:r>
              <a:rPr lang="en-US" altLang="ja-JP" sz="2800" dirty="0" smtClean="0"/>
              <a:t>in </a:t>
            </a:r>
            <a:r>
              <a:rPr lang="ja-JP" altLang="en-US" sz="2800" dirty="0" smtClean="0"/>
              <a:t>東京</a:t>
            </a:r>
            <a:endParaRPr lang="en-US" altLang="ja-JP" sz="2800" dirty="0" smtClean="0"/>
          </a:p>
          <a:p>
            <a:r>
              <a:rPr lang="ja-JP" altLang="en-US" sz="2800" dirty="0" smtClean="0"/>
              <a:t>司会：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中博俊 </a:t>
            </a:r>
          </a:p>
          <a:p>
            <a:r>
              <a:rPr lang="ja-JP" altLang="en-US" sz="2800" dirty="0" smtClean="0"/>
              <a:t>パネラー：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えムナウ</a:t>
            </a:r>
            <a:endParaRPr lang="en-US" altLang="ja-JP" sz="2400" dirty="0" smtClean="0"/>
          </a:p>
          <a:p>
            <a:pPr lvl="1"/>
            <a:r>
              <a:rPr lang="en-US" altLang="ja-JP" sz="2400" dirty="0" err="1" smtClean="0"/>
              <a:t>επιστημη</a:t>
            </a:r>
            <a:endParaRPr lang="en-US" altLang="ja-JP" sz="2400" dirty="0" smtClean="0"/>
          </a:p>
          <a:p>
            <a:pPr lvl="1"/>
            <a:r>
              <a:rPr lang="ja-JP" altLang="en-US" sz="2400" dirty="0" err="1" smtClean="0"/>
              <a:t>ひろ</a:t>
            </a:r>
            <a:r>
              <a:rPr lang="ja-JP" altLang="en-US" sz="2400" dirty="0" smtClean="0"/>
              <a:t>えむ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とっちゃん</a:t>
            </a:r>
            <a:endParaRPr lang="en-US" altLang="ja-JP" sz="2400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b="1" dirty="0" smtClean="0"/>
              <a:t>教えるためには</a:t>
            </a:r>
            <a:endParaRPr lang="ja-JP" altLang="ja-JP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162569"/>
          </a:xfrm>
        </p:spPr>
        <p:txBody>
          <a:bodyPr/>
          <a:lstStyle/>
          <a:p>
            <a:pPr algn="ctr" eaLnBrk="1" hangingPunct="1">
              <a:buNone/>
            </a:pPr>
            <a:endParaRPr lang="en-US" altLang="ja-JP" sz="7200" b="1" dirty="0" smtClean="0"/>
          </a:p>
          <a:p>
            <a:pPr algn="ctr" eaLnBrk="1" hangingPunct="1">
              <a:buNone/>
            </a:pPr>
            <a:r>
              <a:rPr lang="ja-JP" altLang="en-US" sz="7200" b="1" dirty="0" smtClean="0"/>
              <a:t>比喩表現は有効？</a:t>
            </a:r>
            <a:endParaRPr lang="en-US" altLang="ja-JP" sz="7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b="1" dirty="0" smtClean="0"/>
              <a:t>将来性</a:t>
            </a:r>
            <a:endParaRPr lang="ja-JP" altLang="ja-JP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162569"/>
          </a:xfrm>
        </p:spPr>
        <p:txBody>
          <a:bodyPr/>
          <a:lstStyle/>
          <a:p>
            <a:pPr algn="ctr" eaLnBrk="1" hangingPunct="1">
              <a:buNone/>
            </a:pPr>
            <a:endParaRPr lang="en-US" altLang="ja-JP" sz="7200" b="1" dirty="0" smtClean="0"/>
          </a:p>
          <a:p>
            <a:pPr algn="ctr" eaLnBrk="1" hangingPunct="1">
              <a:buNone/>
            </a:pPr>
            <a:r>
              <a:rPr lang="ja-JP" altLang="en-US" sz="7200" b="1" dirty="0" smtClean="0"/>
              <a:t>今後</a:t>
            </a:r>
            <a:r>
              <a:rPr lang="en-US" altLang="ja-JP" sz="7200" b="1" dirty="0" smtClean="0"/>
              <a:t>OO</a:t>
            </a:r>
            <a:r>
              <a:rPr lang="ja-JP" altLang="en-US" sz="7200" b="1" dirty="0" smtClean="0"/>
              <a:t>は</a:t>
            </a:r>
            <a:endParaRPr lang="en-US" altLang="ja-JP" sz="7200" b="1" dirty="0" smtClean="0"/>
          </a:p>
          <a:p>
            <a:pPr algn="ctr" eaLnBrk="1" hangingPunct="1">
              <a:buNone/>
            </a:pPr>
            <a:r>
              <a:rPr lang="ja-JP" altLang="en-US" sz="7200" b="1" dirty="0" smtClean="0"/>
              <a:t>広がる？</a:t>
            </a:r>
            <a:endParaRPr lang="en-US" altLang="ja-JP" sz="7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b="1" dirty="0" smtClean="0"/>
              <a:t>将来性</a:t>
            </a:r>
            <a:endParaRPr lang="ja-JP" altLang="ja-JP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162569"/>
          </a:xfrm>
        </p:spPr>
        <p:txBody>
          <a:bodyPr/>
          <a:lstStyle/>
          <a:p>
            <a:pPr algn="ctr" eaLnBrk="1" hangingPunct="1">
              <a:buNone/>
            </a:pPr>
            <a:endParaRPr lang="en-US" altLang="ja-JP" sz="7200" b="1" dirty="0" smtClean="0"/>
          </a:p>
          <a:p>
            <a:pPr algn="ctr" eaLnBrk="1" hangingPunct="1">
              <a:buNone/>
            </a:pPr>
            <a:r>
              <a:rPr lang="en-US" altLang="ja-JP" sz="7200" b="1" dirty="0" smtClean="0"/>
              <a:t>OO</a:t>
            </a:r>
            <a:r>
              <a:rPr lang="ja-JP" altLang="en-US" sz="7200" b="1" dirty="0" smtClean="0"/>
              <a:t>に代わる</a:t>
            </a:r>
            <a:endParaRPr lang="en-US" altLang="ja-JP" sz="7200" b="1" dirty="0" smtClean="0"/>
          </a:p>
          <a:p>
            <a:pPr algn="ctr" eaLnBrk="1" hangingPunct="1">
              <a:buNone/>
            </a:pPr>
            <a:r>
              <a:rPr lang="ja-JP" altLang="en-US" sz="7200" b="1" dirty="0" smtClean="0"/>
              <a:t>ものは？</a:t>
            </a:r>
            <a:endParaRPr lang="en-US" altLang="ja-JP" sz="7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b="1" dirty="0" smtClean="0"/>
              <a:t>将来性</a:t>
            </a:r>
            <a:endParaRPr lang="ja-JP" altLang="ja-JP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162569"/>
          </a:xfrm>
        </p:spPr>
        <p:txBody>
          <a:bodyPr/>
          <a:lstStyle/>
          <a:p>
            <a:pPr algn="ctr" eaLnBrk="1" hangingPunct="1">
              <a:buNone/>
            </a:pPr>
            <a:endParaRPr lang="en-US" altLang="ja-JP" sz="7200" b="1" dirty="0" smtClean="0"/>
          </a:p>
          <a:p>
            <a:pPr algn="ctr" eaLnBrk="1" hangingPunct="1">
              <a:buNone/>
            </a:pPr>
            <a:r>
              <a:rPr lang="en-US" altLang="ja-JP" sz="7200" b="1" dirty="0" smtClean="0"/>
              <a:t>OO</a:t>
            </a:r>
            <a:r>
              <a:rPr lang="ja-JP" altLang="en-US" sz="7200" b="1" dirty="0" smtClean="0"/>
              <a:t>と言わず現状の言語への提案</a:t>
            </a:r>
            <a:endParaRPr lang="en-US" altLang="ja-JP" sz="7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b="1" dirty="0" smtClean="0"/>
              <a:t>将来性</a:t>
            </a:r>
            <a:endParaRPr lang="ja-JP" altLang="ja-JP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162569"/>
          </a:xfrm>
        </p:spPr>
        <p:txBody>
          <a:bodyPr/>
          <a:lstStyle/>
          <a:p>
            <a:pPr algn="ctr" eaLnBrk="1" hangingPunct="1">
              <a:buNone/>
            </a:pPr>
            <a:endParaRPr lang="en-US" altLang="ja-JP" sz="7200" b="1" dirty="0" smtClean="0"/>
          </a:p>
          <a:p>
            <a:pPr algn="ctr" eaLnBrk="1" hangingPunct="1">
              <a:buNone/>
            </a:pPr>
            <a:r>
              <a:rPr lang="ja-JP" altLang="en-US" sz="7200" b="1" dirty="0" smtClean="0"/>
              <a:t>最後に</a:t>
            </a:r>
            <a:endParaRPr lang="en-US" altLang="ja-JP" sz="7200" b="1" dirty="0" smtClean="0"/>
          </a:p>
          <a:p>
            <a:pPr algn="ctr" eaLnBrk="1" hangingPunct="1">
              <a:buNone/>
            </a:pPr>
            <a:endParaRPr lang="en-US" altLang="ja-JP" sz="7200" b="1" dirty="0" smtClean="0"/>
          </a:p>
          <a:p>
            <a:pPr algn="ctr" eaLnBrk="1" hangingPunct="1">
              <a:buNone/>
            </a:pPr>
            <a:r>
              <a:rPr lang="ja-JP" altLang="en-US" sz="3600" b="1" dirty="0" smtClean="0"/>
              <a:t>それでは懇親会に❤</a:t>
            </a:r>
            <a:endParaRPr lang="en-US" altLang="ja-JP" sz="36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b="1" dirty="0" smtClean="0"/>
              <a:t>わんくま同盟 東京勉強会 </a:t>
            </a:r>
            <a:r>
              <a:rPr lang="en-US" altLang="ja-JP" b="1" dirty="0" smtClean="0"/>
              <a:t>#4</a:t>
            </a:r>
            <a:endParaRPr lang="ja-JP" altLang="ja-JP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162569"/>
          </a:xfrm>
        </p:spPr>
        <p:txBody>
          <a:bodyPr/>
          <a:lstStyle/>
          <a:p>
            <a:pPr algn="ctr" eaLnBrk="1" hangingPunct="1">
              <a:buNone/>
            </a:pPr>
            <a:r>
              <a:rPr lang="ja-JP" altLang="en-US" sz="7200" b="1" dirty="0" smtClean="0"/>
              <a:t>あなたにとって</a:t>
            </a:r>
            <a:endParaRPr lang="en-US" altLang="ja-JP" sz="7200" b="1" dirty="0" smtClean="0"/>
          </a:p>
          <a:p>
            <a:pPr algn="ctr" eaLnBrk="1" hangingPunct="1">
              <a:buNone/>
            </a:pPr>
            <a:endParaRPr lang="en-US" altLang="ja-JP" sz="4400" b="1" dirty="0" smtClean="0"/>
          </a:p>
          <a:p>
            <a:pPr algn="ctr" eaLnBrk="1" hangingPunct="1">
              <a:buNone/>
            </a:pPr>
            <a:r>
              <a:rPr lang="ja-JP" altLang="en-US" sz="6000" b="1" dirty="0" smtClean="0"/>
              <a:t>オブジェクト指向とは？</a:t>
            </a:r>
            <a:r>
              <a:rPr lang="en-US" altLang="ja-JP" sz="6000" b="1" dirty="0" smtClean="0"/>
              <a:t/>
            </a:r>
            <a:br>
              <a:rPr lang="en-US" altLang="ja-JP" sz="6000" b="1" dirty="0" smtClean="0"/>
            </a:br>
            <a:r>
              <a:rPr lang="ja-JP" altLang="en-US" sz="5400" b="1" dirty="0" smtClean="0"/>
              <a:t>初めて触れた時期と言語</a:t>
            </a:r>
            <a:endParaRPr lang="en-US" altLang="ja-JP" sz="4000" b="1" dirty="0" smtClean="0"/>
          </a:p>
          <a:p>
            <a:pPr eaLnBrk="1" hangingPunct="1">
              <a:buNone/>
            </a:pPr>
            <a:endParaRPr lang="en-US" altLang="ja-JP" sz="1600" b="1" dirty="0" smtClean="0"/>
          </a:p>
          <a:p>
            <a:pPr eaLnBrk="1" hangingPunct="1">
              <a:buNone/>
            </a:pPr>
            <a:endParaRPr lang="en-US" altLang="ja-JP" sz="1600" b="1" dirty="0" smtClean="0"/>
          </a:p>
          <a:p>
            <a:pPr eaLnBrk="1" hangingPunct="1">
              <a:buNone/>
            </a:pPr>
            <a:r>
              <a:rPr lang="ja-JP" altLang="en-US" sz="2000" b="1" dirty="0" smtClean="0"/>
              <a:t>名前と得意なことなども添えて</a:t>
            </a:r>
            <a:endParaRPr lang="ja-JP" altLang="ja-JP" sz="2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b="1" dirty="0" smtClean="0"/>
              <a:t>総論</a:t>
            </a:r>
            <a:endParaRPr lang="ja-JP" altLang="ja-JP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162569"/>
          </a:xfrm>
        </p:spPr>
        <p:txBody>
          <a:bodyPr/>
          <a:lstStyle/>
          <a:p>
            <a:pPr algn="ctr" eaLnBrk="1" hangingPunct="1">
              <a:buNone/>
            </a:pPr>
            <a:r>
              <a:rPr lang="ja-JP" altLang="en-US" b="1" dirty="0" smtClean="0"/>
              <a:t>他の方法論に比べて</a:t>
            </a:r>
            <a:endParaRPr lang="en-US" altLang="ja-JP" sz="7200" b="1" dirty="0" smtClean="0"/>
          </a:p>
          <a:p>
            <a:pPr algn="ctr" eaLnBrk="1" hangingPunct="1">
              <a:buNone/>
            </a:pPr>
            <a:endParaRPr lang="en-US" altLang="ja-JP" sz="4000" b="1" dirty="0" smtClean="0"/>
          </a:p>
          <a:p>
            <a:pPr algn="ctr" eaLnBrk="1" hangingPunct="1">
              <a:buNone/>
            </a:pPr>
            <a:r>
              <a:rPr lang="ja-JP" altLang="en-US" sz="7200" b="1" dirty="0" smtClean="0"/>
              <a:t>優れている</a:t>
            </a:r>
            <a:endParaRPr lang="en-US" altLang="ja-JP" sz="7200" b="1" dirty="0" smtClean="0"/>
          </a:p>
          <a:p>
            <a:pPr algn="ctr" eaLnBrk="1" hangingPunct="1">
              <a:buNone/>
            </a:pPr>
            <a:r>
              <a:rPr lang="ja-JP" altLang="en-US" sz="7200" b="1" dirty="0" smtClean="0"/>
              <a:t>ところは？</a:t>
            </a:r>
            <a:endParaRPr lang="en-US" altLang="ja-JP" sz="7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b="1" dirty="0" smtClean="0"/>
              <a:t>総論</a:t>
            </a:r>
            <a:endParaRPr lang="ja-JP" altLang="ja-JP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162569"/>
          </a:xfrm>
        </p:spPr>
        <p:txBody>
          <a:bodyPr/>
          <a:lstStyle/>
          <a:p>
            <a:pPr algn="ctr" eaLnBrk="1" hangingPunct="1">
              <a:buNone/>
            </a:pPr>
            <a:r>
              <a:rPr lang="ja-JP" altLang="en-US" b="1" dirty="0" smtClean="0"/>
              <a:t>他の方法論に比べて</a:t>
            </a:r>
            <a:endParaRPr lang="en-US" altLang="ja-JP" sz="4400" b="1" dirty="0" smtClean="0"/>
          </a:p>
          <a:p>
            <a:pPr algn="ctr" eaLnBrk="1" hangingPunct="1">
              <a:buNone/>
            </a:pPr>
            <a:endParaRPr lang="en-US" altLang="ja-JP" sz="3600" b="1" dirty="0" smtClean="0"/>
          </a:p>
          <a:p>
            <a:pPr algn="ctr" eaLnBrk="1" hangingPunct="1">
              <a:buNone/>
            </a:pPr>
            <a:r>
              <a:rPr lang="ja-JP" altLang="en-US" sz="7200" b="1" dirty="0" smtClean="0"/>
              <a:t>劣っている</a:t>
            </a:r>
            <a:endParaRPr lang="en-US" altLang="ja-JP" sz="7200" b="1" dirty="0" smtClean="0"/>
          </a:p>
          <a:p>
            <a:pPr algn="ctr" eaLnBrk="1" hangingPunct="1">
              <a:buNone/>
            </a:pPr>
            <a:r>
              <a:rPr lang="ja-JP" altLang="en-US" sz="7200" b="1" dirty="0" smtClean="0"/>
              <a:t>ところは？</a:t>
            </a:r>
            <a:endParaRPr lang="en-US" altLang="ja-JP" sz="7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b="1" dirty="0" smtClean="0"/>
              <a:t>総論</a:t>
            </a:r>
            <a:endParaRPr lang="ja-JP" altLang="ja-JP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162569"/>
          </a:xfrm>
        </p:spPr>
        <p:txBody>
          <a:bodyPr/>
          <a:lstStyle/>
          <a:p>
            <a:pPr algn="ctr" eaLnBrk="1" hangingPunct="1">
              <a:buNone/>
            </a:pPr>
            <a:endParaRPr lang="en-US" altLang="ja-JP" sz="7200" b="1" dirty="0" smtClean="0"/>
          </a:p>
          <a:p>
            <a:pPr algn="ctr" eaLnBrk="1" hangingPunct="1">
              <a:buNone/>
            </a:pPr>
            <a:r>
              <a:rPr lang="ja-JP" altLang="en-US" sz="7200" b="1" dirty="0" smtClean="0"/>
              <a:t>なぜ難しいのか？</a:t>
            </a:r>
            <a:endParaRPr lang="en-US" altLang="ja-JP" sz="7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b="1" dirty="0" smtClean="0"/>
              <a:t>総論</a:t>
            </a:r>
            <a:endParaRPr lang="ja-JP" altLang="ja-JP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162569"/>
          </a:xfrm>
        </p:spPr>
        <p:txBody>
          <a:bodyPr/>
          <a:lstStyle/>
          <a:p>
            <a:pPr algn="ctr" eaLnBrk="1" hangingPunct="1">
              <a:buNone/>
            </a:pPr>
            <a:endParaRPr lang="en-US" altLang="ja-JP" sz="7200" b="1" dirty="0" smtClean="0"/>
          </a:p>
          <a:p>
            <a:pPr algn="ctr" eaLnBrk="1" hangingPunct="1">
              <a:buNone/>
            </a:pPr>
            <a:r>
              <a:rPr lang="en-US" altLang="ja-JP" sz="7200" b="1" dirty="0" smtClean="0"/>
              <a:t>Static</a:t>
            </a:r>
            <a:r>
              <a:rPr lang="ja-JP" altLang="en-US" sz="7200" b="1" dirty="0" smtClean="0"/>
              <a:t>と</a:t>
            </a:r>
            <a:r>
              <a:rPr lang="en-US" altLang="ja-JP" sz="7200" b="1" dirty="0" smtClean="0"/>
              <a:t>OO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b="1" dirty="0" smtClean="0"/>
              <a:t>教えるためには</a:t>
            </a:r>
            <a:endParaRPr lang="en-US" altLang="ja-JP" b="1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162569"/>
          </a:xfrm>
        </p:spPr>
        <p:txBody>
          <a:bodyPr/>
          <a:lstStyle/>
          <a:p>
            <a:pPr algn="ctr" eaLnBrk="1" hangingPunct="1">
              <a:buNone/>
            </a:pPr>
            <a:endParaRPr lang="en-US" altLang="ja-JP" sz="7200" b="1" dirty="0" smtClean="0"/>
          </a:p>
          <a:p>
            <a:pPr algn="ctr" eaLnBrk="1" hangingPunct="1">
              <a:buNone/>
            </a:pPr>
            <a:r>
              <a:rPr lang="ja-JP" altLang="en-US" sz="7200" b="1" dirty="0" smtClean="0"/>
              <a:t>どうして浸透しない</a:t>
            </a:r>
            <a:r>
              <a:rPr lang="en-US" altLang="ja-JP" sz="7200" b="1" dirty="0" smtClean="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b="1" dirty="0" smtClean="0"/>
              <a:t>教えるためには</a:t>
            </a:r>
            <a:endParaRPr lang="ja-JP" altLang="ja-JP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162569"/>
          </a:xfrm>
        </p:spPr>
        <p:txBody>
          <a:bodyPr/>
          <a:lstStyle/>
          <a:p>
            <a:pPr algn="ctr" eaLnBrk="1" hangingPunct="1">
              <a:buNone/>
            </a:pPr>
            <a:endParaRPr lang="en-US" altLang="ja-JP" sz="7200" b="1" dirty="0" smtClean="0"/>
          </a:p>
          <a:p>
            <a:pPr algn="ctr" eaLnBrk="1" hangingPunct="1">
              <a:buNone/>
            </a:pPr>
            <a:r>
              <a:rPr lang="ja-JP" altLang="en-US" sz="7200" b="1" dirty="0" smtClean="0"/>
              <a:t>どうやって習得した</a:t>
            </a:r>
            <a:r>
              <a:rPr lang="en-US" altLang="ja-JP" sz="7200" b="1" dirty="0" smtClean="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b="1" dirty="0" smtClean="0"/>
              <a:t>教えるためには</a:t>
            </a:r>
            <a:endParaRPr lang="ja-JP" altLang="ja-JP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162569"/>
          </a:xfrm>
        </p:spPr>
        <p:txBody>
          <a:bodyPr/>
          <a:lstStyle/>
          <a:p>
            <a:pPr algn="ctr" eaLnBrk="1" hangingPunct="1">
              <a:buNone/>
            </a:pPr>
            <a:endParaRPr lang="en-US" altLang="ja-JP" sz="7200" b="1" dirty="0" smtClean="0"/>
          </a:p>
          <a:p>
            <a:pPr algn="ctr" eaLnBrk="1" hangingPunct="1">
              <a:buNone/>
            </a:pPr>
            <a:r>
              <a:rPr lang="ja-JP" altLang="en-US" sz="7200" b="1" dirty="0" smtClean="0"/>
              <a:t>どこまでで</a:t>
            </a:r>
            <a:endParaRPr lang="en-US" altLang="ja-JP" sz="7200" b="1" dirty="0" smtClean="0"/>
          </a:p>
          <a:p>
            <a:pPr algn="ctr" eaLnBrk="1" hangingPunct="1">
              <a:buNone/>
            </a:pPr>
            <a:r>
              <a:rPr lang="ja-JP" altLang="en-US" sz="7200" b="1" dirty="0" smtClean="0"/>
              <a:t>理解したことになる</a:t>
            </a:r>
            <a:r>
              <a:rPr lang="en-US" altLang="ja-JP" sz="7200" b="1" dirty="0" smtClean="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プレゼンテーション1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1532</TotalTime>
  <Words>136</Words>
  <Application>Microsoft Office PowerPoint</Application>
  <PresentationFormat>画面に合わせる (4:3)</PresentationFormat>
  <Paragraphs>60</Paragraphs>
  <Slides>14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15" baseType="lpstr">
      <vt:lpstr>プレゼンテーション1</vt:lpstr>
      <vt:lpstr>スライド 1</vt:lpstr>
      <vt:lpstr>わんくま同盟 東京勉強会 #4</vt:lpstr>
      <vt:lpstr>総論</vt:lpstr>
      <vt:lpstr>総論</vt:lpstr>
      <vt:lpstr>総論</vt:lpstr>
      <vt:lpstr>総論</vt:lpstr>
      <vt:lpstr>教えるためには</vt:lpstr>
      <vt:lpstr>教えるためには</vt:lpstr>
      <vt:lpstr>教えるためには</vt:lpstr>
      <vt:lpstr>教えるためには</vt:lpstr>
      <vt:lpstr>将来性</vt:lpstr>
      <vt:lpstr>将来性</vt:lpstr>
      <vt:lpstr>将来性</vt:lpstr>
      <vt:lpstr>将来性</vt:lpstr>
    </vt:vector>
  </TitlesOfParts>
  <Company>UG Software.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わんくま同盟 大阪勉強会 #1</dc:title>
  <dc:creator>中 博俊</dc:creator>
  <cp:lastModifiedBy>中　博俊</cp:lastModifiedBy>
  <cp:revision>40</cp:revision>
  <dcterms:created xsi:type="dcterms:W3CDTF">2006-05-15T04:25:02Z</dcterms:created>
  <dcterms:modified xsi:type="dcterms:W3CDTF">2007-02-17T15:22:50Z</dcterms:modified>
  <cp:contentStatus>最終版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