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6" r:id="rId2"/>
    <p:sldId id="269" r:id="rId3"/>
    <p:sldId id="267" r:id="rId4"/>
    <p:sldId id="268" r:id="rId5"/>
    <p:sldId id="270" r:id="rId6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5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68313" y="6165850"/>
            <a:ext cx="1524000" cy="571500"/>
          </a:xfrm>
          <a:prstGeom prst="rect">
            <a:avLst/>
          </a:prstGeom>
          <a:noFill/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kumimoji="0" lang="ja-JP" altLang="ja-JP" sz="2400">
                <a:solidFill>
                  <a:schemeClr val="tx2"/>
                </a:solidFill>
              </a:rPr>
              <a:t>Microsoft Conference 2006</a:t>
            </a:r>
            <a:endParaRPr kumimoji="0" lang="en-US" altLang="ja-JP" sz="240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971550" y="1268413"/>
            <a:ext cx="7132638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4800" b="1"/>
              <a:t>MFC to Windows Forms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867400" y="4581525"/>
            <a:ext cx="16557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 b="1"/>
              <a:t>わんくま同盟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5867400" y="4724400"/>
            <a:ext cx="22907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4000" b="1" i="1">
                <a:latin typeface="Symbol" pitchFamily="18" charset="2"/>
              </a:rPr>
              <a:t>episthmh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908175" y="2276475"/>
            <a:ext cx="6061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b="1"/>
              <a:t>── Multi language Document/View ──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5940425" y="5407025"/>
            <a:ext cx="2505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>
                <a:latin typeface="Courier New" pitchFamily="49" charset="0"/>
              </a:rPr>
              <a:t>episteme@cppll.jp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.NET</a:t>
            </a:r>
            <a:r>
              <a:rPr lang="ja-JP" altLang="en-US"/>
              <a:t>対応せなあかんけど</a:t>
            </a:r>
            <a:r>
              <a:rPr lang="en-US" altLang="ja-JP"/>
              <a:t>…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2520950"/>
          </a:xfrm>
        </p:spPr>
        <p:txBody>
          <a:bodyPr/>
          <a:lstStyle/>
          <a:p>
            <a:r>
              <a:rPr lang="en-US" altLang="ja-JP"/>
              <a:t>MFC</a:t>
            </a:r>
            <a:r>
              <a:rPr lang="ja-JP" altLang="en-US"/>
              <a:t>でアプリケーション書いてます</a:t>
            </a:r>
          </a:p>
          <a:p>
            <a:r>
              <a:rPr lang="ja-JP" altLang="en-US"/>
              <a:t>既存の</a:t>
            </a:r>
            <a:r>
              <a:rPr lang="en-US" altLang="ja-JP"/>
              <a:t>C/C++</a:t>
            </a:r>
            <a:r>
              <a:rPr lang="ja-JP" altLang="en-US"/>
              <a:t>ライブラリは捨てられません</a:t>
            </a:r>
          </a:p>
          <a:p>
            <a:r>
              <a:rPr lang="ja-JP" altLang="en-US"/>
              <a:t>こいつら全部</a:t>
            </a:r>
            <a:r>
              <a:rPr lang="en-US" altLang="ja-JP"/>
              <a:t>C#</a:t>
            </a:r>
            <a:r>
              <a:rPr lang="ja-JP" altLang="en-US"/>
              <a:t>で書き直すんですか</a:t>
            </a:r>
            <a:r>
              <a:rPr lang="en-US" altLang="ja-JP"/>
              <a:t>!?</a:t>
            </a:r>
          </a:p>
          <a:p>
            <a:r>
              <a:rPr lang="ja-JP" altLang="en-US"/>
              <a:t>なんとかならんもんかのぉ</a:t>
            </a:r>
            <a:r>
              <a:rPr lang="en-US" altLang="ja-JP"/>
              <a:t>…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268538" y="3890963"/>
            <a:ext cx="5800725" cy="187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1700" b="1">
                <a:solidFill>
                  <a:srgbClr val="FF0000"/>
                </a:solidFill>
              </a:rPr>
              <a:t>C++/CLI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908175" y="3789363"/>
            <a:ext cx="1670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そんなあなたに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  <p:bldP spid="297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MFC</a:t>
            </a:r>
            <a:r>
              <a:rPr lang="ja-JP" altLang="en-US"/>
              <a:t>による</a:t>
            </a:r>
            <a:r>
              <a:rPr lang="en-US" altLang="ja-JP"/>
              <a:t>Document/View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979613" y="1989138"/>
            <a:ext cx="1368425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b="1"/>
              <a:t>CView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835150" y="3789363"/>
            <a:ext cx="1800225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b="1"/>
              <a:t>CounterView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5148263" y="1989138"/>
            <a:ext cx="1347787" cy="5032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b="1"/>
              <a:t>CDocument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5003800" y="3789363"/>
            <a:ext cx="2089150" cy="792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b="1"/>
              <a:t>CounterDocument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 flipV="1">
            <a:off x="2700338" y="2492375"/>
            <a:ext cx="0" cy="1296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 flipV="1">
            <a:off x="5940425" y="2492375"/>
            <a:ext cx="0" cy="1296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 flipH="1">
            <a:off x="3348038" y="2276475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4067175" y="2420938"/>
            <a:ext cx="1898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/>
              <a:t>UpdateAllViews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2916238" y="3284538"/>
            <a:ext cx="1276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/>
              <a:t>OnUpdate</a:t>
            </a:r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3635375" y="4292600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708400" y="3860800"/>
            <a:ext cx="1289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b="1"/>
              <a:t>なんかしろ</a:t>
            </a:r>
            <a:r>
              <a:rPr lang="en-US" altLang="ja-JP" b="1"/>
              <a:t>!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2268538" y="1484313"/>
            <a:ext cx="679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/>
              <a:t>MFC</a:t>
            </a: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5364163" y="1484313"/>
            <a:ext cx="679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/>
              <a:t>MFC</a:t>
            </a: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2339975" y="4652963"/>
            <a:ext cx="615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/>
              <a:t>C++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5651500" y="4724400"/>
            <a:ext cx="61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/>
              <a:t>C++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8" grpId="0" animBg="1"/>
      <p:bldP spid="26639" grpId="0"/>
      <p:bldP spid="26640" grpId="0"/>
      <p:bldP spid="26641" grpId="0" animBg="1"/>
      <p:bldP spid="266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Multi language Document/View</a:t>
            </a:r>
          </a:p>
        </p:txBody>
      </p:sp>
      <p:pic>
        <p:nvPicPr>
          <p:cNvPr id="27652" name="Picture 4" descr="Coun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3357563"/>
            <a:ext cx="2857500" cy="1752600"/>
          </a:xfrm>
          <a:prstGeom prst="rect">
            <a:avLst/>
          </a:prstGeom>
          <a:noFill/>
        </p:spPr>
      </p:pic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258888" y="1989138"/>
            <a:ext cx="1368425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b="1"/>
              <a:t>Form</a:t>
            </a: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 flipV="1">
            <a:off x="1979613" y="2492375"/>
            <a:ext cx="0" cy="865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5292725" y="3573463"/>
            <a:ext cx="2089150" cy="792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b="1"/>
              <a:t>CounterModel</a:t>
            </a:r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3635375" y="3933825"/>
            <a:ext cx="1657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V="1">
            <a:off x="5508625" y="3068638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7658" name="Oval 10"/>
          <p:cNvSpPr>
            <a:spLocks noChangeArrowheads="1"/>
          </p:cNvSpPr>
          <p:nvPr/>
        </p:nvSpPr>
        <p:spPr bwMode="auto">
          <a:xfrm>
            <a:off x="5435600" y="2924175"/>
            <a:ext cx="144463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flipV="1">
            <a:off x="2700338" y="3141663"/>
            <a:ext cx="0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 rot="10800000">
            <a:off x="2627313" y="2997200"/>
            <a:ext cx="144462" cy="144463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H="1">
            <a:off x="2916238" y="2997200"/>
            <a:ext cx="2376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5559425" y="2728913"/>
            <a:ext cx="781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/>
              <a:t>event</a:t>
            </a: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268538" y="5084763"/>
            <a:ext cx="476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/>
              <a:t>C#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5703888" y="4384675"/>
            <a:ext cx="1047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/>
              <a:t>C++/CLI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1042988" y="1628775"/>
            <a:ext cx="1987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/>
              <a:t>.NET Framework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4211638" y="3933825"/>
            <a:ext cx="8905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/>
              <a:t>+1</a:t>
            </a:r>
            <a:r>
              <a:rPr lang="ja-JP" altLang="en-US" b="1"/>
              <a:t>しろ</a:t>
            </a:r>
            <a:r>
              <a:rPr lang="en-US" altLang="ja-JP" b="1"/>
              <a:t>!</a:t>
            </a:r>
          </a:p>
        </p:txBody>
      </p:sp>
      <p:sp>
        <p:nvSpPr>
          <p:cNvPr id="27668" name="Text Box 20"/>
          <p:cNvSpPr txBox="1">
            <a:spLocks noChangeArrowheads="1"/>
          </p:cNvSpPr>
          <p:nvPr/>
        </p:nvSpPr>
        <p:spPr bwMode="auto">
          <a:xfrm>
            <a:off x="3635375" y="2565400"/>
            <a:ext cx="1336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b="1"/>
              <a:t>変わったぞ</a:t>
            </a:r>
            <a:r>
              <a:rPr lang="en-US" altLang="ja-JP" b="1"/>
              <a:t>!</a:t>
            </a:r>
          </a:p>
        </p:txBody>
      </p: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2124075" y="2636838"/>
            <a:ext cx="1111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/>
              <a:t>delegate</a:t>
            </a:r>
          </a:p>
        </p:txBody>
      </p:sp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6156325" y="4724400"/>
            <a:ext cx="2435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>
                <a:solidFill>
                  <a:srgbClr val="FF0000"/>
                </a:solidFill>
              </a:rPr>
              <a:t>既存</a:t>
            </a:r>
            <a:r>
              <a:rPr lang="en-US" altLang="ja-JP">
                <a:solidFill>
                  <a:srgbClr val="FF0000"/>
                </a:solidFill>
              </a:rPr>
              <a:t>C/C++</a:t>
            </a:r>
            <a:r>
              <a:rPr lang="ja-JP" altLang="en-US">
                <a:solidFill>
                  <a:srgbClr val="FF0000"/>
                </a:solidFill>
              </a:rPr>
              <a:t>呼び放題♪</a:t>
            </a:r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2339975" y="53594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>
                <a:solidFill>
                  <a:srgbClr val="FF0000"/>
                </a:solidFill>
              </a:rPr>
              <a:t>デザインらくちん♪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animBg="1"/>
      <p:bldP spid="27662" grpId="0" animBg="1"/>
      <p:bldP spid="27667" grpId="0"/>
      <p:bldP spid="276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舞台裏を覗いてみよう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611188" y="2276475"/>
            <a:ext cx="79629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8000">
                <a:solidFill>
                  <a:srgbClr val="FF0000"/>
                </a:solidFill>
              </a:rPr>
              <a:t>ソース、見てみる</a:t>
            </a:r>
            <a:r>
              <a:rPr lang="en-US" altLang="ja-JP" sz="800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116</Words>
  <Application>Microsoft Office PowerPoint</Application>
  <PresentationFormat>画面に合わせる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プレゼンテーション1</vt:lpstr>
      <vt:lpstr>スライド 1</vt:lpstr>
      <vt:lpstr>.NET対応せなあかんけど…</vt:lpstr>
      <vt:lpstr>MFCによるDocument/View</vt:lpstr>
      <vt:lpstr>Multi language Document/View</vt:lpstr>
      <vt:lpstr>舞台裏を覗いてみよう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中博俊</cp:lastModifiedBy>
  <cp:revision>21</cp:revision>
  <dcterms:created xsi:type="dcterms:W3CDTF">2006-05-15T04:25:02Z</dcterms:created>
  <dcterms:modified xsi:type="dcterms:W3CDTF">2006-11-17T15:58:04Z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